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256" r:id="rId5"/>
    <p:sldId id="257" r:id="rId6"/>
    <p:sldId id="258" r:id="rId7"/>
    <p:sldId id="262" r:id="rId8"/>
    <p:sldId id="267" r:id="rId9"/>
    <p:sldId id="271" r:id="rId10"/>
    <p:sldId id="270" r:id="rId11"/>
    <p:sldId id="272" r:id="rId12"/>
    <p:sldId id="261" r:id="rId13"/>
    <p:sldId id="265" r:id="rId14"/>
    <p:sldId id="264" r:id="rId15"/>
    <p:sldId id="26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ludia, Harsh" initials="CH" lastIdx="1" clrIdx="0">
    <p:extLst>
      <p:ext uri="{19B8F6BF-5375-455C-9EA6-DF929625EA0E}">
        <p15:presenceInfo xmlns:p15="http://schemas.microsoft.com/office/powerpoint/2012/main" userId="Chaludia, Hars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6E6E6"/>
    <a:srgbClr val="1818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7BDCA6-9084-F311-84DC-F7BBEE7EF1F6}" v="11" dt="2020-10-20T05:30:29.633"/>
    <p1510:client id="{6F28A9DA-59B7-486F-9940-8D1D972963B2}" v="1354" vWet="1358" dt="2020-10-20T05:28:14.5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594"/>
    <p:restoredTop sz="94648"/>
  </p:normalViewPr>
  <p:slideViewPr>
    <p:cSldViewPr snapToGrid="0">
      <p:cViewPr varScale="1">
        <p:scale>
          <a:sx n="81" d="100"/>
          <a:sy n="81" d="100"/>
        </p:scale>
        <p:origin x="202" y="62"/>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3" minVer="12.0">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3" minVer="12.0">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B4D503-0B80-4460-922F-678D7B3B9A0D}" type="doc">
      <dgm:prSet loTypeId="urn:microsoft.com/office/officeart/2005/8/layout/list1#2" loCatId="list" qsTypeId="urn:microsoft.com/office/officeart/2005/8/quickstyle/simple1#9" qsCatId="simple" csTypeId="urn:microsoft.com/office/officeart/2005/8/colors/accent1_2#3" csCatId="accent1" phldr="1"/>
      <dgm:spPr/>
      <dgm:t>
        <a:bodyPr/>
        <a:lstStyle/>
        <a:p>
          <a:endParaRPr lang="en-US"/>
        </a:p>
      </dgm:t>
    </dgm:pt>
    <dgm:pt modelId="{6803AE33-8C4D-49FF-A701-3AEB5FFD114C}">
      <dgm:prSet custT="1"/>
      <dgm:spPr>
        <a:solidFill>
          <a:schemeClr val="accent2"/>
        </a:solidFill>
        <a:ln>
          <a:noFill/>
        </a:ln>
      </dgm:spPr>
      <dgm:t>
        <a:bodyPr/>
        <a:lstStyle/>
        <a:p>
          <a:pPr rtl="0"/>
          <a:r>
            <a:rPr lang="en-US" sz="1800" b="1" dirty="0">
              <a:solidFill>
                <a:schemeClr val="tx1"/>
              </a:solidFill>
              <a:ea typeface="+mn-ea"/>
              <a:cs typeface="+mn-cs"/>
            </a:rPr>
            <a:t>CRITICAL DELIVERABLES</a:t>
          </a:r>
          <a:endParaRPr lang="en-US" sz="1800" b="1" dirty="0">
            <a:solidFill>
              <a:schemeClr val="tx1"/>
            </a:solidFill>
          </a:endParaRPr>
        </a:p>
      </dgm:t>
    </dgm:pt>
    <dgm:pt modelId="{71CB2A66-749B-4C8F-9BAC-3469E95A323C}" type="parTrans" cxnId="{B3A9A309-4955-47E0-A62F-54101AE9EF22}">
      <dgm:prSet/>
      <dgm:spPr/>
      <dgm:t>
        <a:bodyPr/>
        <a:lstStyle/>
        <a:p>
          <a:endParaRPr lang="en-US"/>
        </a:p>
      </dgm:t>
    </dgm:pt>
    <dgm:pt modelId="{0BE976F9-0D26-497C-8000-721D61B1AB27}" type="sibTrans" cxnId="{B3A9A309-4955-47E0-A62F-54101AE9EF22}">
      <dgm:prSet/>
      <dgm:spPr/>
      <dgm:t>
        <a:bodyPr/>
        <a:lstStyle/>
        <a:p>
          <a:endParaRPr lang="en-US"/>
        </a:p>
      </dgm:t>
    </dgm:pt>
    <dgm:pt modelId="{17DD9A22-3560-4887-9CD0-4328EC1893F2}">
      <dgm:prSet custT="1"/>
      <dgm:spPr/>
      <dgm:t>
        <a:bodyPr tIns="548640"/>
        <a:lstStyle/>
        <a:p>
          <a:pPr rtl="0"/>
          <a:r>
            <a:rPr lang="en-US" sz="1600" dirty="0"/>
            <a:t>Converting Hand Drawn sketches to skeletal design for website.</a:t>
          </a:r>
        </a:p>
      </dgm:t>
    </dgm:pt>
    <dgm:pt modelId="{6CDBEF9D-8BB3-417C-B64A-90A621C2D4D1}" type="parTrans" cxnId="{F3F11361-EABA-447A-BD1F-C1C7849D2FC0}">
      <dgm:prSet/>
      <dgm:spPr/>
      <dgm:t>
        <a:bodyPr/>
        <a:lstStyle/>
        <a:p>
          <a:endParaRPr lang="en-US"/>
        </a:p>
      </dgm:t>
    </dgm:pt>
    <dgm:pt modelId="{68E9A712-056F-47F4-B65E-C6230D7C168B}" type="sibTrans" cxnId="{F3F11361-EABA-447A-BD1F-C1C7849D2FC0}">
      <dgm:prSet/>
      <dgm:spPr/>
      <dgm:t>
        <a:bodyPr/>
        <a:lstStyle/>
        <a:p>
          <a:endParaRPr lang="en-US"/>
        </a:p>
      </dgm:t>
    </dgm:pt>
    <dgm:pt modelId="{21E99324-078C-4308-B67B-F30AFE4A54BE}">
      <dgm:prSet custT="1"/>
      <dgm:spPr/>
      <dgm:t>
        <a:bodyPr tIns="548640"/>
        <a:lstStyle/>
        <a:p>
          <a:pPr rtl="0"/>
          <a:r>
            <a:rPr lang="en-US" sz="1600" dirty="0"/>
            <a:t>Make a UI Layout to understand the functionalities properly.</a:t>
          </a:r>
        </a:p>
      </dgm:t>
    </dgm:pt>
    <dgm:pt modelId="{484BE330-BD80-44E0-9372-4922AC835C82}" type="parTrans" cxnId="{6E44BD02-D3B8-4A5A-9397-024FF2F5CD15}">
      <dgm:prSet/>
      <dgm:spPr/>
      <dgm:t>
        <a:bodyPr/>
        <a:lstStyle/>
        <a:p>
          <a:endParaRPr lang="en-US"/>
        </a:p>
      </dgm:t>
    </dgm:pt>
    <dgm:pt modelId="{0E6E9E9B-FE32-4A2A-AAEF-9BFB63C80A9F}" type="sibTrans" cxnId="{6E44BD02-D3B8-4A5A-9397-024FF2F5CD15}">
      <dgm:prSet/>
      <dgm:spPr/>
      <dgm:t>
        <a:bodyPr/>
        <a:lstStyle/>
        <a:p>
          <a:endParaRPr lang="en-US"/>
        </a:p>
      </dgm:t>
    </dgm:pt>
    <dgm:pt modelId="{D5BDCD57-3FE2-4364-8697-EF0B3F551B8B}">
      <dgm:prSet custT="1"/>
      <dgm:spPr>
        <a:solidFill>
          <a:schemeClr val="accent2"/>
        </a:solidFill>
        <a:ln>
          <a:noFill/>
        </a:ln>
      </dgm:spPr>
      <dgm:t>
        <a:bodyPr/>
        <a:lstStyle/>
        <a:p>
          <a:pPr rtl="0"/>
          <a:r>
            <a:rPr lang="en-US" sz="1800" b="1" dirty="0">
              <a:solidFill>
                <a:schemeClr val="tx1"/>
              </a:solidFill>
              <a:ea typeface="+mn-ea"/>
              <a:cs typeface="+mn-cs"/>
            </a:rPr>
            <a:t>More..</a:t>
          </a:r>
          <a:endParaRPr lang="en-US" sz="1800" b="1" dirty="0">
            <a:solidFill>
              <a:schemeClr val="tx1"/>
            </a:solidFill>
          </a:endParaRPr>
        </a:p>
      </dgm:t>
    </dgm:pt>
    <dgm:pt modelId="{A770BF92-35AC-487F-A40C-40816D8005B1}" type="parTrans" cxnId="{867B387E-F046-467F-BB26-26F02B9A33D5}">
      <dgm:prSet/>
      <dgm:spPr/>
      <dgm:t>
        <a:bodyPr/>
        <a:lstStyle/>
        <a:p>
          <a:endParaRPr lang="en-US"/>
        </a:p>
      </dgm:t>
    </dgm:pt>
    <dgm:pt modelId="{3562BF13-FCE3-4E06-B80D-E18FA8FFCB30}" type="sibTrans" cxnId="{867B387E-F046-467F-BB26-26F02B9A33D5}">
      <dgm:prSet/>
      <dgm:spPr/>
      <dgm:t>
        <a:bodyPr/>
        <a:lstStyle/>
        <a:p>
          <a:endParaRPr lang="en-US"/>
        </a:p>
      </dgm:t>
    </dgm:pt>
    <dgm:pt modelId="{82650E3F-D6E2-4296-921D-7DB7037AB094}">
      <dgm:prSet custT="1"/>
      <dgm:spPr/>
      <dgm:t>
        <a:bodyPr tIns="731520"/>
        <a:lstStyle/>
        <a:p>
          <a:pPr rtl="0">
            <a:spcBef>
              <a:spcPts val="0"/>
            </a:spcBef>
          </a:pPr>
          <a:r>
            <a:rPr lang="en-US" sz="1600" dirty="0">
              <a:ea typeface="+mn-ea"/>
              <a:cs typeface="+mn-cs"/>
            </a:rPr>
            <a:t>To include a sitemap of all the basic functionalities into one page.</a:t>
          </a:r>
        </a:p>
      </dgm:t>
    </dgm:pt>
    <dgm:pt modelId="{DBD02D16-6447-4B3F-9162-19CEE4EAC286}" type="parTrans" cxnId="{349378A1-CC1D-4FEC-8461-BE0D39266705}">
      <dgm:prSet/>
      <dgm:spPr/>
      <dgm:t>
        <a:bodyPr/>
        <a:lstStyle/>
        <a:p>
          <a:endParaRPr lang="en-US"/>
        </a:p>
      </dgm:t>
    </dgm:pt>
    <dgm:pt modelId="{31C96943-601E-48F3-A1B6-1CE9BD7B88BA}" type="sibTrans" cxnId="{349378A1-CC1D-4FEC-8461-BE0D39266705}">
      <dgm:prSet/>
      <dgm:spPr/>
      <dgm:t>
        <a:bodyPr/>
        <a:lstStyle/>
        <a:p>
          <a:endParaRPr lang="en-US"/>
        </a:p>
      </dgm:t>
    </dgm:pt>
    <dgm:pt modelId="{3351A40C-F4A2-4EE1-95A9-795392221D2A}">
      <dgm:prSet custT="1"/>
      <dgm:spPr/>
      <dgm:t>
        <a:bodyPr/>
        <a:lstStyle/>
        <a:p>
          <a:r>
            <a:rPr lang="en-US" sz="1600" dirty="0"/>
            <a:t>Converting Colored sketches with shapes to skeletal design for website</a:t>
          </a:r>
        </a:p>
      </dgm:t>
    </dgm:pt>
    <dgm:pt modelId="{3B961B65-9DB4-4F5F-B91B-C771C29E0ED9}" type="parTrans" cxnId="{5E362C0F-0A29-4DAA-8309-8EB27B6F41A2}">
      <dgm:prSet/>
      <dgm:spPr/>
      <dgm:t>
        <a:bodyPr/>
        <a:lstStyle/>
        <a:p>
          <a:endParaRPr lang="en-US"/>
        </a:p>
      </dgm:t>
    </dgm:pt>
    <dgm:pt modelId="{27878F1E-3A12-490D-B47B-29BF22550D28}" type="sibTrans" cxnId="{5E362C0F-0A29-4DAA-8309-8EB27B6F41A2}">
      <dgm:prSet/>
      <dgm:spPr/>
      <dgm:t>
        <a:bodyPr/>
        <a:lstStyle/>
        <a:p>
          <a:endParaRPr lang="en-US"/>
        </a:p>
      </dgm:t>
    </dgm:pt>
    <dgm:pt modelId="{83089046-291E-4C0A-BDEA-CE6BCA0DAF75}">
      <dgm:prSet custT="1"/>
      <dgm:spPr/>
      <dgm:t>
        <a:bodyPr tIns="731520"/>
        <a:lstStyle/>
        <a:p>
          <a:pPr rtl="0">
            <a:spcBef>
              <a:spcPts val="0"/>
            </a:spcBef>
          </a:pPr>
          <a:endParaRPr lang="en-US" sz="1600" dirty="0">
            <a:ea typeface="+mn-ea"/>
            <a:cs typeface="+mn-cs"/>
          </a:endParaRPr>
        </a:p>
      </dgm:t>
    </dgm:pt>
    <dgm:pt modelId="{258B5D1E-BBA4-4F7A-84CC-1B81D7862BC1}" type="parTrans" cxnId="{1626DFEA-B78F-45D2-9420-02FB6439E9E8}">
      <dgm:prSet/>
      <dgm:spPr/>
      <dgm:t>
        <a:bodyPr/>
        <a:lstStyle/>
        <a:p>
          <a:endParaRPr lang="en-US"/>
        </a:p>
      </dgm:t>
    </dgm:pt>
    <dgm:pt modelId="{50F3D728-0F7C-4F14-A909-A3BE291D085E}" type="sibTrans" cxnId="{1626DFEA-B78F-45D2-9420-02FB6439E9E8}">
      <dgm:prSet/>
      <dgm:spPr/>
      <dgm:t>
        <a:bodyPr/>
        <a:lstStyle/>
        <a:p>
          <a:endParaRPr lang="en-US"/>
        </a:p>
      </dgm:t>
    </dgm:pt>
    <dgm:pt modelId="{4F0EDFAB-4FE6-42C0-8653-6A27BF4C106C}">
      <dgm:prSet custT="1"/>
      <dgm:spPr/>
      <dgm:t>
        <a:bodyPr tIns="548640"/>
        <a:lstStyle/>
        <a:p>
          <a:pPr rtl="0"/>
          <a:r>
            <a:rPr lang="en-US" sz="1600" dirty="0"/>
            <a:t>Pass all the tests for detecting shapes.</a:t>
          </a:r>
        </a:p>
      </dgm:t>
    </dgm:pt>
    <dgm:pt modelId="{8CBB5FCD-42D1-4999-8C63-5879215A5A71}" type="parTrans" cxnId="{BB441AB3-9F0D-4F5F-8935-DEE721B1B67D}">
      <dgm:prSet/>
      <dgm:spPr/>
      <dgm:t>
        <a:bodyPr/>
        <a:lstStyle/>
        <a:p>
          <a:endParaRPr lang="en-US"/>
        </a:p>
      </dgm:t>
    </dgm:pt>
    <dgm:pt modelId="{729981AD-CFBC-48AD-B1C5-E867BD768C58}" type="sibTrans" cxnId="{BB441AB3-9F0D-4F5F-8935-DEE721B1B67D}">
      <dgm:prSet/>
      <dgm:spPr/>
      <dgm:t>
        <a:bodyPr/>
        <a:lstStyle/>
        <a:p>
          <a:endParaRPr lang="en-US"/>
        </a:p>
      </dgm:t>
    </dgm:pt>
    <dgm:pt modelId="{4FF2C3DB-3C75-4771-BECE-23BD68E49A6E}">
      <dgm:prSet custT="1"/>
      <dgm:spPr/>
      <dgm:t>
        <a:bodyPr tIns="548640"/>
        <a:lstStyle/>
        <a:p>
          <a:pPr rtl="0"/>
          <a:r>
            <a:rPr lang="en-US" sz="1600" dirty="0"/>
            <a:t>Pass all the tests for detecting colors of shapes.</a:t>
          </a:r>
        </a:p>
      </dgm:t>
    </dgm:pt>
    <dgm:pt modelId="{F62B4E3B-7726-4320-B6F7-8BE5B3CF756B}" type="parTrans" cxnId="{EA5C0668-5BBE-4AAF-B790-E661BC215B86}">
      <dgm:prSet/>
      <dgm:spPr/>
      <dgm:t>
        <a:bodyPr/>
        <a:lstStyle/>
        <a:p>
          <a:endParaRPr lang="en-US"/>
        </a:p>
      </dgm:t>
    </dgm:pt>
    <dgm:pt modelId="{5589D4FD-6A6B-4DEC-8FB6-D1ECCB204F19}" type="sibTrans" cxnId="{EA5C0668-5BBE-4AAF-B790-E661BC215B86}">
      <dgm:prSet/>
      <dgm:spPr/>
      <dgm:t>
        <a:bodyPr/>
        <a:lstStyle/>
        <a:p>
          <a:endParaRPr lang="en-US"/>
        </a:p>
      </dgm:t>
    </dgm:pt>
    <dgm:pt modelId="{01DD0F12-12F5-4D40-B8E1-50F8BA73202A}" type="pres">
      <dgm:prSet presAssocID="{B7B4D503-0B80-4460-922F-678D7B3B9A0D}" presName="linear" presStyleCnt="0">
        <dgm:presLayoutVars>
          <dgm:dir/>
          <dgm:animLvl val="lvl"/>
          <dgm:resizeHandles val="exact"/>
        </dgm:presLayoutVars>
      </dgm:prSet>
      <dgm:spPr/>
    </dgm:pt>
    <dgm:pt modelId="{709D80A6-72FB-4616-B5E3-B5DD741D5F23}" type="pres">
      <dgm:prSet presAssocID="{6803AE33-8C4D-49FF-A701-3AEB5FFD114C}" presName="parentLin" presStyleCnt="0"/>
      <dgm:spPr/>
    </dgm:pt>
    <dgm:pt modelId="{76495F65-323E-4916-B636-C8D6D15ABDE0}" type="pres">
      <dgm:prSet presAssocID="{6803AE33-8C4D-49FF-A701-3AEB5FFD114C}" presName="parentLeftMargin" presStyleLbl="node1" presStyleIdx="0" presStyleCnt="2"/>
      <dgm:spPr/>
    </dgm:pt>
    <dgm:pt modelId="{9D1AF6DF-8EBD-4BA9-AB1C-83666B416551}" type="pres">
      <dgm:prSet presAssocID="{6803AE33-8C4D-49FF-A701-3AEB5FFD114C}" presName="parentText" presStyleLbl="node1" presStyleIdx="0" presStyleCnt="2" custScaleY="106573">
        <dgm:presLayoutVars>
          <dgm:chMax val="0"/>
          <dgm:bulletEnabled val="1"/>
        </dgm:presLayoutVars>
      </dgm:prSet>
      <dgm:spPr>
        <a:prstGeom prst="rect">
          <a:avLst/>
        </a:prstGeom>
      </dgm:spPr>
    </dgm:pt>
    <dgm:pt modelId="{71934524-F682-452D-88D9-5DEC2E6B5015}" type="pres">
      <dgm:prSet presAssocID="{6803AE33-8C4D-49FF-A701-3AEB5FFD114C}" presName="negativeSpace" presStyleCnt="0"/>
      <dgm:spPr/>
    </dgm:pt>
    <dgm:pt modelId="{64F3F243-0CC4-4CEF-93F2-5776498F90DB}" type="pres">
      <dgm:prSet presAssocID="{6803AE33-8C4D-49FF-A701-3AEB5FFD114C}" presName="childText" presStyleLbl="alignAcc1" presStyleIdx="0" presStyleCnt="2" custScaleY="107060">
        <dgm:presLayoutVars>
          <dgm:bulletEnabled val="1"/>
        </dgm:presLayoutVars>
      </dgm:prSet>
      <dgm:spPr/>
    </dgm:pt>
    <dgm:pt modelId="{45C074A4-D50D-4582-A1CA-82DFC52CD331}" type="pres">
      <dgm:prSet presAssocID="{0BE976F9-0D26-497C-8000-721D61B1AB27}" presName="spaceBetweenRectangles" presStyleCnt="0"/>
      <dgm:spPr/>
    </dgm:pt>
    <dgm:pt modelId="{E4533D0C-9DAF-48DA-84A6-520527060381}" type="pres">
      <dgm:prSet presAssocID="{D5BDCD57-3FE2-4364-8697-EF0B3F551B8B}" presName="parentLin" presStyleCnt="0"/>
      <dgm:spPr/>
    </dgm:pt>
    <dgm:pt modelId="{A4395476-9DE8-4F6F-8320-3E3F1F0BB7B7}" type="pres">
      <dgm:prSet presAssocID="{D5BDCD57-3FE2-4364-8697-EF0B3F551B8B}" presName="parentLeftMargin" presStyleLbl="node1" presStyleIdx="0" presStyleCnt="2"/>
      <dgm:spPr/>
    </dgm:pt>
    <dgm:pt modelId="{D2B8060E-5C25-48B8-8A2C-C7E31B9A4C0B}" type="pres">
      <dgm:prSet presAssocID="{D5BDCD57-3FE2-4364-8697-EF0B3F551B8B}" presName="parentText" presStyleLbl="node1" presStyleIdx="1" presStyleCnt="2">
        <dgm:presLayoutVars>
          <dgm:chMax val="0"/>
          <dgm:bulletEnabled val="1"/>
        </dgm:presLayoutVars>
      </dgm:prSet>
      <dgm:spPr>
        <a:prstGeom prst="rect">
          <a:avLst/>
        </a:prstGeom>
      </dgm:spPr>
    </dgm:pt>
    <dgm:pt modelId="{34E5DCBF-B6A4-4E52-90C6-8639E330299B}" type="pres">
      <dgm:prSet presAssocID="{D5BDCD57-3FE2-4364-8697-EF0B3F551B8B}" presName="negativeSpace" presStyleCnt="0"/>
      <dgm:spPr/>
    </dgm:pt>
    <dgm:pt modelId="{84309B57-9335-4504-ADE7-0F6F02733EE1}" type="pres">
      <dgm:prSet presAssocID="{D5BDCD57-3FE2-4364-8697-EF0B3F551B8B}" presName="childText" presStyleLbl="alignAcc1" presStyleIdx="1" presStyleCnt="2">
        <dgm:presLayoutVars>
          <dgm:bulletEnabled val="1"/>
        </dgm:presLayoutVars>
      </dgm:prSet>
      <dgm:spPr/>
    </dgm:pt>
  </dgm:ptLst>
  <dgm:cxnLst>
    <dgm:cxn modelId="{6E44BD02-D3B8-4A5A-9397-024FF2F5CD15}" srcId="{6803AE33-8C4D-49FF-A701-3AEB5FFD114C}" destId="{21E99324-078C-4308-B67B-F30AFE4A54BE}" srcOrd="2" destOrd="0" parTransId="{484BE330-BD80-44E0-9372-4922AC835C82}" sibTransId="{0E6E9E9B-FE32-4A2A-AAEF-9BFB63C80A9F}"/>
    <dgm:cxn modelId="{B3A9A309-4955-47E0-A62F-54101AE9EF22}" srcId="{B7B4D503-0B80-4460-922F-678D7B3B9A0D}" destId="{6803AE33-8C4D-49FF-A701-3AEB5FFD114C}" srcOrd="0" destOrd="0" parTransId="{71CB2A66-749B-4C8F-9BAC-3469E95A323C}" sibTransId="{0BE976F9-0D26-497C-8000-721D61B1AB27}"/>
    <dgm:cxn modelId="{5E362C0F-0A29-4DAA-8309-8EB27B6F41A2}" srcId="{6803AE33-8C4D-49FF-A701-3AEB5FFD114C}" destId="{3351A40C-F4A2-4EE1-95A9-795392221D2A}" srcOrd="1" destOrd="0" parTransId="{3B961B65-9DB4-4F5F-B91B-C771C29E0ED9}" sibTransId="{27878F1E-3A12-490D-B47B-29BF22550D28}"/>
    <dgm:cxn modelId="{DD525215-D2F0-4809-819A-7302E4194AD9}" type="presOf" srcId="{D5BDCD57-3FE2-4364-8697-EF0B3F551B8B}" destId="{D2B8060E-5C25-48B8-8A2C-C7E31B9A4C0B}" srcOrd="1" destOrd="0" presId="urn:microsoft.com/office/officeart/2005/8/layout/list1#2"/>
    <dgm:cxn modelId="{C4F8DD1B-633C-46F6-80C7-69AF8D087DC9}" type="presOf" srcId="{6803AE33-8C4D-49FF-A701-3AEB5FFD114C}" destId="{76495F65-323E-4916-B636-C8D6D15ABDE0}" srcOrd="0" destOrd="0" presId="urn:microsoft.com/office/officeart/2005/8/layout/list1#2"/>
    <dgm:cxn modelId="{5805AD22-362A-4090-939F-1078228FD9BE}" type="presOf" srcId="{82650E3F-D6E2-4296-921D-7DB7037AB094}" destId="{84309B57-9335-4504-ADE7-0F6F02733EE1}" srcOrd="0" destOrd="0" presId="urn:microsoft.com/office/officeart/2005/8/layout/list1#2"/>
    <dgm:cxn modelId="{78700935-61A9-4C9A-A00B-B00567B006CC}" type="presOf" srcId="{17DD9A22-3560-4887-9CD0-4328EC1893F2}" destId="{64F3F243-0CC4-4CEF-93F2-5776498F90DB}" srcOrd="0" destOrd="0" presId="urn:microsoft.com/office/officeart/2005/8/layout/list1#2"/>
    <dgm:cxn modelId="{F3F11361-EABA-447A-BD1F-C1C7849D2FC0}" srcId="{6803AE33-8C4D-49FF-A701-3AEB5FFD114C}" destId="{17DD9A22-3560-4887-9CD0-4328EC1893F2}" srcOrd="0" destOrd="0" parTransId="{6CDBEF9D-8BB3-417C-B64A-90A621C2D4D1}" sibTransId="{68E9A712-056F-47F4-B65E-C6230D7C168B}"/>
    <dgm:cxn modelId="{1FD9CB66-AE73-414E-A72D-1081DA2837F3}" type="presOf" srcId="{4F0EDFAB-4FE6-42C0-8653-6A27BF4C106C}" destId="{64F3F243-0CC4-4CEF-93F2-5776498F90DB}" srcOrd="0" destOrd="3" presId="urn:microsoft.com/office/officeart/2005/8/layout/list1#2"/>
    <dgm:cxn modelId="{EA5C0668-5BBE-4AAF-B790-E661BC215B86}" srcId="{6803AE33-8C4D-49FF-A701-3AEB5FFD114C}" destId="{4FF2C3DB-3C75-4771-BECE-23BD68E49A6E}" srcOrd="4" destOrd="0" parTransId="{F62B4E3B-7726-4320-B6F7-8BE5B3CF756B}" sibTransId="{5589D4FD-6A6B-4DEC-8FB6-D1ECCB204F19}"/>
    <dgm:cxn modelId="{A75EDA4B-E70E-495D-8873-77FC84ED1E03}" type="presOf" srcId="{D5BDCD57-3FE2-4364-8697-EF0B3F551B8B}" destId="{A4395476-9DE8-4F6F-8320-3E3F1F0BB7B7}" srcOrd="0" destOrd="0" presId="urn:microsoft.com/office/officeart/2005/8/layout/list1#2"/>
    <dgm:cxn modelId="{867B387E-F046-467F-BB26-26F02B9A33D5}" srcId="{B7B4D503-0B80-4460-922F-678D7B3B9A0D}" destId="{D5BDCD57-3FE2-4364-8697-EF0B3F551B8B}" srcOrd="1" destOrd="0" parTransId="{A770BF92-35AC-487F-A40C-40816D8005B1}" sibTransId="{3562BF13-FCE3-4E06-B80D-E18FA8FFCB30}"/>
    <dgm:cxn modelId="{D63EB17F-5D62-4114-ADF7-640BD0CDE95D}" type="presOf" srcId="{83089046-291E-4C0A-BDEA-CE6BCA0DAF75}" destId="{84309B57-9335-4504-ADE7-0F6F02733EE1}" srcOrd="0" destOrd="1" presId="urn:microsoft.com/office/officeart/2005/8/layout/list1#2"/>
    <dgm:cxn modelId="{7B7D9993-2304-4E3A-AE8E-E98369208F57}" type="presOf" srcId="{21E99324-078C-4308-B67B-F30AFE4A54BE}" destId="{64F3F243-0CC4-4CEF-93F2-5776498F90DB}" srcOrd="0" destOrd="2" presId="urn:microsoft.com/office/officeart/2005/8/layout/list1#2"/>
    <dgm:cxn modelId="{349378A1-CC1D-4FEC-8461-BE0D39266705}" srcId="{D5BDCD57-3FE2-4364-8697-EF0B3F551B8B}" destId="{82650E3F-D6E2-4296-921D-7DB7037AB094}" srcOrd="0" destOrd="0" parTransId="{DBD02D16-6447-4B3F-9162-19CEE4EAC286}" sibTransId="{31C96943-601E-48F3-A1B6-1CE9BD7B88BA}"/>
    <dgm:cxn modelId="{BB441AB3-9F0D-4F5F-8935-DEE721B1B67D}" srcId="{6803AE33-8C4D-49FF-A701-3AEB5FFD114C}" destId="{4F0EDFAB-4FE6-42C0-8653-6A27BF4C106C}" srcOrd="3" destOrd="0" parTransId="{8CBB5FCD-42D1-4999-8C63-5879215A5A71}" sibTransId="{729981AD-CFBC-48AD-B1C5-E867BD768C58}"/>
    <dgm:cxn modelId="{5DA867DB-4E75-42E6-8B5A-1F2B65992BA7}" type="presOf" srcId="{B7B4D503-0B80-4460-922F-678D7B3B9A0D}" destId="{01DD0F12-12F5-4D40-B8E1-50F8BA73202A}" srcOrd="0" destOrd="0" presId="urn:microsoft.com/office/officeart/2005/8/layout/list1#2"/>
    <dgm:cxn modelId="{E777F1DB-5BC1-4657-AC44-8C2DFB2252BD}" type="presOf" srcId="{3351A40C-F4A2-4EE1-95A9-795392221D2A}" destId="{64F3F243-0CC4-4CEF-93F2-5776498F90DB}" srcOrd="0" destOrd="1" presId="urn:microsoft.com/office/officeart/2005/8/layout/list1#2"/>
    <dgm:cxn modelId="{1D7A2BE2-7B6A-4A25-9132-CFD9B8EADD57}" type="presOf" srcId="{6803AE33-8C4D-49FF-A701-3AEB5FFD114C}" destId="{9D1AF6DF-8EBD-4BA9-AB1C-83666B416551}" srcOrd="1" destOrd="0" presId="urn:microsoft.com/office/officeart/2005/8/layout/list1#2"/>
    <dgm:cxn modelId="{1626DFEA-B78F-45D2-9420-02FB6439E9E8}" srcId="{D5BDCD57-3FE2-4364-8697-EF0B3F551B8B}" destId="{83089046-291E-4C0A-BDEA-CE6BCA0DAF75}" srcOrd="1" destOrd="0" parTransId="{258B5D1E-BBA4-4F7A-84CC-1B81D7862BC1}" sibTransId="{50F3D728-0F7C-4F14-A909-A3BE291D085E}"/>
    <dgm:cxn modelId="{378B74EF-3E91-4862-B337-7FF31D4FBBB3}" type="presOf" srcId="{4FF2C3DB-3C75-4771-BECE-23BD68E49A6E}" destId="{64F3F243-0CC4-4CEF-93F2-5776498F90DB}" srcOrd="0" destOrd="4" presId="urn:microsoft.com/office/officeart/2005/8/layout/list1#2"/>
    <dgm:cxn modelId="{E8FACF29-A080-43EA-A24C-36203ACD16AF}" type="presParOf" srcId="{01DD0F12-12F5-4D40-B8E1-50F8BA73202A}" destId="{709D80A6-72FB-4616-B5E3-B5DD741D5F23}" srcOrd="0" destOrd="0" presId="urn:microsoft.com/office/officeart/2005/8/layout/list1#2"/>
    <dgm:cxn modelId="{D5AC9829-7D23-48AB-A1FA-B10BC712696F}" type="presParOf" srcId="{709D80A6-72FB-4616-B5E3-B5DD741D5F23}" destId="{76495F65-323E-4916-B636-C8D6D15ABDE0}" srcOrd="0" destOrd="0" presId="urn:microsoft.com/office/officeart/2005/8/layout/list1#2"/>
    <dgm:cxn modelId="{E4FB87D9-2239-4995-ADCD-5D035A32B7B9}" type="presParOf" srcId="{709D80A6-72FB-4616-B5E3-B5DD741D5F23}" destId="{9D1AF6DF-8EBD-4BA9-AB1C-83666B416551}" srcOrd="1" destOrd="0" presId="urn:microsoft.com/office/officeart/2005/8/layout/list1#2"/>
    <dgm:cxn modelId="{46EF3E35-3450-47F2-BD9C-B2CCC739075B}" type="presParOf" srcId="{01DD0F12-12F5-4D40-B8E1-50F8BA73202A}" destId="{71934524-F682-452D-88D9-5DEC2E6B5015}" srcOrd="1" destOrd="0" presId="urn:microsoft.com/office/officeart/2005/8/layout/list1#2"/>
    <dgm:cxn modelId="{0A4394F6-AA9F-4CF2-A224-5C15EF526B4B}" type="presParOf" srcId="{01DD0F12-12F5-4D40-B8E1-50F8BA73202A}" destId="{64F3F243-0CC4-4CEF-93F2-5776498F90DB}" srcOrd="2" destOrd="0" presId="urn:microsoft.com/office/officeart/2005/8/layout/list1#2"/>
    <dgm:cxn modelId="{ED135B40-356E-4E87-834F-E4667140293C}" type="presParOf" srcId="{01DD0F12-12F5-4D40-B8E1-50F8BA73202A}" destId="{45C074A4-D50D-4582-A1CA-82DFC52CD331}" srcOrd="3" destOrd="0" presId="urn:microsoft.com/office/officeart/2005/8/layout/list1#2"/>
    <dgm:cxn modelId="{39237F93-CADE-4527-9432-40F20720201F}" type="presParOf" srcId="{01DD0F12-12F5-4D40-B8E1-50F8BA73202A}" destId="{E4533D0C-9DAF-48DA-84A6-520527060381}" srcOrd="4" destOrd="0" presId="urn:microsoft.com/office/officeart/2005/8/layout/list1#2"/>
    <dgm:cxn modelId="{DA6071B9-2FC0-4CD8-B4DB-36F3A8F22C82}" type="presParOf" srcId="{E4533D0C-9DAF-48DA-84A6-520527060381}" destId="{A4395476-9DE8-4F6F-8320-3E3F1F0BB7B7}" srcOrd="0" destOrd="0" presId="urn:microsoft.com/office/officeart/2005/8/layout/list1#2"/>
    <dgm:cxn modelId="{3D0D1DEF-9B7D-495A-B683-B026F4CE7768}" type="presParOf" srcId="{E4533D0C-9DAF-48DA-84A6-520527060381}" destId="{D2B8060E-5C25-48B8-8A2C-C7E31B9A4C0B}" srcOrd="1" destOrd="0" presId="urn:microsoft.com/office/officeart/2005/8/layout/list1#2"/>
    <dgm:cxn modelId="{0D581D70-78B9-474C-8132-8D741CA27F73}" type="presParOf" srcId="{01DD0F12-12F5-4D40-B8E1-50F8BA73202A}" destId="{34E5DCBF-B6A4-4E52-90C6-8639E330299B}" srcOrd="5" destOrd="0" presId="urn:microsoft.com/office/officeart/2005/8/layout/list1#2"/>
    <dgm:cxn modelId="{F0BEDFB6-86B6-479B-84A7-64F458E5212E}" type="presParOf" srcId="{01DD0F12-12F5-4D40-B8E1-50F8BA73202A}" destId="{84309B57-9335-4504-ADE7-0F6F02733EE1}" srcOrd="6" destOrd="0" presId="urn:microsoft.com/office/officeart/2005/8/layout/list1#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B4D503-0B80-4460-922F-678D7B3B9A0D}" type="doc">
      <dgm:prSet loTypeId="urn:microsoft.com/office/officeart/2005/8/layout/list1#2" loCatId="list" qsTypeId="urn:microsoft.com/office/officeart/2005/8/quickstyle/simple1" qsCatId="simple" csTypeId="urn:microsoft.com/office/officeart/2005/8/colors/accent1_2#3" csCatId="accent1" phldr="1"/>
      <dgm:spPr/>
      <dgm:t>
        <a:bodyPr/>
        <a:lstStyle/>
        <a:p>
          <a:endParaRPr lang="en-US"/>
        </a:p>
      </dgm:t>
    </dgm:pt>
    <dgm:pt modelId="{6803AE33-8C4D-49FF-A701-3AEB5FFD114C}">
      <dgm:prSet custT="1"/>
      <dgm:spPr/>
      <dgm:t>
        <a:bodyPr/>
        <a:lstStyle/>
        <a:p>
          <a:pPr rtl="0"/>
          <a:r>
            <a:rPr lang="en-US" sz="1800"/>
            <a:t>DATE OF NEXT STATUS UPDATE</a:t>
          </a:r>
          <a:endParaRPr lang="en-US" sz="1800" b="1"/>
        </a:p>
      </dgm:t>
    </dgm:pt>
    <dgm:pt modelId="{71CB2A66-749B-4C8F-9BAC-3469E95A323C}" type="parTrans" cxnId="{B3A9A309-4955-47E0-A62F-54101AE9EF22}">
      <dgm:prSet/>
      <dgm:spPr/>
      <dgm:t>
        <a:bodyPr/>
        <a:lstStyle/>
        <a:p>
          <a:endParaRPr lang="en-US"/>
        </a:p>
      </dgm:t>
    </dgm:pt>
    <dgm:pt modelId="{0BE976F9-0D26-497C-8000-721D61B1AB27}" type="sibTrans" cxnId="{B3A9A309-4955-47E0-A62F-54101AE9EF22}">
      <dgm:prSet/>
      <dgm:spPr/>
      <dgm:t>
        <a:bodyPr/>
        <a:lstStyle/>
        <a:p>
          <a:endParaRPr lang="en-US"/>
        </a:p>
      </dgm:t>
    </dgm:pt>
    <dgm:pt modelId="{35CE50FE-FA6B-438A-BDBA-9B273E6736BA}">
      <dgm:prSet/>
      <dgm:spPr/>
      <dgm:t>
        <a:bodyPr/>
        <a:lstStyle/>
        <a:p>
          <a:pPr rtl="0"/>
          <a:r>
            <a:rPr lang="en-US" dirty="0"/>
            <a:t>LIST GOALS FOR NEXT ITERATION</a:t>
          </a:r>
        </a:p>
      </dgm:t>
    </dgm:pt>
    <dgm:pt modelId="{041EA2AA-79BF-4E81-BE26-7602451C547A}" type="parTrans" cxnId="{045A973B-2793-4233-B0DD-A06A4D9E568A}">
      <dgm:prSet/>
      <dgm:spPr/>
      <dgm:t>
        <a:bodyPr/>
        <a:lstStyle/>
        <a:p>
          <a:endParaRPr lang="en-US"/>
        </a:p>
      </dgm:t>
    </dgm:pt>
    <dgm:pt modelId="{5E917E99-E082-4E09-A2C0-44C12F971A6A}" type="sibTrans" cxnId="{045A973B-2793-4233-B0DD-A06A4D9E568A}">
      <dgm:prSet/>
      <dgm:spPr/>
      <dgm:t>
        <a:bodyPr/>
        <a:lstStyle/>
        <a:p>
          <a:endParaRPr lang="en-US"/>
        </a:p>
      </dgm:t>
    </dgm:pt>
    <dgm:pt modelId="{0CAD6BAE-C3D8-4C9E-99F7-B8721A5E98BA}">
      <dgm:prSet/>
      <dgm:spPr/>
      <dgm:t>
        <a:bodyPr/>
        <a:lstStyle/>
        <a:p>
          <a:pPr rtl="0"/>
          <a:r>
            <a:rPr lang="en-US" dirty="0"/>
            <a:t>Complete all the tests for initial methods for detection.</a:t>
          </a:r>
        </a:p>
      </dgm:t>
    </dgm:pt>
    <dgm:pt modelId="{8DB6AA9C-2239-43DF-9839-D6CB1D543D54}" type="parTrans" cxnId="{E3A69125-6FFB-45E4-9E9E-B6EA314C1766}">
      <dgm:prSet/>
      <dgm:spPr/>
      <dgm:t>
        <a:bodyPr/>
        <a:lstStyle/>
        <a:p>
          <a:endParaRPr lang="en-US"/>
        </a:p>
      </dgm:t>
    </dgm:pt>
    <dgm:pt modelId="{24056423-FE4B-4F8C-AC4A-01D94F90392B}" type="sibTrans" cxnId="{E3A69125-6FFB-45E4-9E9E-B6EA314C1766}">
      <dgm:prSet/>
      <dgm:spPr/>
      <dgm:t>
        <a:bodyPr/>
        <a:lstStyle/>
        <a:p>
          <a:endParaRPr lang="en-US"/>
        </a:p>
      </dgm:t>
    </dgm:pt>
    <dgm:pt modelId="{D6414279-7CD1-4D24-AE91-BA432968A40C}">
      <dgm:prSet/>
      <dgm:spPr/>
      <dgm:t>
        <a:bodyPr/>
        <a:lstStyle/>
        <a:p>
          <a:pPr rtl="0"/>
          <a:r>
            <a:rPr lang="en-US" dirty="0"/>
            <a:t>Incorporate digits, and maybe try for alphabets.</a:t>
          </a:r>
        </a:p>
      </dgm:t>
    </dgm:pt>
    <dgm:pt modelId="{F14F7C14-29A3-48EE-8205-455780C49B79}" type="parTrans" cxnId="{59C39AC4-AE50-42A8-BA55-45C7704BABCF}">
      <dgm:prSet/>
      <dgm:spPr/>
      <dgm:t>
        <a:bodyPr/>
        <a:lstStyle/>
        <a:p>
          <a:endParaRPr lang="en-US"/>
        </a:p>
      </dgm:t>
    </dgm:pt>
    <dgm:pt modelId="{E8B989D6-9BCC-4169-92BB-9F4F2A8F4A69}" type="sibTrans" cxnId="{59C39AC4-AE50-42A8-BA55-45C7704BABCF}">
      <dgm:prSet/>
      <dgm:spPr/>
      <dgm:t>
        <a:bodyPr/>
        <a:lstStyle/>
        <a:p>
          <a:endParaRPr lang="en-US"/>
        </a:p>
      </dgm:t>
    </dgm:pt>
    <dgm:pt modelId="{9D917CEA-E1DE-4F82-8267-4F7F8CD888EE}">
      <dgm:prSet/>
      <dgm:spPr/>
      <dgm:t>
        <a:bodyPr/>
        <a:lstStyle/>
        <a:p>
          <a:r>
            <a:rPr lang="en-US" dirty="0"/>
            <a:t>Introduce a filter with flexible grids for app as well as mobile.</a:t>
          </a:r>
        </a:p>
      </dgm:t>
    </dgm:pt>
    <dgm:pt modelId="{6114FE61-1325-456B-A0AD-FC7CADFA8674}" type="parTrans" cxnId="{0C4255E5-A099-42C1-A2C4-EDD7AF90B7AB}">
      <dgm:prSet/>
      <dgm:spPr/>
      <dgm:t>
        <a:bodyPr/>
        <a:lstStyle/>
        <a:p>
          <a:endParaRPr lang="en-US"/>
        </a:p>
      </dgm:t>
    </dgm:pt>
    <dgm:pt modelId="{32D7CD6A-211F-4E49-BC44-084FD1018470}" type="sibTrans" cxnId="{0C4255E5-A099-42C1-A2C4-EDD7AF90B7AB}">
      <dgm:prSet/>
      <dgm:spPr/>
      <dgm:t>
        <a:bodyPr/>
        <a:lstStyle/>
        <a:p>
          <a:endParaRPr lang="en-US"/>
        </a:p>
      </dgm:t>
    </dgm:pt>
    <dgm:pt modelId="{FAB0D79A-6A73-465B-8361-1FE36EEDCA6C}">
      <dgm:prSet/>
      <dgm:spPr/>
      <dgm:t>
        <a:bodyPr/>
        <a:lstStyle/>
        <a:p>
          <a:pPr rtl="0"/>
          <a:r>
            <a:rPr lang="en-US"/>
            <a:t>ACTION PLAN REVIEW</a:t>
          </a:r>
        </a:p>
      </dgm:t>
    </dgm:pt>
    <dgm:pt modelId="{33450DC6-26F7-411A-BD9F-F57016F3B766}" type="parTrans" cxnId="{A2F622A2-E4DB-4477-942D-FD44AEB4E764}">
      <dgm:prSet/>
      <dgm:spPr/>
      <dgm:t>
        <a:bodyPr/>
        <a:lstStyle/>
        <a:p>
          <a:endParaRPr lang="en-US"/>
        </a:p>
      </dgm:t>
    </dgm:pt>
    <dgm:pt modelId="{5104A0D4-D885-4FBB-8599-D9DDBD387BC4}" type="sibTrans" cxnId="{A2F622A2-E4DB-4477-942D-FD44AEB4E764}">
      <dgm:prSet/>
      <dgm:spPr/>
      <dgm:t>
        <a:bodyPr/>
        <a:lstStyle/>
        <a:p>
          <a:endParaRPr lang="en-US"/>
        </a:p>
      </dgm:t>
    </dgm:pt>
    <dgm:pt modelId="{69C06211-77AB-4945-9617-FE72D514367D}">
      <dgm:prSet/>
      <dgm:spPr/>
      <dgm:t>
        <a:bodyPr/>
        <a:lstStyle/>
        <a:p>
          <a:pPr>
            <a:buFont typeface="Arial" panose="020B0604020202020204" pitchFamily="34" charset="0"/>
            <a:buChar char="•"/>
          </a:pPr>
          <a:r>
            <a:rPr lang="en-US" dirty="0">
              <a:ea typeface="+mn-ea"/>
              <a:cs typeface="+mn-cs"/>
            </a:rPr>
            <a:t>Use a cloud service to deploy the product online using any of the cloud platforms that let’s us use command line interface.</a:t>
          </a:r>
          <a:endParaRPr lang="en-US" dirty="0"/>
        </a:p>
      </dgm:t>
    </dgm:pt>
    <dgm:pt modelId="{E4A86DB6-52D1-44D9-9B48-953F9A9F4DCE}" type="parTrans" cxnId="{768DF3E5-91D6-43C5-9FA3-C64C84C67A26}">
      <dgm:prSet/>
      <dgm:spPr/>
      <dgm:t>
        <a:bodyPr/>
        <a:lstStyle/>
        <a:p>
          <a:endParaRPr lang="en-US"/>
        </a:p>
      </dgm:t>
    </dgm:pt>
    <dgm:pt modelId="{B618DDCC-A5A9-44B3-AC48-7ED49C7AFCBB}" type="sibTrans" cxnId="{768DF3E5-91D6-43C5-9FA3-C64C84C67A26}">
      <dgm:prSet/>
      <dgm:spPr/>
      <dgm:t>
        <a:bodyPr/>
        <a:lstStyle/>
        <a:p>
          <a:endParaRPr lang="en-US"/>
        </a:p>
      </dgm:t>
    </dgm:pt>
    <dgm:pt modelId="{7D893BA5-6EDB-46CC-B53D-282C5338204A}">
      <dgm:prSet/>
      <dgm:spPr/>
      <dgm:t>
        <a:bodyPr/>
        <a:lstStyle/>
        <a:p>
          <a:r>
            <a:rPr lang="en-US" dirty="0"/>
            <a:t>10</a:t>
          </a:r>
          <a:r>
            <a:rPr lang="en-US" baseline="30000" dirty="0"/>
            <a:t>th</a:t>
          </a:r>
          <a:r>
            <a:rPr lang="en-US" dirty="0"/>
            <a:t> of November 2020.</a:t>
          </a:r>
        </a:p>
      </dgm:t>
    </dgm:pt>
    <dgm:pt modelId="{1692FAF5-9CFA-464F-A699-9A680A4373FF}" type="parTrans" cxnId="{EADE252C-57F7-4EAD-BC81-AD4FE0978BB7}">
      <dgm:prSet/>
      <dgm:spPr/>
      <dgm:t>
        <a:bodyPr/>
        <a:lstStyle/>
        <a:p>
          <a:endParaRPr lang="en-US"/>
        </a:p>
      </dgm:t>
    </dgm:pt>
    <dgm:pt modelId="{1A2B6E59-2B25-40D4-B940-7EE1A30F6B05}" type="sibTrans" cxnId="{EADE252C-57F7-4EAD-BC81-AD4FE0978BB7}">
      <dgm:prSet/>
      <dgm:spPr/>
      <dgm:t>
        <a:bodyPr/>
        <a:lstStyle/>
        <a:p>
          <a:endParaRPr lang="en-US"/>
        </a:p>
      </dgm:t>
    </dgm:pt>
    <dgm:pt modelId="{01DD0F12-12F5-4D40-B8E1-50F8BA73202A}" type="pres">
      <dgm:prSet presAssocID="{B7B4D503-0B80-4460-922F-678D7B3B9A0D}" presName="linear" presStyleCnt="0">
        <dgm:presLayoutVars>
          <dgm:dir/>
          <dgm:animLvl val="lvl"/>
          <dgm:resizeHandles val="exact"/>
        </dgm:presLayoutVars>
      </dgm:prSet>
      <dgm:spPr/>
    </dgm:pt>
    <dgm:pt modelId="{709D80A6-72FB-4616-B5E3-B5DD741D5F23}" type="pres">
      <dgm:prSet presAssocID="{6803AE33-8C4D-49FF-A701-3AEB5FFD114C}" presName="parentLin" presStyleCnt="0"/>
      <dgm:spPr/>
    </dgm:pt>
    <dgm:pt modelId="{76495F65-323E-4916-B636-C8D6D15ABDE0}" type="pres">
      <dgm:prSet presAssocID="{6803AE33-8C4D-49FF-A701-3AEB5FFD114C}" presName="parentLeftMargin" presStyleLbl="node1" presStyleIdx="0" presStyleCnt="3"/>
      <dgm:spPr/>
    </dgm:pt>
    <dgm:pt modelId="{9D1AF6DF-8EBD-4BA9-AB1C-83666B416551}" type="pres">
      <dgm:prSet presAssocID="{6803AE33-8C4D-49FF-A701-3AEB5FFD114C}" presName="parentText" presStyleLbl="node1" presStyleIdx="0" presStyleCnt="3" custScaleX="75470">
        <dgm:presLayoutVars>
          <dgm:chMax val="0"/>
          <dgm:bulletEnabled val="1"/>
        </dgm:presLayoutVars>
      </dgm:prSet>
      <dgm:spPr>
        <a:prstGeom prst="rect">
          <a:avLst/>
        </a:prstGeom>
      </dgm:spPr>
    </dgm:pt>
    <dgm:pt modelId="{71934524-F682-452D-88D9-5DEC2E6B5015}" type="pres">
      <dgm:prSet presAssocID="{6803AE33-8C4D-49FF-A701-3AEB5FFD114C}" presName="negativeSpace" presStyleCnt="0"/>
      <dgm:spPr/>
    </dgm:pt>
    <dgm:pt modelId="{64F3F243-0CC4-4CEF-93F2-5776498F90DB}" type="pres">
      <dgm:prSet presAssocID="{6803AE33-8C4D-49FF-A701-3AEB5FFD114C}" presName="childText" presStyleLbl="alignAcc1" presStyleIdx="0" presStyleCnt="3" custScaleY="107060">
        <dgm:presLayoutVars>
          <dgm:bulletEnabled val="1"/>
        </dgm:presLayoutVars>
      </dgm:prSet>
      <dgm:spPr/>
    </dgm:pt>
    <dgm:pt modelId="{45C074A4-D50D-4582-A1CA-82DFC52CD331}" type="pres">
      <dgm:prSet presAssocID="{0BE976F9-0D26-497C-8000-721D61B1AB27}" presName="spaceBetweenRectangles" presStyleCnt="0"/>
      <dgm:spPr/>
    </dgm:pt>
    <dgm:pt modelId="{9ADB6F5D-9C9F-48E8-BA73-30A7CB91DDA9}" type="pres">
      <dgm:prSet presAssocID="{35CE50FE-FA6B-438A-BDBA-9B273E6736BA}" presName="parentLin" presStyleCnt="0"/>
      <dgm:spPr/>
    </dgm:pt>
    <dgm:pt modelId="{1DA2DBA8-FF13-4046-9A4B-FA26A7A8AE04}" type="pres">
      <dgm:prSet presAssocID="{35CE50FE-FA6B-438A-BDBA-9B273E6736BA}" presName="parentLeftMargin" presStyleLbl="node1" presStyleIdx="0" presStyleCnt="3"/>
      <dgm:spPr/>
    </dgm:pt>
    <dgm:pt modelId="{E022AD64-6C14-41D5-BC9F-2BFBC0D6C3E0}" type="pres">
      <dgm:prSet presAssocID="{35CE50FE-FA6B-438A-BDBA-9B273E6736BA}" presName="parentText" presStyleLbl="node1" presStyleIdx="1" presStyleCnt="3" custScaleX="74913">
        <dgm:presLayoutVars>
          <dgm:chMax val="0"/>
          <dgm:bulletEnabled val="1"/>
        </dgm:presLayoutVars>
      </dgm:prSet>
      <dgm:spPr>
        <a:prstGeom prst="rect">
          <a:avLst/>
        </a:prstGeom>
      </dgm:spPr>
    </dgm:pt>
    <dgm:pt modelId="{EA1C4785-F717-46FE-9168-8C8D21641086}" type="pres">
      <dgm:prSet presAssocID="{35CE50FE-FA6B-438A-BDBA-9B273E6736BA}" presName="negativeSpace" presStyleCnt="0"/>
      <dgm:spPr/>
    </dgm:pt>
    <dgm:pt modelId="{F901923D-E6E1-47FE-BE41-8B8C66EFA3AF}" type="pres">
      <dgm:prSet presAssocID="{35CE50FE-FA6B-438A-BDBA-9B273E6736BA}" presName="childText" presStyleLbl="alignAcc1" presStyleIdx="1" presStyleCnt="3">
        <dgm:presLayoutVars>
          <dgm:bulletEnabled val="1"/>
        </dgm:presLayoutVars>
      </dgm:prSet>
      <dgm:spPr/>
    </dgm:pt>
    <dgm:pt modelId="{CC18E8B9-19B1-4F96-A127-5A94E08F615B}" type="pres">
      <dgm:prSet presAssocID="{5E917E99-E082-4E09-A2C0-44C12F971A6A}" presName="spaceBetweenRectangles" presStyleCnt="0"/>
      <dgm:spPr/>
    </dgm:pt>
    <dgm:pt modelId="{EE85961F-4A4D-4EDE-855D-760D922C48F6}" type="pres">
      <dgm:prSet presAssocID="{FAB0D79A-6A73-465B-8361-1FE36EEDCA6C}" presName="parentLin" presStyleCnt="0"/>
      <dgm:spPr/>
    </dgm:pt>
    <dgm:pt modelId="{2234A398-5A18-440A-9B31-5D99EC30BE8C}" type="pres">
      <dgm:prSet presAssocID="{FAB0D79A-6A73-465B-8361-1FE36EEDCA6C}" presName="parentLeftMargin" presStyleLbl="node1" presStyleIdx="1" presStyleCnt="3"/>
      <dgm:spPr/>
    </dgm:pt>
    <dgm:pt modelId="{51995420-F191-467D-9BF2-AC4D4D44A822}" type="pres">
      <dgm:prSet presAssocID="{FAB0D79A-6A73-465B-8361-1FE36EEDCA6C}" presName="parentText" presStyleLbl="node1" presStyleIdx="2" presStyleCnt="3" custScaleX="55193">
        <dgm:presLayoutVars>
          <dgm:chMax val="0"/>
          <dgm:bulletEnabled val="1"/>
        </dgm:presLayoutVars>
      </dgm:prSet>
      <dgm:spPr>
        <a:prstGeom prst="rect">
          <a:avLst/>
        </a:prstGeom>
      </dgm:spPr>
    </dgm:pt>
    <dgm:pt modelId="{93798D40-17A4-4F60-925E-8DD017A1743F}" type="pres">
      <dgm:prSet presAssocID="{FAB0D79A-6A73-465B-8361-1FE36EEDCA6C}" presName="negativeSpace" presStyleCnt="0"/>
      <dgm:spPr/>
    </dgm:pt>
    <dgm:pt modelId="{3C6D13E9-035D-48C2-B157-0FA2B30F21B6}" type="pres">
      <dgm:prSet presAssocID="{FAB0D79A-6A73-465B-8361-1FE36EEDCA6C}" presName="childText" presStyleLbl="alignAcc1" presStyleIdx="2" presStyleCnt="3">
        <dgm:presLayoutVars>
          <dgm:bulletEnabled val="1"/>
        </dgm:presLayoutVars>
      </dgm:prSet>
      <dgm:spPr/>
    </dgm:pt>
  </dgm:ptLst>
  <dgm:cxnLst>
    <dgm:cxn modelId="{01A64703-2DD0-45BE-B51C-8FB6746E3CA9}" type="presOf" srcId="{FAB0D79A-6A73-465B-8361-1FE36EEDCA6C}" destId="{2234A398-5A18-440A-9B31-5D99EC30BE8C}" srcOrd="0" destOrd="0" presId="urn:microsoft.com/office/officeart/2005/8/layout/list1#2"/>
    <dgm:cxn modelId="{B3A9A309-4955-47E0-A62F-54101AE9EF22}" srcId="{B7B4D503-0B80-4460-922F-678D7B3B9A0D}" destId="{6803AE33-8C4D-49FF-A701-3AEB5FFD114C}" srcOrd="0" destOrd="0" parTransId="{71CB2A66-749B-4C8F-9BAC-3469E95A323C}" sibTransId="{0BE976F9-0D26-497C-8000-721D61B1AB27}"/>
    <dgm:cxn modelId="{C4F8DD1B-633C-46F6-80C7-69AF8D087DC9}" type="presOf" srcId="{6803AE33-8C4D-49FF-A701-3AEB5FFD114C}" destId="{76495F65-323E-4916-B636-C8D6D15ABDE0}" srcOrd="0" destOrd="0" presId="urn:microsoft.com/office/officeart/2005/8/layout/list1#2"/>
    <dgm:cxn modelId="{BA8F3F22-8D44-49CE-8C07-60524E994E38}" type="presOf" srcId="{FAB0D79A-6A73-465B-8361-1FE36EEDCA6C}" destId="{51995420-F191-467D-9BF2-AC4D4D44A822}" srcOrd="1" destOrd="0" presId="urn:microsoft.com/office/officeart/2005/8/layout/list1#2"/>
    <dgm:cxn modelId="{E3A69125-6FFB-45E4-9E9E-B6EA314C1766}" srcId="{35CE50FE-FA6B-438A-BDBA-9B273E6736BA}" destId="{0CAD6BAE-C3D8-4C9E-99F7-B8721A5E98BA}" srcOrd="0" destOrd="0" parTransId="{8DB6AA9C-2239-43DF-9839-D6CB1D543D54}" sibTransId="{24056423-FE4B-4F8C-AC4A-01D94F90392B}"/>
    <dgm:cxn modelId="{EADE252C-57F7-4EAD-BC81-AD4FE0978BB7}" srcId="{6803AE33-8C4D-49FF-A701-3AEB5FFD114C}" destId="{7D893BA5-6EDB-46CC-B53D-282C5338204A}" srcOrd="0" destOrd="0" parTransId="{1692FAF5-9CFA-464F-A699-9A680A4373FF}" sibTransId="{1A2B6E59-2B25-40D4-B940-7EE1A30F6B05}"/>
    <dgm:cxn modelId="{57D9B837-C1F0-4173-BC9B-78F906992C96}" type="presOf" srcId="{0CAD6BAE-C3D8-4C9E-99F7-B8721A5E98BA}" destId="{F901923D-E6E1-47FE-BE41-8B8C66EFA3AF}" srcOrd="0" destOrd="0" presId="urn:microsoft.com/office/officeart/2005/8/layout/list1#2"/>
    <dgm:cxn modelId="{045A973B-2793-4233-B0DD-A06A4D9E568A}" srcId="{B7B4D503-0B80-4460-922F-678D7B3B9A0D}" destId="{35CE50FE-FA6B-438A-BDBA-9B273E6736BA}" srcOrd="1" destOrd="0" parTransId="{041EA2AA-79BF-4E81-BE26-7602451C547A}" sibTransId="{5E917E99-E082-4E09-A2C0-44C12F971A6A}"/>
    <dgm:cxn modelId="{3378AF40-8B13-4184-A666-55230E141836}" type="presOf" srcId="{9D917CEA-E1DE-4F82-8267-4F7F8CD888EE}" destId="{F901923D-E6E1-47FE-BE41-8B8C66EFA3AF}" srcOrd="0" destOrd="2" presId="urn:microsoft.com/office/officeart/2005/8/layout/list1#2"/>
    <dgm:cxn modelId="{454DAA7D-7045-45E6-8EC5-B7BD3D872078}" type="presOf" srcId="{69C06211-77AB-4945-9617-FE72D514367D}" destId="{3C6D13E9-035D-48C2-B157-0FA2B30F21B6}" srcOrd="0" destOrd="0" presId="urn:microsoft.com/office/officeart/2005/8/layout/list1#2"/>
    <dgm:cxn modelId="{714FAC93-73A7-416A-89A6-005138A3347B}" type="presOf" srcId="{7D893BA5-6EDB-46CC-B53D-282C5338204A}" destId="{64F3F243-0CC4-4CEF-93F2-5776498F90DB}" srcOrd="0" destOrd="0" presId="urn:microsoft.com/office/officeart/2005/8/layout/list1#2"/>
    <dgm:cxn modelId="{A2F622A2-E4DB-4477-942D-FD44AEB4E764}" srcId="{B7B4D503-0B80-4460-922F-678D7B3B9A0D}" destId="{FAB0D79A-6A73-465B-8361-1FE36EEDCA6C}" srcOrd="2" destOrd="0" parTransId="{33450DC6-26F7-411A-BD9F-F57016F3B766}" sibTransId="{5104A0D4-D885-4FBB-8599-D9DDBD387BC4}"/>
    <dgm:cxn modelId="{CD2140BB-2C93-47B8-ACA3-E8203BF2DBB4}" type="presOf" srcId="{35CE50FE-FA6B-438A-BDBA-9B273E6736BA}" destId="{1DA2DBA8-FF13-4046-9A4B-FA26A7A8AE04}" srcOrd="0" destOrd="0" presId="urn:microsoft.com/office/officeart/2005/8/layout/list1#2"/>
    <dgm:cxn modelId="{876CB1BD-F97D-4315-AF3C-4B8873154413}" type="presOf" srcId="{35CE50FE-FA6B-438A-BDBA-9B273E6736BA}" destId="{E022AD64-6C14-41D5-BC9F-2BFBC0D6C3E0}" srcOrd="1" destOrd="0" presId="urn:microsoft.com/office/officeart/2005/8/layout/list1#2"/>
    <dgm:cxn modelId="{59C39AC4-AE50-42A8-BA55-45C7704BABCF}" srcId="{35CE50FE-FA6B-438A-BDBA-9B273E6736BA}" destId="{D6414279-7CD1-4D24-AE91-BA432968A40C}" srcOrd="1" destOrd="0" parTransId="{F14F7C14-29A3-48EE-8205-455780C49B79}" sibTransId="{E8B989D6-9BCC-4169-92BB-9F4F2A8F4A69}"/>
    <dgm:cxn modelId="{DE4C98CE-7EF8-48A0-A0C4-4E2C192BC7A5}" type="presOf" srcId="{D6414279-7CD1-4D24-AE91-BA432968A40C}" destId="{F901923D-E6E1-47FE-BE41-8B8C66EFA3AF}" srcOrd="0" destOrd="1" presId="urn:microsoft.com/office/officeart/2005/8/layout/list1#2"/>
    <dgm:cxn modelId="{5DA867DB-4E75-42E6-8B5A-1F2B65992BA7}" type="presOf" srcId="{B7B4D503-0B80-4460-922F-678D7B3B9A0D}" destId="{01DD0F12-12F5-4D40-B8E1-50F8BA73202A}" srcOrd="0" destOrd="0" presId="urn:microsoft.com/office/officeart/2005/8/layout/list1#2"/>
    <dgm:cxn modelId="{1D7A2BE2-7B6A-4A25-9132-CFD9B8EADD57}" type="presOf" srcId="{6803AE33-8C4D-49FF-A701-3AEB5FFD114C}" destId="{9D1AF6DF-8EBD-4BA9-AB1C-83666B416551}" srcOrd="1" destOrd="0" presId="urn:microsoft.com/office/officeart/2005/8/layout/list1#2"/>
    <dgm:cxn modelId="{0C4255E5-A099-42C1-A2C4-EDD7AF90B7AB}" srcId="{35CE50FE-FA6B-438A-BDBA-9B273E6736BA}" destId="{9D917CEA-E1DE-4F82-8267-4F7F8CD888EE}" srcOrd="2" destOrd="0" parTransId="{6114FE61-1325-456B-A0AD-FC7CADFA8674}" sibTransId="{32D7CD6A-211F-4E49-BC44-084FD1018470}"/>
    <dgm:cxn modelId="{768DF3E5-91D6-43C5-9FA3-C64C84C67A26}" srcId="{FAB0D79A-6A73-465B-8361-1FE36EEDCA6C}" destId="{69C06211-77AB-4945-9617-FE72D514367D}" srcOrd="0" destOrd="0" parTransId="{E4A86DB6-52D1-44D9-9B48-953F9A9F4DCE}" sibTransId="{B618DDCC-A5A9-44B3-AC48-7ED49C7AFCBB}"/>
    <dgm:cxn modelId="{E8FACF29-A080-43EA-A24C-36203ACD16AF}" type="presParOf" srcId="{01DD0F12-12F5-4D40-B8E1-50F8BA73202A}" destId="{709D80A6-72FB-4616-B5E3-B5DD741D5F23}" srcOrd="0" destOrd="0" presId="urn:microsoft.com/office/officeart/2005/8/layout/list1#2"/>
    <dgm:cxn modelId="{D5AC9829-7D23-48AB-A1FA-B10BC712696F}" type="presParOf" srcId="{709D80A6-72FB-4616-B5E3-B5DD741D5F23}" destId="{76495F65-323E-4916-B636-C8D6D15ABDE0}" srcOrd="0" destOrd="0" presId="urn:microsoft.com/office/officeart/2005/8/layout/list1#2"/>
    <dgm:cxn modelId="{E4FB87D9-2239-4995-ADCD-5D035A32B7B9}" type="presParOf" srcId="{709D80A6-72FB-4616-B5E3-B5DD741D5F23}" destId="{9D1AF6DF-8EBD-4BA9-AB1C-83666B416551}" srcOrd="1" destOrd="0" presId="urn:microsoft.com/office/officeart/2005/8/layout/list1#2"/>
    <dgm:cxn modelId="{46EF3E35-3450-47F2-BD9C-B2CCC739075B}" type="presParOf" srcId="{01DD0F12-12F5-4D40-B8E1-50F8BA73202A}" destId="{71934524-F682-452D-88D9-5DEC2E6B5015}" srcOrd="1" destOrd="0" presId="urn:microsoft.com/office/officeart/2005/8/layout/list1#2"/>
    <dgm:cxn modelId="{0A4394F6-AA9F-4CF2-A224-5C15EF526B4B}" type="presParOf" srcId="{01DD0F12-12F5-4D40-B8E1-50F8BA73202A}" destId="{64F3F243-0CC4-4CEF-93F2-5776498F90DB}" srcOrd="2" destOrd="0" presId="urn:microsoft.com/office/officeart/2005/8/layout/list1#2"/>
    <dgm:cxn modelId="{ED135B40-356E-4E87-834F-E4667140293C}" type="presParOf" srcId="{01DD0F12-12F5-4D40-B8E1-50F8BA73202A}" destId="{45C074A4-D50D-4582-A1CA-82DFC52CD331}" srcOrd="3" destOrd="0" presId="urn:microsoft.com/office/officeart/2005/8/layout/list1#2"/>
    <dgm:cxn modelId="{575A2F2B-2B4F-43EC-818C-B7E12DDDF3E9}" type="presParOf" srcId="{01DD0F12-12F5-4D40-B8E1-50F8BA73202A}" destId="{9ADB6F5D-9C9F-48E8-BA73-30A7CB91DDA9}" srcOrd="4" destOrd="0" presId="urn:microsoft.com/office/officeart/2005/8/layout/list1#2"/>
    <dgm:cxn modelId="{9CB32CDE-348E-41D1-B8F9-95CA9A2BB358}" type="presParOf" srcId="{9ADB6F5D-9C9F-48E8-BA73-30A7CB91DDA9}" destId="{1DA2DBA8-FF13-4046-9A4B-FA26A7A8AE04}" srcOrd="0" destOrd="0" presId="urn:microsoft.com/office/officeart/2005/8/layout/list1#2"/>
    <dgm:cxn modelId="{EFC7B67D-EA87-4273-8C2D-2368BBB7218A}" type="presParOf" srcId="{9ADB6F5D-9C9F-48E8-BA73-30A7CB91DDA9}" destId="{E022AD64-6C14-41D5-BC9F-2BFBC0D6C3E0}" srcOrd="1" destOrd="0" presId="urn:microsoft.com/office/officeart/2005/8/layout/list1#2"/>
    <dgm:cxn modelId="{2B0B1F95-4B76-472F-A7C9-7251A2F918D3}" type="presParOf" srcId="{01DD0F12-12F5-4D40-B8E1-50F8BA73202A}" destId="{EA1C4785-F717-46FE-9168-8C8D21641086}" srcOrd="5" destOrd="0" presId="urn:microsoft.com/office/officeart/2005/8/layout/list1#2"/>
    <dgm:cxn modelId="{9627A8E8-A74A-4B1E-89F4-6766DE1ACE37}" type="presParOf" srcId="{01DD0F12-12F5-4D40-B8E1-50F8BA73202A}" destId="{F901923D-E6E1-47FE-BE41-8B8C66EFA3AF}" srcOrd="6" destOrd="0" presId="urn:microsoft.com/office/officeart/2005/8/layout/list1#2"/>
    <dgm:cxn modelId="{1DF9D7DA-C448-496C-8B8B-E830E4A0814F}" type="presParOf" srcId="{01DD0F12-12F5-4D40-B8E1-50F8BA73202A}" destId="{CC18E8B9-19B1-4F96-A127-5A94E08F615B}" srcOrd="7" destOrd="0" presId="urn:microsoft.com/office/officeart/2005/8/layout/list1#2"/>
    <dgm:cxn modelId="{F929161F-4AAF-4766-A387-286B2ECEBC11}" type="presParOf" srcId="{01DD0F12-12F5-4D40-B8E1-50F8BA73202A}" destId="{EE85961F-4A4D-4EDE-855D-760D922C48F6}" srcOrd="8" destOrd="0" presId="urn:microsoft.com/office/officeart/2005/8/layout/list1#2"/>
    <dgm:cxn modelId="{8F06F7D1-628F-4661-BD9F-C8347EB1FC06}" type="presParOf" srcId="{EE85961F-4A4D-4EDE-855D-760D922C48F6}" destId="{2234A398-5A18-440A-9B31-5D99EC30BE8C}" srcOrd="0" destOrd="0" presId="urn:microsoft.com/office/officeart/2005/8/layout/list1#2"/>
    <dgm:cxn modelId="{CCB44C85-F44D-4052-B803-B2D0D707C7DD}" type="presParOf" srcId="{EE85961F-4A4D-4EDE-855D-760D922C48F6}" destId="{51995420-F191-467D-9BF2-AC4D4D44A822}" srcOrd="1" destOrd="0" presId="urn:microsoft.com/office/officeart/2005/8/layout/list1#2"/>
    <dgm:cxn modelId="{9D78ACAF-890A-413C-BF49-CDB19B0C198A}" type="presParOf" srcId="{01DD0F12-12F5-4D40-B8E1-50F8BA73202A}" destId="{93798D40-17A4-4F60-925E-8DD017A1743F}" srcOrd="9" destOrd="0" presId="urn:microsoft.com/office/officeart/2005/8/layout/list1#2"/>
    <dgm:cxn modelId="{C202862A-7E7B-4B84-B809-41170FB083E1}" type="presParOf" srcId="{01DD0F12-12F5-4D40-B8E1-50F8BA73202A}" destId="{3C6D13E9-035D-48C2-B157-0FA2B30F21B6}" srcOrd="10" destOrd="0" presId="urn:microsoft.com/office/officeart/2005/8/layout/list1#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F3F243-0CC4-4CEF-93F2-5776498F90DB}">
      <dsp:nvSpPr>
        <dsp:cNvPr id="0" name=""/>
        <dsp:cNvSpPr/>
      </dsp:nvSpPr>
      <dsp:spPr>
        <a:xfrm>
          <a:off x="0" y="230080"/>
          <a:ext cx="7810500" cy="2016689"/>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6182" tIns="548640" rIns="606182" bIns="113792" numCol="1" spcCol="1270" anchor="t" anchorCtr="0">
          <a:noAutofit/>
        </a:bodyPr>
        <a:lstStyle/>
        <a:p>
          <a:pPr marL="171450" lvl="1" indent="-171450" algn="l" defTabSz="711200" rtl="0">
            <a:lnSpc>
              <a:spcPct val="90000"/>
            </a:lnSpc>
            <a:spcBef>
              <a:spcPct val="0"/>
            </a:spcBef>
            <a:spcAft>
              <a:spcPct val="15000"/>
            </a:spcAft>
            <a:buChar char="•"/>
          </a:pPr>
          <a:r>
            <a:rPr lang="en-US" sz="1600" kern="1200" dirty="0"/>
            <a:t>Converting Hand Drawn sketches to skeletal design for website.</a:t>
          </a:r>
        </a:p>
        <a:p>
          <a:pPr marL="171450" lvl="1" indent="-171450" algn="l" defTabSz="711200">
            <a:lnSpc>
              <a:spcPct val="90000"/>
            </a:lnSpc>
            <a:spcBef>
              <a:spcPct val="0"/>
            </a:spcBef>
            <a:spcAft>
              <a:spcPct val="15000"/>
            </a:spcAft>
            <a:buChar char="•"/>
          </a:pPr>
          <a:r>
            <a:rPr lang="en-US" sz="1600" kern="1200" dirty="0"/>
            <a:t>Converting Colored sketches with shapes to skeletal design for website</a:t>
          </a:r>
        </a:p>
        <a:p>
          <a:pPr marL="171450" lvl="1" indent="-171450" algn="l" defTabSz="711200" rtl="0">
            <a:lnSpc>
              <a:spcPct val="90000"/>
            </a:lnSpc>
            <a:spcBef>
              <a:spcPct val="0"/>
            </a:spcBef>
            <a:spcAft>
              <a:spcPct val="15000"/>
            </a:spcAft>
            <a:buChar char="•"/>
          </a:pPr>
          <a:r>
            <a:rPr lang="en-US" sz="1600" kern="1200" dirty="0"/>
            <a:t>Make a UI Layout to understand the functionalities properly.</a:t>
          </a:r>
        </a:p>
        <a:p>
          <a:pPr marL="171450" lvl="1" indent="-171450" algn="l" defTabSz="711200" rtl="0">
            <a:lnSpc>
              <a:spcPct val="90000"/>
            </a:lnSpc>
            <a:spcBef>
              <a:spcPct val="0"/>
            </a:spcBef>
            <a:spcAft>
              <a:spcPct val="15000"/>
            </a:spcAft>
            <a:buChar char="•"/>
          </a:pPr>
          <a:r>
            <a:rPr lang="en-US" sz="1600" kern="1200" dirty="0"/>
            <a:t>Pass all the tests for detecting shapes.</a:t>
          </a:r>
        </a:p>
        <a:p>
          <a:pPr marL="171450" lvl="1" indent="-171450" algn="l" defTabSz="711200" rtl="0">
            <a:lnSpc>
              <a:spcPct val="90000"/>
            </a:lnSpc>
            <a:spcBef>
              <a:spcPct val="0"/>
            </a:spcBef>
            <a:spcAft>
              <a:spcPct val="15000"/>
            </a:spcAft>
            <a:buChar char="•"/>
          </a:pPr>
          <a:r>
            <a:rPr lang="en-US" sz="1600" kern="1200" dirty="0"/>
            <a:t>Pass all the tests for detecting colors of shapes.</a:t>
          </a:r>
        </a:p>
      </dsp:txBody>
      <dsp:txXfrm>
        <a:off x="0" y="230080"/>
        <a:ext cx="7810500" cy="2016689"/>
      </dsp:txXfrm>
    </dsp:sp>
    <dsp:sp modelId="{9D1AF6DF-8EBD-4BA9-AB1C-83666B416551}">
      <dsp:nvSpPr>
        <dsp:cNvPr id="0" name=""/>
        <dsp:cNvSpPr/>
      </dsp:nvSpPr>
      <dsp:spPr>
        <a:xfrm>
          <a:off x="390525" y="12975"/>
          <a:ext cx="5467350" cy="408984"/>
        </a:xfrm>
        <a:prstGeom prst="rect">
          <a:avLst/>
        </a:prstGeom>
        <a:solidFill>
          <a:schemeClr val="accent2"/>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653" tIns="0" rIns="206653" bIns="0" numCol="1" spcCol="1270" anchor="ctr" anchorCtr="0">
          <a:noAutofit/>
        </a:bodyPr>
        <a:lstStyle/>
        <a:p>
          <a:pPr marL="0" lvl="0" indent="0" algn="l" defTabSz="800100" rtl="0">
            <a:lnSpc>
              <a:spcPct val="90000"/>
            </a:lnSpc>
            <a:spcBef>
              <a:spcPct val="0"/>
            </a:spcBef>
            <a:spcAft>
              <a:spcPct val="35000"/>
            </a:spcAft>
            <a:buNone/>
          </a:pPr>
          <a:r>
            <a:rPr lang="en-US" sz="1800" b="1" kern="1200" dirty="0">
              <a:solidFill>
                <a:schemeClr val="tx1"/>
              </a:solidFill>
              <a:ea typeface="+mn-ea"/>
              <a:cs typeface="+mn-cs"/>
            </a:rPr>
            <a:t>CRITICAL DELIVERABLES</a:t>
          </a:r>
          <a:endParaRPr lang="en-US" sz="1800" b="1" kern="1200" dirty="0">
            <a:solidFill>
              <a:schemeClr val="tx1"/>
            </a:solidFill>
          </a:endParaRPr>
        </a:p>
      </dsp:txBody>
      <dsp:txXfrm>
        <a:off x="390525" y="12975"/>
        <a:ext cx="5467350" cy="408984"/>
      </dsp:txXfrm>
    </dsp:sp>
    <dsp:sp modelId="{84309B57-9335-4504-ADE7-0F6F02733EE1}">
      <dsp:nvSpPr>
        <dsp:cNvPr id="0" name=""/>
        <dsp:cNvSpPr/>
      </dsp:nvSpPr>
      <dsp:spPr>
        <a:xfrm>
          <a:off x="0" y="2508849"/>
          <a:ext cx="7810500" cy="1310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6182" tIns="731520" rIns="606182" bIns="113792" numCol="1" spcCol="1270" anchor="t" anchorCtr="0">
          <a:noAutofit/>
        </a:bodyPr>
        <a:lstStyle/>
        <a:p>
          <a:pPr marL="171450" lvl="1" indent="-171450" algn="l" defTabSz="711200" rtl="0">
            <a:lnSpc>
              <a:spcPct val="90000"/>
            </a:lnSpc>
            <a:spcBef>
              <a:spcPct val="0"/>
            </a:spcBef>
            <a:spcAft>
              <a:spcPct val="15000"/>
            </a:spcAft>
            <a:buChar char="•"/>
          </a:pPr>
          <a:r>
            <a:rPr lang="en-US" sz="1600" kern="1200" dirty="0">
              <a:ea typeface="+mn-ea"/>
              <a:cs typeface="+mn-cs"/>
            </a:rPr>
            <a:t>To include a sitemap of all the basic functionalities into one page.</a:t>
          </a:r>
        </a:p>
        <a:p>
          <a:pPr marL="171450" lvl="1" indent="-171450" algn="l" defTabSz="711200" rtl="0">
            <a:lnSpc>
              <a:spcPct val="90000"/>
            </a:lnSpc>
            <a:spcBef>
              <a:spcPct val="0"/>
            </a:spcBef>
            <a:spcAft>
              <a:spcPct val="15000"/>
            </a:spcAft>
            <a:buChar char="•"/>
          </a:pPr>
          <a:endParaRPr lang="en-US" sz="1600" kern="1200" dirty="0">
            <a:ea typeface="+mn-ea"/>
            <a:cs typeface="+mn-cs"/>
          </a:endParaRPr>
        </a:p>
      </dsp:txBody>
      <dsp:txXfrm>
        <a:off x="0" y="2508849"/>
        <a:ext cx="7810500" cy="1310400"/>
      </dsp:txXfrm>
    </dsp:sp>
    <dsp:sp modelId="{D2B8060E-5C25-48B8-8A2C-C7E31B9A4C0B}">
      <dsp:nvSpPr>
        <dsp:cNvPr id="0" name=""/>
        <dsp:cNvSpPr/>
      </dsp:nvSpPr>
      <dsp:spPr>
        <a:xfrm>
          <a:off x="390525" y="2316969"/>
          <a:ext cx="5467350" cy="383760"/>
        </a:xfrm>
        <a:prstGeom prst="rect">
          <a:avLst/>
        </a:prstGeom>
        <a:solidFill>
          <a:schemeClr val="accent2"/>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653" tIns="0" rIns="206653" bIns="0" numCol="1" spcCol="1270" anchor="ctr" anchorCtr="0">
          <a:noAutofit/>
        </a:bodyPr>
        <a:lstStyle/>
        <a:p>
          <a:pPr marL="0" lvl="0" indent="0" algn="l" defTabSz="800100" rtl="0">
            <a:lnSpc>
              <a:spcPct val="90000"/>
            </a:lnSpc>
            <a:spcBef>
              <a:spcPct val="0"/>
            </a:spcBef>
            <a:spcAft>
              <a:spcPct val="35000"/>
            </a:spcAft>
            <a:buNone/>
          </a:pPr>
          <a:r>
            <a:rPr lang="en-US" sz="1800" b="1" kern="1200" dirty="0">
              <a:solidFill>
                <a:schemeClr val="tx1"/>
              </a:solidFill>
              <a:ea typeface="+mn-ea"/>
              <a:cs typeface="+mn-cs"/>
            </a:rPr>
            <a:t>More..</a:t>
          </a:r>
          <a:endParaRPr lang="en-US" sz="1800" b="1" kern="1200" dirty="0">
            <a:solidFill>
              <a:schemeClr val="tx1"/>
            </a:solidFill>
          </a:endParaRPr>
        </a:p>
      </dsp:txBody>
      <dsp:txXfrm>
        <a:off x="390525" y="2316969"/>
        <a:ext cx="5467350" cy="3837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F3F243-0CC4-4CEF-93F2-5776498F90DB}">
      <dsp:nvSpPr>
        <dsp:cNvPr id="0" name=""/>
        <dsp:cNvSpPr/>
      </dsp:nvSpPr>
      <dsp:spPr>
        <a:xfrm>
          <a:off x="0" y="333559"/>
          <a:ext cx="7810500" cy="714946"/>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6182" tIns="333248" rIns="60618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10</a:t>
          </a:r>
          <a:r>
            <a:rPr lang="en-US" sz="1600" kern="1200" baseline="30000" dirty="0"/>
            <a:t>th</a:t>
          </a:r>
          <a:r>
            <a:rPr lang="en-US" sz="1600" kern="1200" dirty="0"/>
            <a:t> of November 2020.</a:t>
          </a:r>
        </a:p>
      </dsp:txBody>
      <dsp:txXfrm>
        <a:off x="0" y="333559"/>
        <a:ext cx="7810500" cy="714946"/>
      </dsp:txXfrm>
    </dsp:sp>
    <dsp:sp modelId="{9D1AF6DF-8EBD-4BA9-AB1C-83666B416551}">
      <dsp:nvSpPr>
        <dsp:cNvPr id="0" name=""/>
        <dsp:cNvSpPr/>
      </dsp:nvSpPr>
      <dsp:spPr>
        <a:xfrm>
          <a:off x="390525" y="97399"/>
          <a:ext cx="4126209" cy="47232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653" tIns="0" rIns="206653" bIns="0" numCol="1" spcCol="1270" anchor="ctr" anchorCtr="0">
          <a:noAutofit/>
        </a:bodyPr>
        <a:lstStyle/>
        <a:p>
          <a:pPr marL="0" lvl="0" indent="0" algn="l" defTabSz="800100" rtl="0">
            <a:lnSpc>
              <a:spcPct val="90000"/>
            </a:lnSpc>
            <a:spcBef>
              <a:spcPct val="0"/>
            </a:spcBef>
            <a:spcAft>
              <a:spcPct val="35000"/>
            </a:spcAft>
            <a:buNone/>
          </a:pPr>
          <a:r>
            <a:rPr lang="en-US" sz="1800" kern="1200"/>
            <a:t>DATE OF NEXT STATUS UPDATE</a:t>
          </a:r>
          <a:endParaRPr lang="en-US" sz="1800" b="1" kern="1200"/>
        </a:p>
      </dsp:txBody>
      <dsp:txXfrm>
        <a:off x="390525" y="97399"/>
        <a:ext cx="4126209" cy="472320"/>
      </dsp:txXfrm>
    </dsp:sp>
    <dsp:sp modelId="{F901923D-E6E1-47FE-BE41-8B8C66EFA3AF}">
      <dsp:nvSpPr>
        <dsp:cNvPr id="0" name=""/>
        <dsp:cNvSpPr/>
      </dsp:nvSpPr>
      <dsp:spPr>
        <a:xfrm>
          <a:off x="0" y="1371065"/>
          <a:ext cx="7810500" cy="115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6182" tIns="333248" rIns="606182" bIns="113792" numCol="1" spcCol="1270" anchor="t" anchorCtr="0">
          <a:noAutofit/>
        </a:bodyPr>
        <a:lstStyle/>
        <a:p>
          <a:pPr marL="171450" lvl="1" indent="-171450" algn="l" defTabSz="711200" rtl="0">
            <a:lnSpc>
              <a:spcPct val="90000"/>
            </a:lnSpc>
            <a:spcBef>
              <a:spcPct val="0"/>
            </a:spcBef>
            <a:spcAft>
              <a:spcPct val="15000"/>
            </a:spcAft>
            <a:buChar char="•"/>
          </a:pPr>
          <a:r>
            <a:rPr lang="en-US" sz="1600" kern="1200" dirty="0"/>
            <a:t>Complete all the tests for initial methods for detection.</a:t>
          </a:r>
        </a:p>
        <a:p>
          <a:pPr marL="171450" lvl="1" indent="-171450" algn="l" defTabSz="711200" rtl="0">
            <a:lnSpc>
              <a:spcPct val="90000"/>
            </a:lnSpc>
            <a:spcBef>
              <a:spcPct val="0"/>
            </a:spcBef>
            <a:spcAft>
              <a:spcPct val="15000"/>
            </a:spcAft>
            <a:buChar char="•"/>
          </a:pPr>
          <a:r>
            <a:rPr lang="en-US" sz="1600" kern="1200" dirty="0"/>
            <a:t>Incorporate digits, and maybe try for alphabets.</a:t>
          </a:r>
        </a:p>
        <a:p>
          <a:pPr marL="171450" lvl="1" indent="-171450" algn="l" defTabSz="711200">
            <a:lnSpc>
              <a:spcPct val="90000"/>
            </a:lnSpc>
            <a:spcBef>
              <a:spcPct val="0"/>
            </a:spcBef>
            <a:spcAft>
              <a:spcPct val="15000"/>
            </a:spcAft>
            <a:buChar char="•"/>
          </a:pPr>
          <a:r>
            <a:rPr lang="en-US" sz="1600" kern="1200" dirty="0"/>
            <a:t>Introduce a filter with flexible grids for app as well as mobile.</a:t>
          </a:r>
        </a:p>
      </dsp:txBody>
      <dsp:txXfrm>
        <a:off x="0" y="1371065"/>
        <a:ext cx="7810500" cy="1159200"/>
      </dsp:txXfrm>
    </dsp:sp>
    <dsp:sp modelId="{E022AD64-6C14-41D5-BC9F-2BFBC0D6C3E0}">
      <dsp:nvSpPr>
        <dsp:cNvPr id="0" name=""/>
        <dsp:cNvSpPr/>
      </dsp:nvSpPr>
      <dsp:spPr>
        <a:xfrm>
          <a:off x="390525" y="1134905"/>
          <a:ext cx="4095755" cy="47232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653" tIns="0" rIns="206653" bIns="0" numCol="1" spcCol="1270" anchor="ctr" anchorCtr="0">
          <a:noAutofit/>
        </a:bodyPr>
        <a:lstStyle/>
        <a:p>
          <a:pPr marL="0" lvl="0" indent="0" algn="l" defTabSz="711200" rtl="0">
            <a:lnSpc>
              <a:spcPct val="90000"/>
            </a:lnSpc>
            <a:spcBef>
              <a:spcPct val="0"/>
            </a:spcBef>
            <a:spcAft>
              <a:spcPct val="35000"/>
            </a:spcAft>
            <a:buNone/>
          </a:pPr>
          <a:r>
            <a:rPr lang="en-US" sz="1600" kern="1200" dirty="0"/>
            <a:t>LIST GOALS FOR NEXT ITERATION</a:t>
          </a:r>
        </a:p>
      </dsp:txBody>
      <dsp:txXfrm>
        <a:off x="390525" y="1134905"/>
        <a:ext cx="4095755" cy="472320"/>
      </dsp:txXfrm>
    </dsp:sp>
    <dsp:sp modelId="{3C6D13E9-035D-48C2-B157-0FA2B30F21B6}">
      <dsp:nvSpPr>
        <dsp:cNvPr id="0" name=""/>
        <dsp:cNvSpPr/>
      </dsp:nvSpPr>
      <dsp:spPr>
        <a:xfrm>
          <a:off x="0" y="2852825"/>
          <a:ext cx="7810500" cy="88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6182" tIns="333248" rIns="606182" bIns="113792" numCol="1" spcCol="1270" anchor="t" anchorCtr="0">
          <a:noAutofit/>
        </a:bodyPr>
        <a:lstStyle/>
        <a:p>
          <a:pPr marL="171450" lvl="1" indent="-171450" algn="l" defTabSz="711200">
            <a:lnSpc>
              <a:spcPct val="90000"/>
            </a:lnSpc>
            <a:spcBef>
              <a:spcPct val="0"/>
            </a:spcBef>
            <a:spcAft>
              <a:spcPct val="15000"/>
            </a:spcAft>
            <a:buFont typeface="Arial" panose="020B0604020202020204" pitchFamily="34" charset="0"/>
            <a:buChar char="•"/>
          </a:pPr>
          <a:r>
            <a:rPr lang="en-US" sz="1600" kern="1200" dirty="0">
              <a:ea typeface="+mn-ea"/>
              <a:cs typeface="+mn-cs"/>
            </a:rPr>
            <a:t>Use a cloud service to deploy the product online using any of the cloud platforms that let’s us use command line interface.</a:t>
          </a:r>
          <a:endParaRPr lang="en-US" sz="1600" kern="1200" dirty="0"/>
        </a:p>
      </dsp:txBody>
      <dsp:txXfrm>
        <a:off x="0" y="2852825"/>
        <a:ext cx="7810500" cy="882000"/>
      </dsp:txXfrm>
    </dsp:sp>
    <dsp:sp modelId="{51995420-F191-467D-9BF2-AC4D4D44A822}">
      <dsp:nvSpPr>
        <dsp:cNvPr id="0" name=""/>
        <dsp:cNvSpPr/>
      </dsp:nvSpPr>
      <dsp:spPr>
        <a:xfrm>
          <a:off x="390525" y="2616665"/>
          <a:ext cx="3017594" cy="47232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653" tIns="0" rIns="206653" bIns="0" numCol="1" spcCol="1270" anchor="ctr" anchorCtr="0">
          <a:noAutofit/>
        </a:bodyPr>
        <a:lstStyle/>
        <a:p>
          <a:pPr marL="0" lvl="0" indent="0" algn="l" defTabSz="711200" rtl="0">
            <a:lnSpc>
              <a:spcPct val="90000"/>
            </a:lnSpc>
            <a:spcBef>
              <a:spcPct val="0"/>
            </a:spcBef>
            <a:spcAft>
              <a:spcPct val="35000"/>
            </a:spcAft>
            <a:buNone/>
          </a:pPr>
          <a:r>
            <a:rPr lang="en-US" sz="1600" kern="1200"/>
            <a:t>ACTION PLAN REVIEW</a:t>
          </a:r>
        </a:p>
      </dsp:txBody>
      <dsp:txXfrm>
        <a:off x="390525" y="2616665"/>
        <a:ext cx="3017594" cy="472320"/>
      </dsp:txXfrm>
    </dsp:sp>
  </dsp:spTree>
</dsp:drawing>
</file>

<file path=ppt/diagrams/layout1.xml><?xml version="1.0" encoding="utf-8"?>
<dgm:layoutDef xmlns:dgm="http://schemas.openxmlformats.org/drawingml/2006/diagram" xmlns:a="http://schemas.openxmlformats.org/drawingml/2006/main" uniqueId="urn:microsoft.com/office/officeart/2005/8/layout/list1#2" minVer="12.0">
  <dgm:title val=""/>
  <dgm:desc val=""/>
  <dgm:catLst>
    <dgm:cat type="list" pri="4000"/>
  </dgm:catLst>
  <dgm:sampData>
    <dgm:dataModel>
      <dgm:ptLst>
        <dgm:pt modelId="0" type="doc">
          <dgm:prSet phldr="1"/>
        </dgm:pt>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100"/>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2"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constrLst/>
        <dgm:ruleLst/>
        <dgm:layoutNode name="parentLeftMargin">
          <dgm:alg type="sp"/>
          <dgm:shape xmlns:r="http://schemas.openxmlformats.org/officeDocument/2006/relationships" type="rect" r:blip="" hideGeom="1">
            <dgm:adjLst/>
          </dgm:shape>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presOf/>
        <dgm:constrLst/>
        <dgm:ruleLst/>
      </dgm:layoutNode>
      <dgm:layoutNode name="childText" styleLbl="align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presOf/>
          <dgm:shape xmlns:r="http://schemas.openxmlformats.org/officeDocument/2006/relationships" r:blip="">
            <dgm:adjLst/>
          </dgm:shape>
          <dgm:constr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2" minVer="12.0">
  <dgm:title val=""/>
  <dgm:desc val=""/>
  <dgm:catLst>
    <dgm:cat type="list" pri="4000"/>
  </dgm:catLst>
  <dgm:sampData>
    <dgm:dataModel>
      <dgm:ptLst>
        <dgm:pt modelId="0" type="doc">
          <dgm:prSet phldr="1"/>
        </dgm:pt>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100"/>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2"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constrLst/>
        <dgm:ruleLst/>
        <dgm:layoutNode name="parentLeftMargin">
          <dgm:alg type="sp"/>
          <dgm:shape xmlns:r="http://schemas.openxmlformats.org/officeDocument/2006/relationships" type="rect" r:blip="" hideGeom="1">
            <dgm:adjLst/>
          </dgm:shape>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presOf/>
        <dgm:constrLst/>
        <dgm:ruleLst/>
      </dgm:layoutNode>
      <dgm:layoutNode name="childText" styleLbl="align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presOf/>
          <dgm:shape xmlns:r="http://schemas.openxmlformats.org/officeDocument/2006/relationships" r:blip="">
            <dgm:adjLst/>
          </dgm:shape>
          <dgm:constr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9" minVer="12.0">
  <dgm:title val="Simple 1"/>
  <dgm:desc val="Simple 1"/>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3DAE18-FF53-43C8-B129-B2254E0CD35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84C594C-BB62-4D1A-AA15-460CAB0268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AB0719-0C0B-4FCD-8C42-A758D216E1BD}" type="datetimeFigureOut">
              <a:rPr lang="en-US" smtClean="0"/>
              <a:t>10/19/2020</a:t>
            </a:fld>
            <a:endParaRPr lang="en-US"/>
          </a:p>
        </p:txBody>
      </p:sp>
      <p:sp>
        <p:nvSpPr>
          <p:cNvPr id="4" name="Footer Placeholder 3">
            <a:extLst>
              <a:ext uri="{FF2B5EF4-FFF2-40B4-BE49-F238E27FC236}">
                <a16:creationId xmlns:a16="http://schemas.microsoft.com/office/drawing/2014/main" id="{377CD9E3-2F3C-4226-A22C-6BC586ACB34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57FA062-CF80-4049-B333-6A99FEE14BB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4DC2621-7037-4E35-B549-8255C904F675}" type="slidenum">
              <a:rPr lang="en-US" smtClean="0"/>
              <a:t>‹#›</a:t>
            </a:fld>
            <a:endParaRPr lang="en-US"/>
          </a:p>
        </p:txBody>
      </p:sp>
    </p:spTree>
    <p:extLst>
      <p:ext uri="{BB962C8B-B14F-4D97-AF65-F5344CB8AC3E}">
        <p14:creationId xmlns:p14="http://schemas.microsoft.com/office/powerpoint/2010/main" val="36648871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925A17EF-115B-4BB9-BF42-426DFD9E898A}" type="datetimeFigureOut">
              <a:rPr lang="en-US" smtClean="0"/>
              <a:pPr/>
              <a:t>10/19/2020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7C4E7652-46AF-4259-BAE2-54978EA077C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770D99E-2869-438B-B483-1F6CCD5437EE}"/>
              </a:ext>
            </a:extLst>
          </p:cNvPr>
          <p:cNvGrpSpPr/>
          <p:nvPr userDrawn="1"/>
        </p:nvGrpSpPr>
        <p:grpSpPr>
          <a:xfrm>
            <a:off x="-1" y="-10825"/>
            <a:ext cx="9144002" cy="6515395"/>
            <a:chOff x="-1" y="-10825"/>
            <a:chExt cx="9144002" cy="6515395"/>
          </a:xfrm>
        </p:grpSpPr>
        <p:pic>
          <p:nvPicPr>
            <p:cNvPr id="11" name="Graphic 10">
              <a:extLst>
                <a:ext uri="{FF2B5EF4-FFF2-40B4-BE49-F238E27FC236}">
                  <a16:creationId xmlns:a16="http://schemas.microsoft.com/office/drawing/2014/main" id="{F66236F9-EA1F-4D2A-84DE-EC04F9972C4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57200" y="-10825"/>
              <a:ext cx="3429000" cy="3181546"/>
            </a:xfrm>
            <a:prstGeom prst="rect">
              <a:avLst/>
            </a:prstGeom>
          </p:spPr>
        </p:pic>
        <p:pic>
          <p:nvPicPr>
            <p:cNvPr id="12" name="Graphic 11">
              <a:extLst>
                <a:ext uri="{FF2B5EF4-FFF2-40B4-BE49-F238E27FC236}">
                  <a16:creationId xmlns:a16="http://schemas.microsoft.com/office/drawing/2014/main" id="{32A12C4E-53AE-4900-9783-F6190544083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295401" y="-10825"/>
              <a:ext cx="7848600" cy="3522243"/>
            </a:xfrm>
            <a:prstGeom prst="rect">
              <a:avLst/>
            </a:prstGeom>
          </p:spPr>
        </p:pic>
        <p:pic>
          <p:nvPicPr>
            <p:cNvPr id="13" name="Graphic 12">
              <a:extLst>
                <a:ext uri="{FF2B5EF4-FFF2-40B4-BE49-F238E27FC236}">
                  <a16:creationId xmlns:a16="http://schemas.microsoft.com/office/drawing/2014/main" id="{A14E049B-6FD4-487E-927B-506983629A35}"/>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831825" y="2232482"/>
              <a:ext cx="1282976" cy="1108588"/>
            </a:xfrm>
            <a:prstGeom prst="rect">
              <a:avLst/>
            </a:prstGeom>
          </p:spPr>
        </p:pic>
        <p:pic>
          <p:nvPicPr>
            <p:cNvPr id="14" name="Graphic 13">
              <a:extLst>
                <a:ext uri="{FF2B5EF4-FFF2-40B4-BE49-F238E27FC236}">
                  <a16:creationId xmlns:a16="http://schemas.microsoft.com/office/drawing/2014/main" id="{EF27E3F5-0D4D-492C-8A3E-50BC30CEFD28}"/>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 y="2962082"/>
              <a:ext cx="2757625" cy="3542488"/>
            </a:xfrm>
            <a:prstGeom prst="rect">
              <a:avLst/>
            </a:prstGeom>
          </p:spPr>
        </p:pic>
        <p:pic>
          <p:nvPicPr>
            <p:cNvPr id="15" name="Graphic 14">
              <a:extLst>
                <a:ext uri="{FF2B5EF4-FFF2-40B4-BE49-F238E27FC236}">
                  <a16:creationId xmlns:a16="http://schemas.microsoft.com/office/drawing/2014/main" id="{36D4FF91-8818-4598-AC9F-B8C2FA867C0F}"/>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2" y="2313169"/>
              <a:ext cx="2259131" cy="2895506"/>
            </a:xfrm>
            <a:prstGeom prst="rect">
              <a:avLst/>
            </a:prstGeom>
          </p:spPr>
        </p:pic>
      </p:grpSp>
      <p:sp>
        <p:nvSpPr>
          <p:cNvPr id="8" name="Title 7"/>
          <p:cNvSpPr>
            <a:spLocks noGrp="1"/>
          </p:cNvSpPr>
          <p:nvPr>
            <p:ph type="ctrTitle"/>
          </p:nvPr>
        </p:nvSpPr>
        <p:spPr>
          <a:xfrm>
            <a:off x="3276600" y="1213332"/>
            <a:ext cx="5326856" cy="1425577"/>
          </a:xfrm>
        </p:spPr>
        <p:txBody>
          <a:bodyPr anchor="b"/>
          <a:lstStyle>
            <a:lvl1pPr algn="r">
              <a:defRPr sz="4500" b="1">
                <a:solidFill>
                  <a:schemeClr val="bg2"/>
                </a:solidFill>
              </a:defRPr>
            </a:lvl1pPr>
          </a:lstStyle>
          <a:p>
            <a:r>
              <a:rPr lang="en-US"/>
              <a:t>Click to edit Master title style</a:t>
            </a:r>
          </a:p>
        </p:txBody>
      </p:sp>
      <p:sp>
        <p:nvSpPr>
          <p:cNvPr id="9" name="Subtitle 8"/>
          <p:cNvSpPr>
            <a:spLocks noGrp="1"/>
          </p:cNvSpPr>
          <p:nvPr>
            <p:ph type="subTitle" idx="1"/>
          </p:nvPr>
        </p:nvSpPr>
        <p:spPr>
          <a:xfrm>
            <a:off x="4724400" y="3849666"/>
            <a:ext cx="3879056" cy="1234575"/>
          </a:xfrm>
          <a:noFill/>
        </p:spPr>
        <p:txBody>
          <a:bodyPr/>
          <a:lstStyle>
            <a:lvl1pPr marL="0" marR="36576" indent="0" algn="l">
              <a:spcBef>
                <a:spcPts val="0"/>
              </a:spcBef>
              <a:buNone/>
              <a:defRPr>
                <a:ln>
                  <a:noFill/>
                </a:ln>
                <a:solidFill>
                  <a:schemeClr val="bg2">
                    <a:lumMod val="75000"/>
                    <a:lumOff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28" name="Date Placeholder 27"/>
          <p:cNvSpPr>
            <a:spLocks noGrp="1"/>
          </p:cNvSpPr>
          <p:nvPr>
            <p:ph type="dt" sz="half" idx="10"/>
          </p:nvPr>
        </p:nvSpPr>
        <p:spPr>
          <a:xfrm>
            <a:off x="2812256" y="6322007"/>
            <a:ext cx="5791200" cy="365125"/>
          </a:xfrm>
          <a:prstGeom prst="rect">
            <a:avLst/>
          </a:prstGeom>
        </p:spPr>
        <p:txBody>
          <a:bodyPr tIns="0" bIns="0" anchor="t"/>
          <a:lstStyle>
            <a:lvl1pPr algn="r">
              <a:defRPr sz="1000"/>
            </a:lvl1pPr>
          </a:lstStyle>
          <a:p>
            <a:pPr algn="r"/>
            <a:fld id="{A2E209FB-7A34-414B-812A-BCC5C4256F49}" type="datetime1">
              <a:rPr lang="en-US" smtClean="0"/>
              <a:pPr algn="r"/>
              <a:t>10/19/2020</a:t>
            </a:fld>
            <a:endParaRPr lang="en-US" sz="1000"/>
          </a:p>
        </p:txBody>
      </p:sp>
      <p:sp>
        <p:nvSpPr>
          <p:cNvPr id="17" name="Footer Placeholder 16"/>
          <p:cNvSpPr>
            <a:spLocks noGrp="1"/>
          </p:cNvSpPr>
          <p:nvPr>
            <p:ph type="ftr" sz="quarter" idx="11"/>
          </p:nvPr>
        </p:nvSpPr>
        <p:spPr>
          <a:xfrm>
            <a:off x="2812256" y="5960055"/>
            <a:ext cx="5791200" cy="365125"/>
          </a:xfrm>
        </p:spPr>
        <p:txBody>
          <a:bodyPr tIns="0" bIns="0" anchor="b"/>
          <a:lstStyle>
            <a:lvl1pPr algn="r">
              <a:defRPr sz="1100"/>
            </a:lvl1pPr>
          </a:lstStyle>
          <a:p>
            <a:pPr algn="r"/>
            <a:endParaRPr lang="en-US" sz="11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65395"/>
            <a:ext cx="4876800" cy="799306"/>
          </a:xfrm>
        </p:spPr>
        <p:txBody>
          <a:bodyPr/>
          <a:lstStyle/>
          <a:p>
            <a:r>
              <a:rPr lang="en-US"/>
              <a:t>Click to edit Master title style</a:t>
            </a:r>
          </a:p>
        </p:txBody>
      </p:sp>
      <p:sp>
        <p:nvSpPr>
          <p:cNvPr id="3" name="Content Placeholder 2"/>
          <p:cNvSpPr>
            <a:spLocks noGrp="1"/>
          </p:cNvSpPr>
          <p:nvPr>
            <p:ph idx="1"/>
          </p:nvPr>
        </p:nvSpPr>
        <p:spPr>
          <a:xfrm>
            <a:off x="457200" y="1600200"/>
            <a:ext cx="8229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5715000" y="173195"/>
            <a:ext cx="2468880" cy="300831"/>
          </a:xfrm>
        </p:spPr>
        <p:txBody>
          <a:bodyPr/>
          <a:lstStyle>
            <a:lvl1pPr>
              <a:defRPr/>
            </a:lvl1pPr>
          </a:lstStyle>
          <a:p>
            <a:r>
              <a:rPr lang="en-US"/>
              <a:t>www.website.com</a:t>
            </a:r>
          </a:p>
        </p:txBody>
      </p:sp>
      <p:sp>
        <p:nvSpPr>
          <p:cNvPr id="6" name="Slide Number Placeholder 5"/>
          <p:cNvSpPr>
            <a:spLocks noGrp="1"/>
          </p:cNvSpPr>
          <p:nvPr>
            <p:ph type="sldNum" sz="quarter" idx="12"/>
          </p:nvPr>
        </p:nvSpPr>
        <p:spPr/>
        <p:txBody>
          <a:bodyPr/>
          <a:lstStyle/>
          <a:p>
            <a:fld id="{FEA1243F-3000-4347-94A4-FBDEAD3122C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ABB0C64-AD16-4270-8323-3B986F4CAD10}"/>
              </a:ext>
            </a:extLst>
          </p:cNvPr>
          <p:cNvGrpSpPr/>
          <p:nvPr userDrawn="1"/>
        </p:nvGrpSpPr>
        <p:grpSpPr>
          <a:xfrm>
            <a:off x="5105399" y="3142"/>
            <a:ext cx="4038601" cy="1101851"/>
            <a:chOff x="5334000" y="-37306"/>
            <a:chExt cx="3281716" cy="895350"/>
          </a:xfrm>
        </p:grpSpPr>
        <p:pic>
          <p:nvPicPr>
            <p:cNvPr id="12" name="Graphic 11">
              <a:extLst>
                <a:ext uri="{FF2B5EF4-FFF2-40B4-BE49-F238E27FC236}">
                  <a16:creationId xmlns:a16="http://schemas.microsoft.com/office/drawing/2014/main" id="{323EE1CF-2D6B-4E08-B98D-D9F9B919680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448301" y="-37306"/>
              <a:ext cx="3167415" cy="609600"/>
            </a:xfrm>
            <a:prstGeom prst="rect">
              <a:avLst/>
            </a:prstGeom>
          </p:spPr>
        </p:pic>
        <p:pic>
          <p:nvPicPr>
            <p:cNvPr id="13" name="Graphic 12">
              <a:extLst>
                <a:ext uri="{FF2B5EF4-FFF2-40B4-BE49-F238E27FC236}">
                  <a16:creationId xmlns:a16="http://schemas.microsoft.com/office/drawing/2014/main" id="{2AA44434-8959-4391-901A-0B056114A27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334000" y="-37306"/>
              <a:ext cx="819150" cy="895350"/>
            </a:xfrm>
            <a:prstGeom prst="rect">
              <a:avLst/>
            </a:prstGeom>
          </p:spPr>
        </p:pic>
      </p:grpSp>
      <p:sp>
        <p:nvSpPr>
          <p:cNvPr id="2" name="Title 1">
            <a:extLst>
              <a:ext uri="{FF2B5EF4-FFF2-40B4-BE49-F238E27FC236}">
                <a16:creationId xmlns:a16="http://schemas.microsoft.com/office/drawing/2014/main" id="{33133CFB-98CB-4408-8818-24F931AC137B}"/>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A6EE7E31-13F0-404F-BFFF-EE236EB5D4B4}"/>
              </a:ext>
            </a:extLst>
          </p:cNvPr>
          <p:cNvSpPr>
            <a:spLocks noGrp="1"/>
          </p:cNvSpPr>
          <p:nvPr>
            <p:ph type="ftr" sz="quarter" idx="10"/>
          </p:nvPr>
        </p:nvSpPr>
        <p:spPr/>
        <p:txBody>
          <a:bodyPr/>
          <a:lstStyle/>
          <a:p>
            <a:r>
              <a:rPr lang="en-US"/>
              <a:t>www.website.com</a:t>
            </a:r>
          </a:p>
        </p:txBody>
      </p:sp>
      <p:sp>
        <p:nvSpPr>
          <p:cNvPr id="4" name="Slide Number Placeholder 3">
            <a:extLst>
              <a:ext uri="{FF2B5EF4-FFF2-40B4-BE49-F238E27FC236}">
                <a16:creationId xmlns:a16="http://schemas.microsoft.com/office/drawing/2014/main" id="{04FC6F67-BAE4-413D-8066-1E361D58912A}"/>
              </a:ext>
            </a:extLst>
          </p:cNvPr>
          <p:cNvSpPr>
            <a:spLocks noGrp="1"/>
          </p:cNvSpPr>
          <p:nvPr>
            <p:ph type="sldNum" sz="quarter" idx="11"/>
          </p:nvPr>
        </p:nvSpPr>
        <p:spPr/>
        <p:txBody>
          <a:bodyPr/>
          <a:lstStyle/>
          <a:p>
            <a:fld id="{49598980-D22C-4904-9F8F-3DB09B2ECD84}" type="slidenum">
              <a:rPr lang="en-US" smtClean="0"/>
              <a:pPr/>
              <a:t>‹#›</a:t>
            </a:fld>
            <a:endParaRPr lang="en-US"/>
          </a:p>
        </p:txBody>
      </p:sp>
      <p:sp>
        <p:nvSpPr>
          <p:cNvPr id="14" name="Content Placeholder 2">
            <a:extLst>
              <a:ext uri="{FF2B5EF4-FFF2-40B4-BE49-F238E27FC236}">
                <a16:creationId xmlns:a16="http://schemas.microsoft.com/office/drawing/2014/main" id="{DF566D8F-E696-41DE-BA1C-A8D0C7F03EDA}"/>
              </a:ext>
            </a:extLst>
          </p:cNvPr>
          <p:cNvSpPr>
            <a:spLocks noGrp="1"/>
          </p:cNvSpPr>
          <p:nvPr>
            <p:ph idx="1"/>
          </p:nvPr>
        </p:nvSpPr>
        <p:spPr>
          <a:xfrm>
            <a:off x="457200" y="1425655"/>
            <a:ext cx="7726680" cy="571500"/>
          </a:xfrm>
        </p:spPr>
        <p:txBody>
          <a:bodyPr>
            <a:normAutofit/>
          </a:bodyPr>
          <a:lstStyle>
            <a:lvl1pPr marL="64008" indent="0">
              <a:buFont typeface="Arial" panose="020B0604020202020204" pitchFamily="34" charset="0"/>
              <a:buNone/>
              <a:defRPr sz="2000"/>
            </a:lvl1pPr>
            <a:lvl2pPr marL="537210" indent="0">
              <a:buNone/>
              <a:defRPr/>
            </a:lvl2pPr>
            <a:lvl3pPr marL="877824" indent="0">
              <a:buNone/>
              <a:defRPr/>
            </a:lvl3pPr>
            <a:lvl4pPr marL="1161288" indent="0">
              <a:buNone/>
              <a:defRPr/>
            </a:lvl4pPr>
            <a:lvl5pPr marL="1389888" indent="0">
              <a:buNone/>
              <a:defRPr/>
            </a:lvl5pPr>
          </a:lstStyle>
          <a:p>
            <a:pPr lvl="0"/>
            <a:r>
              <a:rPr lang="en-US"/>
              <a:t>Click to edit Master text styles</a:t>
            </a:r>
          </a:p>
        </p:txBody>
      </p:sp>
    </p:spTree>
    <p:extLst>
      <p:ext uri="{BB962C8B-B14F-4D97-AF65-F5344CB8AC3E}">
        <p14:creationId xmlns:p14="http://schemas.microsoft.com/office/powerpoint/2010/main" val="2718787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lang="en-US"/>
              <a:t>Click to edit Master title style</a:t>
            </a:r>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a:xfrm>
            <a:off x="5791200" y="173195"/>
            <a:ext cx="2355056" cy="301752"/>
          </a:xfrm>
        </p:spPr>
        <p:txBody>
          <a:bodyPr/>
          <a:lstStyle/>
          <a:p>
            <a:r>
              <a:rPr lang="en-US"/>
              <a:t>www.website.com</a:t>
            </a:r>
          </a:p>
        </p:txBody>
      </p:sp>
      <p:sp>
        <p:nvSpPr>
          <p:cNvPr id="9" name="Slide Number Placeholder 6">
            <a:extLst>
              <a:ext uri="{FF2B5EF4-FFF2-40B4-BE49-F238E27FC236}">
                <a16:creationId xmlns:a16="http://schemas.microsoft.com/office/drawing/2014/main" id="{B32CA5EA-865E-4EF0-89BB-61FD6EFE265C}"/>
              </a:ext>
            </a:extLst>
          </p:cNvPr>
          <p:cNvSpPr>
            <a:spLocks noGrp="1"/>
          </p:cNvSpPr>
          <p:nvPr>
            <p:ph type="sldNum" sz="quarter" idx="12"/>
          </p:nvPr>
        </p:nvSpPr>
        <p:spPr>
          <a:xfrm>
            <a:off x="8180070" y="173195"/>
            <a:ext cx="502920" cy="301752"/>
          </a:xfrm>
        </p:spPr>
        <p:txBody>
          <a:bodyPr/>
          <a:lstStyle/>
          <a:p>
            <a:fld id="{FEA1243F-3000-4347-94A4-FBDEAD3122C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295400"/>
            <a:ext cx="914400" cy="5015864"/>
          </a:xfrm>
        </p:spPr>
        <p:txBody>
          <a:bodyPr vert="vert270" anchor="b"/>
          <a:lstStyle>
            <a:lvl1pPr marL="0" marR="18288" algn="r">
              <a:spcBef>
                <a:spcPts val="0"/>
              </a:spcBef>
              <a:buNone/>
              <a:defRPr sz="2900" b="0" cap="all" baseline="0"/>
            </a:lvl1pPr>
          </a:lstStyle>
          <a:p>
            <a:r>
              <a:rPr lang="en-US"/>
              <a:t>Click to edit Master title style</a:t>
            </a:r>
          </a:p>
        </p:txBody>
      </p:sp>
      <p:sp>
        <p:nvSpPr>
          <p:cNvPr id="3" name="Text Placeholder 2"/>
          <p:cNvSpPr>
            <a:spLocks noGrp="1"/>
          </p:cNvSpPr>
          <p:nvPr>
            <p:ph type="body" idx="1"/>
          </p:nvPr>
        </p:nvSpPr>
        <p:spPr>
          <a:xfrm>
            <a:off x="1135856" y="1295400"/>
            <a:ext cx="2438400" cy="5015864"/>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651250" y="1295400"/>
            <a:ext cx="5276088" cy="5013960"/>
          </a:xfrm>
        </p:spPr>
        <p:txBody>
          <a:bodyPr>
            <a:normAutofit/>
          </a:bodyPr>
          <a:lstStyle>
            <a:lvl1pPr>
              <a:spcBef>
                <a:spcPts val="0"/>
              </a:spcBef>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a:xfrm>
            <a:off x="5867400" y="173195"/>
            <a:ext cx="2324196" cy="301752"/>
          </a:xfrm>
        </p:spPr>
        <p:txBody>
          <a:bodyPr/>
          <a:lstStyle>
            <a:lvl1pPr>
              <a:defRPr sz="1200"/>
            </a:lvl1pPr>
          </a:lstStyle>
          <a:p>
            <a:r>
              <a:rPr lang="en-US"/>
              <a:t>www.website.com</a:t>
            </a:r>
          </a:p>
        </p:txBody>
      </p:sp>
      <p:sp>
        <p:nvSpPr>
          <p:cNvPr id="9" name="Slide Number Placeholder 6">
            <a:extLst>
              <a:ext uri="{FF2B5EF4-FFF2-40B4-BE49-F238E27FC236}">
                <a16:creationId xmlns:a16="http://schemas.microsoft.com/office/drawing/2014/main" id="{BD5BE3E6-AFB3-460C-834B-D73EE2A7C06F}"/>
              </a:ext>
            </a:extLst>
          </p:cNvPr>
          <p:cNvSpPr>
            <a:spLocks noGrp="1"/>
          </p:cNvSpPr>
          <p:nvPr>
            <p:ph type="sldNum" sz="quarter" idx="12"/>
          </p:nvPr>
        </p:nvSpPr>
        <p:spPr>
          <a:xfrm>
            <a:off x="8191596" y="173195"/>
            <a:ext cx="502920" cy="301752"/>
          </a:xfrm>
        </p:spPr>
        <p:txBody>
          <a:bodyPr/>
          <a:lstStyle>
            <a:lvl1pPr>
              <a:defRPr sz="1200"/>
            </a:lvl1pPr>
          </a:lstStyle>
          <a:p>
            <a:fld id="{FEA1243F-3000-4347-94A4-FBDEAD3122C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svg"/><Relationship Id="rId13" Type="http://schemas.openxmlformats.org/officeDocument/2006/relationships/image" Target="../media/image8.png"/><Relationship Id="rId3" Type="http://schemas.openxmlformats.org/officeDocument/2006/relationships/slideLayout" Target="../slideLayouts/slideLayout3.xml"/><Relationship Id="rId7" Type="http://schemas.openxmlformats.org/officeDocument/2006/relationships/image" Target="../media/image2.png"/><Relationship Id="rId12" Type="http://schemas.openxmlformats.org/officeDocument/2006/relationships/image" Target="../media/image7.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6.png"/><Relationship Id="rId5" Type="http://schemas.openxmlformats.org/officeDocument/2006/relationships/slideLayout" Target="../slideLayouts/slideLayout5.xml"/><Relationship Id="rId10" Type="http://schemas.openxmlformats.org/officeDocument/2006/relationships/image" Target="../media/image5.svg"/><Relationship Id="rId4" Type="http://schemas.openxmlformats.org/officeDocument/2006/relationships/slideLayout" Target="../slideLayouts/slideLayout4.xml"/><Relationship Id="rId9" Type="http://schemas.openxmlformats.org/officeDocument/2006/relationships/image" Target="../media/image4.png"/><Relationship Id="rId14" Type="http://schemas.openxmlformats.org/officeDocument/2006/relationships/image" Target="../media/image9.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1423E8A4-D2B7-46D2-92C3-AE6BC0B9BD06}"/>
              </a:ext>
            </a:extLst>
          </p:cNvPr>
          <p:cNvGrpSpPr/>
          <p:nvPr userDrawn="1"/>
        </p:nvGrpSpPr>
        <p:grpSpPr>
          <a:xfrm>
            <a:off x="5105399" y="3142"/>
            <a:ext cx="4038601" cy="1101851"/>
            <a:chOff x="5334000" y="-37306"/>
            <a:chExt cx="3281716" cy="895350"/>
          </a:xfrm>
        </p:grpSpPr>
        <p:pic>
          <p:nvPicPr>
            <p:cNvPr id="18" name="Graphic 17">
              <a:extLst>
                <a:ext uri="{FF2B5EF4-FFF2-40B4-BE49-F238E27FC236}">
                  <a16:creationId xmlns:a16="http://schemas.microsoft.com/office/drawing/2014/main" id="{9309AE25-B267-4B83-A0CB-35016E70EE69}"/>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5448301" y="-37306"/>
              <a:ext cx="3167415" cy="609600"/>
            </a:xfrm>
            <a:prstGeom prst="rect">
              <a:avLst/>
            </a:prstGeom>
          </p:spPr>
        </p:pic>
        <p:pic>
          <p:nvPicPr>
            <p:cNvPr id="19" name="Graphic 18">
              <a:extLst>
                <a:ext uri="{FF2B5EF4-FFF2-40B4-BE49-F238E27FC236}">
                  <a16:creationId xmlns:a16="http://schemas.microsoft.com/office/drawing/2014/main" id="{61BEEC28-F63A-4526-A6C3-33CFC7679C23}"/>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5334000" y="-37306"/>
              <a:ext cx="819150" cy="895350"/>
            </a:xfrm>
            <a:prstGeom prst="rect">
              <a:avLst/>
            </a:prstGeom>
          </p:spPr>
        </p:pic>
      </p:grpSp>
      <p:sp>
        <p:nvSpPr>
          <p:cNvPr id="22" name="Title Placeholder 21"/>
          <p:cNvSpPr>
            <a:spLocks noGrp="1"/>
          </p:cNvSpPr>
          <p:nvPr>
            <p:ph type="title"/>
          </p:nvPr>
        </p:nvSpPr>
        <p:spPr>
          <a:xfrm>
            <a:off x="466725" y="381198"/>
            <a:ext cx="4638674" cy="675926"/>
          </a:xfrm>
          <a:prstGeom prst="rect">
            <a:avLst/>
          </a:prstGeom>
        </p:spPr>
        <p:txBody>
          <a:bodyPr vert="horz" lIns="0" rIns="0" anchor="ctr">
            <a:noAutofit/>
          </a:bodyPr>
          <a:lstStyle/>
          <a:p>
            <a:endParaRPr lang="en-US"/>
          </a:p>
        </p:txBody>
      </p:sp>
      <p:sp>
        <p:nvSpPr>
          <p:cNvPr id="13" name="Text Placeholder 12"/>
          <p:cNvSpPr>
            <a:spLocks noGrp="1"/>
          </p:cNvSpPr>
          <p:nvPr>
            <p:ph type="body" idx="1"/>
          </p:nvPr>
        </p:nvSpPr>
        <p:spPr>
          <a:xfrm>
            <a:off x="457200" y="1566839"/>
            <a:ext cx="8229600" cy="4572000"/>
          </a:xfrm>
          <a:prstGeom prst="rect">
            <a:avLst/>
          </a:prstGeom>
        </p:spPr>
        <p:txBody>
          <a:bodyPr vert="horz"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p:cNvSpPr>
            <a:spLocks noGrp="1"/>
          </p:cNvSpPr>
          <p:nvPr>
            <p:ph type="ftr" sz="quarter" idx="3"/>
          </p:nvPr>
        </p:nvSpPr>
        <p:spPr>
          <a:xfrm>
            <a:off x="5867400" y="174116"/>
            <a:ext cx="2212182" cy="300831"/>
          </a:xfrm>
          <a:prstGeom prst="rect">
            <a:avLst/>
          </a:prstGeom>
        </p:spPr>
        <p:txBody>
          <a:bodyPr vert="horz" anchor="b"/>
          <a:lstStyle>
            <a:lvl1pPr algn="r">
              <a:defRPr sz="1200">
                <a:solidFill>
                  <a:schemeClr val="bg2"/>
                </a:solidFill>
              </a:defRPr>
            </a:lvl1pPr>
          </a:lstStyle>
          <a:p>
            <a:r>
              <a:rPr lang="en-US"/>
              <a:t>www.website.com</a:t>
            </a:r>
          </a:p>
        </p:txBody>
      </p:sp>
      <p:sp>
        <p:nvSpPr>
          <p:cNvPr id="23" name="Slide Number Placeholder 22"/>
          <p:cNvSpPr>
            <a:spLocks noGrp="1"/>
          </p:cNvSpPr>
          <p:nvPr>
            <p:ph type="sldNum" sz="quarter" idx="4"/>
          </p:nvPr>
        </p:nvSpPr>
        <p:spPr>
          <a:xfrm>
            <a:off x="8183880" y="173195"/>
            <a:ext cx="502920" cy="301752"/>
          </a:xfrm>
          <a:prstGeom prst="rect">
            <a:avLst/>
          </a:prstGeom>
        </p:spPr>
        <p:txBody>
          <a:bodyPr vert="horz" anchor="b"/>
          <a:lstStyle>
            <a:lvl1pPr algn="ctr">
              <a:defRPr sz="1200" b="1">
                <a:solidFill>
                  <a:schemeClr val="bg2"/>
                </a:solidFill>
              </a:defRPr>
            </a:lvl1pPr>
          </a:lstStyle>
          <a:p>
            <a:fld id="{49598980-D22C-4904-9F8F-3DB09B2ECD84}" type="slidenum">
              <a:rPr lang="en-US" smtClean="0"/>
              <a:pPr/>
              <a:t>‹#›</a:t>
            </a:fld>
            <a:endParaRPr lang="en-US"/>
          </a:p>
        </p:txBody>
      </p:sp>
      <p:pic>
        <p:nvPicPr>
          <p:cNvPr id="21" name="Graphic 20">
            <a:extLst>
              <a:ext uri="{FF2B5EF4-FFF2-40B4-BE49-F238E27FC236}">
                <a16:creationId xmlns:a16="http://schemas.microsoft.com/office/drawing/2014/main" id="{41E45D2D-0469-4652-A090-C4D13F3C1502}"/>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0" y="5307178"/>
            <a:ext cx="1219200" cy="1550822"/>
          </a:xfrm>
          <a:prstGeom prst="rect">
            <a:avLst/>
          </a:prstGeom>
        </p:spPr>
      </p:pic>
      <p:pic>
        <p:nvPicPr>
          <p:cNvPr id="27" name="Graphic 26">
            <a:extLst>
              <a:ext uri="{FF2B5EF4-FFF2-40B4-BE49-F238E27FC236}">
                <a16:creationId xmlns:a16="http://schemas.microsoft.com/office/drawing/2014/main" id="{16C04FF8-AE2F-4C75-8657-A2201B951971}"/>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6459" y="4545317"/>
            <a:ext cx="1248460" cy="1570328"/>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7" r:id="rId3"/>
    <p:sldLayoutId id="2147483652" r:id="rId4"/>
    <p:sldLayoutId id="2147483656" r:id="rId5"/>
  </p:sldLayoutIdLst>
  <p:txStyles>
    <p:titleStyle>
      <a:lvl1pPr marL="182880" algn="l" rtl="0" eaLnBrk="1" latinLnBrk="0" hangingPunct="1">
        <a:spcBef>
          <a:spcPct val="0"/>
        </a:spcBef>
        <a:buNone/>
        <a:defRPr sz="4000" b="1" kern="1200">
          <a:ln w="6350">
            <a:noFill/>
          </a:ln>
          <a:solidFill>
            <a:schemeClr val="accent1"/>
          </a:solidFill>
          <a:effectLst/>
          <a:latin typeface="+mj-lt"/>
          <a:ea typeface="+mj-ea"/>
          <a:cs typeface="+mj-cs"/>
        </a:defRPr>
      </a:lvl1pPr>
    </p:titleStyle>
    <p:body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utastudents/ShapeRecipe.gi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learnopencv.com/handwritten-digits-classification-an-opencv-c-python-tutoria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www.researchgate.net/figure/An-example-of-histogram-oriented-gradient-features-6-applied-to-digit-recognition_fig2_320410861%20%5b2"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slides/_rels/slide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3581400" y="609600"/>
            <a:ext cx="5326856" cy="1425577"/>
          </a:xfrm>
          <a:solidFill>
            <a:srgbClr val="000000">
              <a:alpha val="40000"/>
            </a:srgbClr>
          </a:solidFill>
        </p:spPr>
        <p:txBody>
          <a:bodyPr/>
          <a:lstStyle/>
          <a:p>
            <a:pPr algn="ctr"/>
            <a:r>
              <a:rPr lang="en-US" dirty="0">
                <a:solidFill>
                  <a:schemeClr val="tx1"/>
                </a:solidFill>
              </a:rPr>
              <a:t>Iteration 2</a:t>
            </a:r>
            <a:br>
              <a:rPr lang="en-US" dirty="0">
                <a:solidFill>
                  <a:schemeClr val="tx1"/>
                </a:solidFill>
              </a:rPr>
            </a:br>
            <a:r>
              <a:rPr lang="en-US" b="0" dirty="0">
                <a:solidFill>
                  <a:schemeClr val="tx1"/>
                </a:solidFill>
              </a:rPr>
              <a:t>Status</a:t>
            </a:r>
          </a:p>
        </p:txBody>
      </p:sp>
      <p:sp>
        <p:nvSpPr>
          <p:cNvPr id="3" name="Rectangle 2"/>
          <p:cNvSpPr>
            <a:spLocks noGrp="1"/>
          </p:cNvSpPr>
          <p:nvPr>
            <p:ph type="subTitle" idx="1"/>
          </p:nvPr>
        </p:nvSpPr>
        <p:spPr>
          <a:xfrm>
            <a:off x="4648200" y="5029200"/>
            <a:ext cx="4260056" cy="1560534"/>
          </a:xfrm>
        </p:spPr>
        <p:txBody>
          <a:bodyPr>
            <a:normAutofit lnSpcReduction="10000"/>
          </a:bodyPr>
          <a:lstStyle/>
          <a:p>
            <a:pPr algn="ctr"/>
            <a:r>
              <a:rPr lang="en-US"/>
              <a:t>CSE-6324-001 TEAM 1</a:t>
            </a:r>
          </a:p>
          <a:p>
            <a:pPr algn="ctr"/>
            <a:r>
              <a:rPr lang="en-US" sz="2400"/>
              <a:t>Harsh Chaludia</a:t>
            </a:r>
          </a:p>
          <a:p>
            <a:pPr algn="ctr"/>
            <a:r>
              <a:rPr lang="en-US" sz="2400"/>
              <a:t>Deep Patel</a:t>
            </a:r>
            <a:r>
              <a:rPr lang="en-US"/>
              <a:t> </a:t>
            </a:r>
          </a:p>
        </p:txBody>
      </p:sp>
      <p:sp>
        <p:nvSpPr>
          <p:cNvPr id="4" name="Rectangle 2">
            <a:extLst>
              <a:ext uri="{FF2B5EF4-FFF2-40B4-BE49-F238E27FC236}">
                <a16:creationId xmlns:a16="http://schemas.microsoft.com/office/drawing/2014/main" id="{C44EF638-0C57-45EB-9B93-5CD0BDABFEE7}"/>
              </a:ext>
            </a:extLst>
          </p:cNvPr>
          <p:cNvSpPr txBox="1">
            <a:spLocks/>
          </p:cNvSpPr>
          <p:nvPr/>
        </p:nvSpPr>
        <p:spPr>
          <a:xfrm>
            <a:off x="3429000" y="3657600"/>
            <a:ext cx="6012656" cy="609600"/>
          </a:xfrm>
          <a:prstGeom prst="rect">
            <a:avLst/>
          </a:prstGeom>
          <a:noFill/>
        </p:spPr>
        <p:txBody>
          <a:bodyPr vert="horz" anchor="t">
            <a:normAutofit/>
          </a:bodyPr>
          <a:lstStyle>
            <a:lvl1pPr marL="0" marR="36576" indent="0" algn="l" rtl="0" eaLnBrk="1" latinLnBrk="0" hangingPunct="1">
              <a:spcBef>
                <a:spcPts val="0"/>
              </a:spcBef>
              <a:spcAft>
                <a:spcPts val="1000"/>
              </a:spcAft>
              <a:buClr>
                <a:schemeClr val="accent1"/>
              </a:buClr>
              <a:buSzPct val="80000"/>
              <a:buFont typeface="Arial" panose="020B0604020202020204" pitchFamily="34" charset="0"/>
              <a:buNone/>
              <a:defRPr sz="2800" kern="1200">
                <a:ln>
                  <a:noFill/>
                </a:ln>
                <a:solidFill>
                  <a:schemeClr val="bg2">
                    <a:lumMod val="75000"/>
                    <a:lumOff val="25000"/>
                  </a:schemeClr>
                </a:solidFill>
                <a:latin typeface="+mn-lt"/>
                <a:ea typeface="+mn-ea"/>
                <a:cs typeface="+mn-cs"/>
              </a:defRPr>
            </a:lvl1pPr>
            <a:lvl2pPr marL="457200" indent="0" algn="ctr" rtl="0" eaLnBrk="1" latinLnBrk="0" hangingPunct="1">
              <a:spcBef>
                <a:spcPct val="20000"/>
              </a:spcBef>
              <a:spcAft>
                <a:spcPts val="1000"/>
              </a:spcAft>
              <a:buClr>
                <a:schemeClr val="accent1"/>
              </a:buClr>
              <a:buSzPct val="95000"/>
              <a:buFont typeface="Arial" panose="020B0604020202020204" pitchFamily="34" charset="0"/>
              <a:buNone/>
              <a:defRPr sz="2400" kern="1200">
                <a:solidFill>
                  <a:schemeClr val="bg2"/>
                </a:solidFill>
                <a:latin typeface="+mn-lt"/>
                <a:ea typeface="+mn-ea"/>
                <a:cs typeface="+mn-cs"/>
              </a:defRPr>
            </a:lvl2pPr>
            <a:lvl3pPr marL="914400" indent="0" algn="ctr" rtl="0" eaLnBrk="1" latinLnBrk="0" hangingPunct="1">
              <a:spcBef>
                <a:spcPct val="20000"/>
              </a:spcBef>
              <a:spcAft>
                <a:spcPts val="1000"/>
              </a:spcAft>
              <a:buClr>
                <a:schemeClr val="accent1"/>
              </a:buClr>
              <a:buFont typeface="Arial" panose="020B0604020202020204" pitchFamily="34" charset="0"/>
              <a:buNone/>
              <a:defRPr sz="2000" kern="1200">
                <a:solidFill>
                  <a:schemeClr val="bg2"/>
                </a:solidFill>
                <a:latin typeface="+mn-lt"/>
                <a:ea typeface="+mn-ea"/>
                <a:cs typeface="+mn-cs"/>
              </a:defRPr>
            </a:lvl3pPr>
            <a:lvl4pPr marL="1371600" indent="0" algn="ctr" rtl="0" eaLnBrk="1" latinLnBrk="0" hangingPunct="1">
              <a:spcBef>
                <a:spcPct val="20000"/>
              </a:spcBef>
              <a:spcAft>
                <a:spcPts val="1000"/>
              </a:spcAft>
              <a:buClr>
                <a:schemeClr val="accent1"/>
              </a:buClr>
              <a:buFont typeface="Arial" panose="020B0604020202020204" pitchFamily="34" charset="0"/>
              <a:buNone/>
              <a:defRPr sz="1800" kern="1200">
                <a:solidFill>
                  <a:schemeClr val="bg2"/>
                </a:solidFill>
                <a:latin typeface="+mn-lt"/>
                <a:ea typeface="+mn-ea"/>
                <a:cs typeface="+mn-cs"/>
              </a:defRPr>
            </a:lvl4pPr>
            <a:lvl5pPr marL="1828800" indent="0" algn="ctr" rtl="0" eaLnBrk="1" latinLnBrk="0" hangingPunct="1">
              <a:spcBef>
                <a:spcPct val="20000"/>
              </a:spcBef>
              <a:spcAft>
                <a:spcPts val="1000"/>
              </a:spcAft>
              <a:buClr>
                <a:schemeClr val="accent1"/>
              </a:buClr>
              <a:buFont typeface="Arial" panose="020B0604020202020204" pitchFamily="34" charset="0"/>
              <a:buNone/>
              <a:defRPr sz="1800" kern="1200">
                <a:solidFill>
                  <a:schemeClr val="bg2"/>
                </a:solidFill>
                <a:latin typeface="+mn-lt"/>
                <a:ea typeface="+mn-ea"/>
                <a:cs typeface="+mn-cs"/>
              </a:defRPr>
            </a:lvl5pPr>
            <a:lvl6pPr marL="2286000" indent="0" algn="ctr" rtl="0" eaLnBrk="1" latinLnBrk="0" hangingPunct="1">
              <a:spcBef>
                <a:spcPct val="20000"/>
              </a:spcBef>
              <a:buClr>
                <a:schemeClr val="accent1">
                  <a:tint val="75000"/>
                </a:schemeClr>
              </a:buClr>
              <a:buFont typeface="Wingdings 2"/>
              <a:buNone/>
              <a:defRPr sz="1800" kern="1200">
                <a:solidFill>
                  <a:schemeClr val="tx1"/>
                </a:solidFill>
                <a:latin typeface="+mn-lt"/>
                <a:ea typeface="+mn-ea"/>
                <a:cs typeface="+mn-cs"/>
              </a:defRPr>
            </a:lvl6pPr>
            <a:lvl7pPr marL="2743200" indent="0" algn="ctr" rtl="0" eaLnBrk="1" latinLnBrk="0" hangingPunct="1">
              <a:spcBef>
                <a:spcPct val="20000"/>
              </a:spcBef>
              <a:buClr>
                <a:schemeClr val="accent1">
                  <a:tint val="75000"/>
                </a:schemeClr>
              </a:buClr>
              <a:buFont typeface="Wingdings 2"/>
              <a:buNone/>
              <a:defRPr sz="1600" kern="1200">
                <a:solidFill>
                  <a:schemeClr val="tx1"/>
                </a:solidFill>
                <a:latin typeface="+mn-lt"/>
                <a:ea typeface="+mn-ea"/>
                <a:cs typeface="+mn-cs"/>
              </a:defRPr>
            </a:lvl7pPr>
            <a:lvl8pPr marL="3200400" indent="0" algn="ctr" rtl="0" eaLnBrk="1" latinLnBrk="0" hangingPunct="1">
              <a:spcBef>
                <a:spcPct val="20000"/>
              </a:spcBef>
              <a:buClr>
                <a:schemeClr val="accent1">
                  <a:tint val="75000"/>
                </a:schemeClr>
              </a:buClr>
              <a:buFont typeface="Wingdings 2"/>
              <a:buNone/>
              <a:defRPr sz="1600" kern="1200">
                <a:solidFill>
                  <a:schemeClr val="tx1"/>
                </a:solidFill>
                <a:latin typeface="+mn-lt"/>
                <a:ea typeface="+mn-ea"/>
                <a:cs typeface="+mn-cs"/>
              </a:defRPr>
            </a:lvl8pPr>
            <a:lvl9pPr marL="3657600" indent="0" algn="ctr" rtl="0" eaLnBrk="1" latinLnBrk="0" hangingPunct="1">
              <a:spcBef>
                <a:spcPct val="20000"/>
              </a:spcBef>
              <a:buClr>
                <a:schemeClr val="accent1">
                  <a:tint val="75000"/>
                </a:schemeClr>
              </a:buClr>
              <a:buFont typeface="Wingdings 2"/>
              <a:buNone/>
              <a:defRPr sz="1600" kern="1200">
                <a:solidFill>
                  <a:schemeClr val="tx1"/>
                </a:solidFill>
                <a:latin typeface="+mn-lt"/>
                <a:ea typeface="+mn-ea"/>
                <a:cs typeface="+mn-cs"/>
              </a:defRPr>
            </a:lvl9pPr>
          </a:lstStyle>
          <a:p>
            <a:pPr algn="ctr"/>
            <a:r>
              <a:rPr lang="en-US" dirty="0"/>
              <a:t>GUI Automation using OpenCV</a:t>
            </a:r>
          </a:p>
        </p:txBody>
      </p:sp>
      <p:sp>
        <p:nvSpPr>
          <p:cNvPr id="6" name="TextBox 5">
            <a:extLst>
              <a:ext uri="{FF2B5EF4-FFF2-40B4-BE49-F238E27FC236}">
                <a16:creationId xmlns:a16="http://schemas.microsoft.com/office/drawing/2014/main" id="{E19D1AEE-7ADC-4D0B-A2C6-9C25D005938D}"/>
              </a:ext>
            </a:extLst>
          </p:cNvPr>
          <p:cNvSpPr txBox="1"/>
          <p:nvPr/>
        </p:nvSpPr>
        <p:spPr>
          <a:xfrm>
            <a:off x="3810000" y="4191000"/>
            <a:ext cx="5334000" cy="369332"/>
          </a:xfrm>
          <a:prstGeom prst="rect">
            <a:avLst/>
          </a:prstGeom>
          <a:noFill/>
        </p:spPr>
        <p:txBody>
          <a:bodyPr wrap="square" lIns="91440" tIns="45720" rIns="91440" bIns="45720" anchor="t">
            <a:spAutoFit/>
          </a:bodyPr>
          <a:lstStyle/>
          <a:p>
            <a:r>
              <a:rPr lang="en-US" dirty="0">
                <a:solidFill>
                  <a:schemeClr val="bg1"/>
                </a:solidFill>
                <a:hlinkClick r:id="rId3"/>
              </a:rPr>
              <a:t>https://github.com/utastudents/ShapeRecipe.git</a:t>
            </a:r>
          </a:p>
        </p:txBody>
      </p:sp>
      <p:sp>
        <p:nvSpPr>
          <p:cNvPr id="7" name="Slide Number Placeholder 5">
            <a:extLst>
              <a:ext uri="{FF2B5EF4-FFF2-40B4-BE49-F238E27FC236}">
                <a16:creationId xmlns:a16="http://schemas.microsoft.com/office/drawing/2014/main" id="{F63BFF77-C936-485E-8846-86DCC8B2C512}"/>
              </a:ext>
            </a:extLst>
          </p:cNvPr>
          <p:cNvSpPr txBox="1">
            <a:spLocks/>
          </p:cNvSpPr>
          <p:nvPr/>
        </p:nvSpPr>
        <p:spPr>
          <a:xfrm>
            <a:off x="8179166" y="165592"/>
            <a:ext cx="502920" cy="30175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EA1243F-3000-4347-94A4-FBDEAD3122CB}" type="slidenum">
              <a:rPr lang="en-US" b="1" smtClean="0"/>
              <a:pPr/>
              <a:t>1</a:t>
            </a:fld>
            <a:endParaRPr 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66725" y="609600"/>
            <a:ext cx="4638674" cy="675926"/>
          </a:xfrm>
        </p:spPr>
        <p:txBody>
          <a:bodyPr/>
          <a:lstStyle/>
          <a:p>
            <a:r>
              <a:rPr lang="en-US" b="0"/>
              <a:t>GOALS FOR </a:t>
            </a:r>
            <a:r>
              <a:rPr lang="en-US"/>
              <a:t>NEXT ITERATION</a:t>
            </a:r>
          </a:p>
        </p:txBody>
      </p:sp>
      <p:graphicFrame>
        <p:nvGraphicFramePr>
          <p:cNvPr id="10" name="Content Placeholder 3" descr="list smart graphic design">
            <a:extLst>
              <a:ext uri="{FF2B5EF4-FFF2-40B4-BE49-F238E27FC236}">
                <a16:creationId xmlns:a16="http://schemas.microsoft.com/office/drawing/2014/main" id="{D1AC5E11-1154-464F-B56E-523DE54E5000}"/>
              </a:ext>
            </a:extLst>
          </p:cNvPr>
          <p:cNvGraphicFramePr>
            <a:graphicFrameLocks/>
          </p:cNvGraphicFramePr>
          <p:nvPr>
            <p:extLst>
              <p:ext uri="{D42A27DB-BD31-4B8C-83A1-F6EECF244321}">
                <p14:modId xmlns:p14="http://schemas.microsoft.com/office/powerpoint/2010/main" val="841325707"/>
              </p:ext>
            </p:extLst>
          </p:nvPr>
        </p:nvGraphicFramePr>
        <p:xfrm>
          <a:off x="624840" y="2286000"/>
          <a:ext cx="7810500" cy="38322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a:extLst>
              <a:ext uri="{FF2B5EF4-FFF2-40B4-BE49-F238E27FC236}">
                <a16:creationId xmlns:a16="http://schemas.microsoft.com/office/drawing/2014/main" id="{81A1D3F0-7AC4-4012-8A88-BD85CCD05945}"/>
              </a:ext>
            </a:extLst>
          </p:cNvPr>
          <p:cNvSpPr>
            <a:spLocks noGrp="1"/>
          </p:cNvSpPr>
          <p:nvPr>
            <p:ph type="sldNum" sz="quarter" idx="11"/>
          </p:nvPr>
        </p:nvSpPr>
        <p:spPr/>
        <p:txBody>
          <a:bodyPr/>
          <a:lstStyle/>
          <a:p>
            <a:fld id="{FEA1243F-3000-4347-94A4-FBDEAD3122CB}" type="slidenum">
              <a:rPr lang="en-US" sz="1600"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a:t>REFERENCES</a:t>
            </a:r>
          </a:p>
        </p:txBody>
      </p:sp>
      <p:sp>
        <p:nvSpPr>
          <p:cNvPr id="8" name="Content Placeholder 7">
            <a:extLst>
              <a:ext uri="{FF2B5EF4-FFF2-40B4-BE49-F238E27FC236}">
                <a16:creationId xmlns:a16="http://schemas.microsoft.com/office/drawing/2014/main" id="{F9973C09-F636-4499-99F3-ECA4BD64B332}"/>
              </a:ext>
            </a:extLst>
          </p:cNvPr>
          <p:cNvSpPr>
            <a:spLocks noGrp="1"/>
          </p:cNvSpPr>
          <p:nvPr>
            <p:ph idx="1"/>
          </p:nvPr>
        </p:nvSpPr>
        <p:spPr>
          <a:xfrm>
            <a:off x="457200" y="1600200"/>
            <a:ext cx="8465757" cy="4572000"/>
          </a:xfrm>
        </p:spPr>
        <p:txBody>
          <a:bodyPr vert="horz" lIns="91440" tIns="45720" rIns="91440" bIns="45720" anchor="t">
            <a:normAutofit/>
          </a:bodyPr>
          <a:lstStyle/>
          <a:p>
            <a:pPr marL="63500" indent="0">
              <a:buNone/>
            </a:pPr>
            <a:r>
              <a:rPr lang="en-US" sz="2000" b="1" dirty="0">
                <a:solidFill>
                  <a:schemeClr val="accent1"/>
                </a:solidFill>
              </a:rPr>
              <a:t>ONLINE RESOURCES</a:t>
            </a:r>
            <a:endParaRPr lang="en-US" dirty="0">
              <a:solidFill>
                <a:schemeClr val="accent1"/>
              </a:solidFill>
            </a:endParaRPr>
          </a:p>
          <a:p>
            <a:pPr lvl="1"/>
            <a:r>
              <a:rPr lang="en-US" sz="1600" dirty="0">
                <a:ea typeface="+mn-lt"/>
                <a:cs typeface="+mn-lt"/>
                <a:hlinkClick r:id="rId3"/>
              </a:rPr>
              <a:t>https://www.learnopencv.com/handwritten-digits-classification-an-opencv-c-python-tutorial/</a:t>
            </a:r>
            <a:r>
              <a:rPr lang="en-US" sz="1600" dirty="0">
                <a:ea typeface="+mn-lt"/>
                <a:cs typeface="+mn-lt"/>
              </a:rPr>
              <a:t> [1]</a:t>
            </a:r>
            <a:endParaRPr lang="en-US" dirty="0"/>
          </a:p>
          <a:p>
            <a:pPr lvl="1"/>
            <a:r>
              <a:rPr lang="en-US" sz="1600" dirty="0">
                <a:solidFill>
                  <a:srgbClr val="646567"/>
                </a:solidFill>
                <a:ea typeface="+mn-lt"/>
                <a:cs typeface="+mn-lt"/>
                <a:hlinkClick r:id="rId4">
                  <a:extLst>
                    <a:ext uri="{A12FA001-AC4F-418D-AE19-62706E023703}">
                      <ahyp:hlinkClr xmlns:ahyp="http://schemas.microsoft.com/office/drawing/2018/hyperlinkcolor" val="tx"/>
                    </a:ext>
                  </a:extLst>
                </a:hlinkClick>
              </a:rPr>
              <a:t>https://www.researchgate.net/figure/An-example-of-histogram-oriented-gradient-features-6-applied-to-digit-recognition_fig2_320410861 </a:t>
            </a:r>
            <a:r>
              <a:rPr lang="en-US" sz="1600" dirty="0">
                <a:solidFill>
                  <a:schemeClr val="bg1"/>
                </a:solidFill>
                <a:ea typeface="+mn-lt"/>
                <a:cs typeface="+mn-lt"/>
                <a:hlinkClick r:id="rId4">
                  <a:extLst>
                    <a:ext uri="{A12FA001-AC4F-418D-AE19-62706E023703}">
                      <ahyp:hlinkClr xmlns:ahyp="http://schemas.microsoft.com/office/drawing/2018/hyperlinkcolor" val="tx"/>
                    </a:ext>
                  </a:extLst>
                </a:hlinkClick>
              </a:rPr>
              <a:t>[2</a:t>
            </a:r>
            <a:r>
              <a:rPr lang="en-US" sz="1600" dirty="0">
                <a:solidFill>
                  <a:schemeClr val="bg1"/>
                </a:solidFill>
                <a:ea typeface="+mn-lt"/>
                <a:cs typeface="+mn-lt"/>
              </a:rPr>
              <a:t>]</a:t>
            </a:r>
          </a:p>
          <a:p>
            <a:pPr lvl="1"/>
            <a:r>
              <a:rPr lang="en-US" sz="1600" u="sng" dirty="0">
                <a:solidFill>
                  <a:schemeClr val="tx2">
                    <a:lumMod val="50000"/>
                  </a:schemeClr>
                </a:solidFill>
                <a:ea typeface="+mn-lt"/>
                <a:cs typeface="+mn-lt"/>
              </a:rPr>
              <a:t>https://blog.expo.io/developing-a-react-native-app-with-expo-cf6566732311</a:t>
            </a:r>
            <a:r>
              <a:rPr lang="en-US" sz="1600" u="sng" dirty="0">
                <a:solidFill>
                  <a:schemeClr val="bg1"/>
                </a:solidFill>
                <a:ea typeface="+mn-lt"/>
                <a:cs typeface="+mn-lt"/>
              </a:rPr>
              <a:t>[3]</a:t>
            </a:r>
            <a:endParaRPr lang="en-US" sz="1800" b="1" u="sng" dirty="0">
              <a:solidFill>
                <a:schemeClr val="bg1"/>
              </a:solidFill>
              <a:cs typeface="Arial"/>
            </a:endParaRPr>
          </a:p>
        </p:txBody>
      </p:sp>
      <p:sp>
        <p:nvSpPr>
          <p:cNvPr id="5" name="Slide Number Placeholder 5">
            <a:extLst>
              <a:ext uri="{FF2B5EF4-FFF2-40B4-BE49-F238E27FC236}">
                <a16:creationId xmlns:a16="http://schemas.microsoft.com/office/drawing/2014/main" id="{161CB7FE-4BC2-4768-8C6C-F2EDE3AAC421}"/>
              </a:ext>
            </a:extLst>
          </p:cNvPr>
          <p:cNvSpPr>
            <a:spLocks noGrp="1"/>
          </p:cNvSpPr>
          <p:nvPr>
            <p:ph type="sldNum" sz="quarter" idx="12"/>
          </p:nvPr>
        </p:nvSpPr>
        <p:spPr/>
        <p:txBody>
          <a:bodyPr/>
          <a:lstStyle/>
          <a:p>
            <a:fld id="{FEA1243F-3000-4347-94A4-FBDEAD3122CB}" type="slidenum">
              <a:rPr lang="en-US" sz="1600" smtClean="0"/>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599327-E5F2-4F6C-89EB-166E468E8457}"/>
              </a:ext>
            </a:extLst>
          </p:cNvPr>
          <p:cNvSpPr>
            <a:spLocks noGrp="1"/>
          </p:cNvSpPr>
          <p:nvPr>
            <p:ph type="ctrTitle"/>
          </p:nvPr>
        </p:nvSpPr>
        <p:spPr>
          <a:xfrm>
            <a:off x="3210612" y="1477283"/>
            <a:ext cx="5326856" cy="1425577"/>
          </a:xfrm>
        </p:spPr>
        <p:txBody>
          <a:bodyPr/>
          <a:lstStyle/>
          <a:p>
            <a:r>
              <a:rPr lang="en-US" sz="7200" dirty="0">
                <a:solidFill>
                  <a:schemeClr val="tx1"/>
                </a:solidFill>
              </a:rPr>
              <a:t>THANK YOU</a:t>
            </a:r>
          </a:p>
        </p:txBody>
      </p:sp>
      <p:sp>
        <p:nvSpPr>
          <p:cNvPr id="5" name="Subtitle 4">
            <a:extLst>
              <a:ext uri="{FF2B5EF4-FFF2-40B4-BE49-F238E27FC236}">
                <a16:creationId xmlns:a16="http://schemas.microsoft.com/office/drawing/2014/main" id="{E4829DB9-F078-44B8-B077-A4CD27C6D1C3}"/>
              </a:ext>
            </a:extLst>
          </p:cNvPr>
          <p:cNvSpPr>
            <a:spLocks noGrp="1"/>
          </p:cNvSpPr>
          <p:nvPr>
            <p:ph type="subTitle" idx="1"/>
          </p:nvPr>
        </p:nvSpPr>
        <p:spPr>
          <a:xfrm>
            <a:off x="4260915" y="4119513"/>
            <a:ext cx="4776174" cy="1150071"/>
          </a:xfrm>
        </p:spPr>
        <p:txBody>
          <a:bodyPr>
            <a:normAutofit/>
          </a:bodyPr>
          <a:lstStyle/>
          <a:p>
            <a:pPr algn="ctr"/>
            <a:r>
              <a:rPr lang="en-US" sz="3600" dirty="0"/>
              <a:t>TIME FOR A DEMO</a:t>
            </a:r>
          </a:p>
        </p:txBody>
      </p:sp>
    </p:spTree>
    <p:extLst>
      <p:ext uri="{BB962C8B-B14F-4D97-AF65-F5344CB8AC3E}">
        <p14:creationId xmlns:p14="http://schemas.microsoft.com/office/powerpoint/2010/main" val="2674663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b="0"/>
              <a:t>STATUS</a:t>
            </a:r>
            <a:r>
              <a:rPr lang="en-US"/>
              <a:t> SUMMARY</a:t>
            </a:r>
          </a:p>
        </p:txBody>
      </p:sp>
      <p:sp>
        <p:nvSpPr>
          <p:cNvPr id="6" name="Footer Placeholder 4">
            <a:extLst>
              <a:ext uri="{FF2B5EF4-FFF2-40B4-BE49-F238E27FC236}">
                <a16:creationId xmlns:a16="http://schemas.microsoft.com/office/drawing/2014/main" id="{855D0777-B08C-4808-A096-0F7AA6935459}"/>
              </a:ext>
            </a:extLst>
          </p:cNvPr>
          <p:cNvSpPr>
            <a:spLocks noGrp="1"/>
          </p:cNvSpPr>
          <p:nvPr>
            <p:ph type="ftr" sz="quarter" idx="11"/>
          </p:nvPr>
        </p:nvSpPr>
        <p:spPr/>
        <p:txBody>
          <a:bodyPr/>
          <a:lstStyle>
            <a:lvl1pPr>
              <a:defRPr/>
            </a:lvl1pPr>
          </a:lstStyle>
          <a:p>
            <a:endParaRPr lang="en-US"/>
          </a:p>
          <a:p>
            <a:endParaRPr lang="en-US"/>
          </a:p>
        </p:txBody>
      </p:sp>
      <p:sp>
        <p:nvSpPr>
          <p:cNvPr id="7" name="Slide Number Placeholder 5">
            <a:extLst>
              <a:ext uri="{FF2B5EF4-FFF2-40B4-BE49-F238E27FC236}">
                <a16:creationId xmlns:a16="http://schemas.microsoft.com/office/drawing/2014/main" id="{B8FCD5F1-B09D-4B0A-BB07-423B979A624C}"/>
              </a:ext>
            </a:extLst>
          </p:cNvPr>
          <p:cNvSpPr>
            <a:spLocks noGrp="1"/>
          </p:cNvSpPr>
          <p:nvPr>
            <p:ph type="sldNum" sz="quarter" idx="12"/>
          </p:nvPr>
        </p:nvSpPr>
        <p:spPr/>
        <p:txBody>
          <a:bodyPr/>
          <a:lstStyle/>
          <a:p>
            <a:fld id="{FEA1243F-3000-4347-94A4-FBDEAD3122CB}" type="slidenum">
              <a:rPr lang="en-US" sz="1600" smtClean="0"/>
              <a:pPr/>
              <a:t>2</a:t>
            </a:fld>
            <a:endParaRPr lang="en-US" dirty="0"/>
          </a:p>
        </p:txBody>
      </p:sp>
      <p:grpSp>
        <p:nvGrpSpPr>
          <p:cNvPr id="17" name="Group 16">
            <a:extLst>
              <a:ext uri="{FF2B5EF4-FFF2-40B4-BE49-F238E27FC236}">
                <a16:creationId xmlns:a16="http://schemas.microsoft.com/office/drawing/2014/main" id="{1D227B02-3746-4E15-9429-D3DBB15D0457}"/>
              </a:ext>
              <a:ext uri="{C183D7F6-B498-43B3-948B-1728B52AA6E4}">
                <adec:decorative xmlns:adec="http://schemas.microsoft.com/office/drawing/2017/decorative" val="1"/>
              </a:ext>
            </a:extLst>
          </p:cNvPr>
          <p:cNvGrpSpPr/>
          <p:nvPr/>
        </p:nvGrpSpPr>
        <p:grpSpPr>
          <a:xfrm>
            <a:off x="1659797" y="1406665"/>
            <a:ext cx="5776279" cy="958552"/>
            <a:chOff x="0" y="1554"/>
            <a:chExt cx="8229600" cy="1261798"/>
          </a:xfrm>
          <a:solidFill>
            <a:schemeClr val="accent4">
              <a:lumMod val="50000"/>
            </a:schemeClr>
          </a:solidFill>
        </p:grpSpPr>
        <p:sp>
          <p:nvSpPr>
            <p:cNvPr id="18" name="Callout: Up Arrow 17">
              <a:extLst>
                <a:ext uri="{FF2B5EF4-FFF2-40B4-BE49-F238E27FC236}">
                  <a16:creationId xmlns:a16="http://schemas.microsoft.com/office/drawing/2014/main" id="{E7529413-DDD1-4DC1-B8ED-E3450F631ED9}"/>
                </a:ext>
                <a:ext uri="{C183D7F6-B498-43B3-948B-1728B52AA6E4}">
                  <adec:decorative xmlns:adec="http://schemas.microsoft.com/office/drawing/2017/decorative" val="1"/>
                </a:ext>
              </a:extLst>
            </p:cNvPr>
            <p:cNvSpPr/>
            <p:nvPr/>
          </p:nvSpPr>
          <p:spPr>
            <a:xfrm rot="10800000">
              <a:off x="0" y="1554"/>
              <a:ext cx="8229600" cy="1261798"/>
            </a:xfrm>
            <a:prstGeom prst="upArrowCallou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Callout: Up Arrow 16">
              <a:extLst>
                <a:ext uri="{FF2B5EF4-FFF2-40B4-BE49-F238E27FC236}">
                  <a16:creationId xmlns:a16="http://schemas.microsoft.com/office/drawing/2014/main" id="{5B0AFAEF-42AD-47C8-9B67-16166ACDF8E5}"/>
                </a:ext>
              </a:extLst>
            </p:cNvPr>
            <p:cNvSpPr txBox="1"/>
            <p:nvPr/>
          </p:nvSpPr>
          <p:spPr>
            <a:xfrm>
              <a:off x="0" y="1554"/>
              <a:ext cx="8229600" cy="81987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marL="0" lvl="0" indent="0" algn="ctr" defTabSz="666750" rtl="0">
                <a:lnSpc>
                  <a:spcPct val="90000"/>
                </a:lnSpc>
                <a:spcBef>
                  <a:spcPct val="0"/>
                </a:spcBef>
                <a:spcAft>
                  <a:spcPct val="35000"/>
                </a:spcAft>
                <a:buNone/>
              </a:pPr>
              <a:r>
                <a:rPr lang="en-US" b="1" dirty="0">
                  <a:solidFill>
                    <a:schemeClr val="tx1"/>
                  </a:solidFill>
                </a:rPr>
                <a:t>What new detection methods can be added ?</a:t>
              </a:r>
              <a:endParaRPr lang="en-US" b="1" kern="1200" dirty="0">
                <a:solidFill>
                  <a:schemeClr val="tx1"/>
                </a:solidFill>
              </a:endParaRPr>
            </a:p>
          </p:txBody>
        </p:sp>
      </p:grpSp>
      <p:grpSp>
        <p:nvGrpSpPr>
          <p:cNvPr id="16" name="Group 15">
            <a:extLst>
              <a:ext uri="{FF2B5EF4-FFF2-40B4-BE49-F238E27FC236}">
                <a16:creationId xmlns:a16="http://schemas.microsoft.com/office/drawing/2014/main" id="{CBE9B9A0-2E55-404A-BA78-59DB18604AD2}"/>
              </a:ext>
              <a:ext uri="{C183D7F6-B498-43B3-948B-1728B52AA6E4}">
                <adec:decorative xmlns:adec="http://schemas.microsoft.com/office/drawing/2017/decorative" val="1"/>
              </a:ext>
            </a:extLst>
          </p:cNvPr>
          <p:cNvGrpSpPr/>
          <p:nvPr/>
        </p:nvGrpSpPr>
        <p:grpSpPr>
          <a:xfrm>
            <a:off x="2181927" y="2435982"/>
            <a:ext cx="4754880" cy="966052"/>
            <a:chOff x="0" y="1251046"/>
            <a:chExt cx="8229600" cy="1261798"/>
          </a:xfrm>
          <a:solidFill>
            <a:schemeClr val="accent2"/>
          </a:solidFill>
        </p:grpSpPr>
        <p:sp>
          <p:nvSpPr>
            <p:cNvPr id="20" name="Callout: Up Arrow 19">
              <a:extLst>
                <a:ext uri="{FF2B5EF4-FFF2-40B4-BE49-F238E27FC236}">
                  <a16:creationId xmlns:a16="http://schemas.microsoft.com/office/drawing/2014/main" id="{2DE9FEE3-FE02-475E-8B6D-A2F80E168D6C}"/>
                </a:ext>
                <a:ext uri="{C183D7F6-B498-43B3-948B-1728B52AA6E4}">
                  <adec:decorative xmlns:adec="http://schemas.microsoft.com/office/drawing/2017/decorative" val="1"/>
                </a:ext>
              </a:extLst>
            </p:cNvPr>
            <p:cNvSpPr/>
            <p:nvPr/>
          </p:nvSpPr>
          <p:spPr>
            <a:xfrm rot="10800000">
              <a:off x="0" y="1251046"/>
              <a:ext cx="8229600" cy="1261798"/>
            </a:xfrm>
            <a:prstGeom prst="upArrowCallou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Callout: Up Arrow 14">
              <a:extLst>
                <a:ext uri="{FF2B5EF4-FFF2-40B4-BE49-F238E27FC236}">
                  <a16:creationId xmlns:a16="http://schemas.microsoft.com/office/drawing/2014/main" id="{E8BE8ECF-AA6E-4DD3-ADD0-612F0B1E235D}"/>
                </a:ext>
              </a:extLst>
            </p:cNvPr>
            <p:cNvSpPr txBox="1"/>
            <p:nvPr/>
          </p:nvSpPr>
          <p:spPr>
            <a:xfrm rot="21600000">
              <a:off x="0" y="1251046"/>
              <a:ext cx="8229600" cy="81987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marL="0" lvl="0" indent="0" algn="ctr" defTabSz="666750" rtl="0">
                <a:lnSpc>
                  <a:spcPct val="90000"/>
                </a:lnSpc>
                <a:spcBef>
                  <a:spcPct val="0"/>
                </a:spcBef>
                <a:spcAft>
                  <a:spcPct val="35000"/>
                </a:spcAft>
                <a:buNone/>
              </a:pPr>
              <a:r>
                <a:rPr lang="en-US" b="1" dirty="0">
                  <a:solidFill>
                    <a:schemeClr val="tx1"/>
                  </a:solidFill>
                </a:rPr>
                <a:t>How many filters are to be considered?</a:t>
              </a:r>
              <a:endParaRPr lang="en-US" b="1" kern="1200" dirty="0">
                <a:solidFill>
                  <a:schemeClr val="tx1"/>
                </a:solidFill>
              </a:endParaRPr>
            </a:p>
          </p:txBody>
        </p:sp>
      </p:grpSp>
      <p:grpSp>
        <p:nvGrpSpPr>
          <p:cNvPr id="12" name="Group 11">
            <a:extLst>
              <a:ext uri="{FF2B5EF4-FFF2-40B4-BE49-F238E27FC236}">
                <a16:creationId xmlns:a16="http://schemas.microsoft.com/office/drawing/2014/main" id="{5944903B-1814-4640-B963-6649C6729624}"/>
              </a:ext>
              <a:ext uri="{C183D7F6-B498-43B3-948B-1728B52AA6E4}">
                <adec:decorative xmlns:adec="http://schemas.microsoft.com/office/drawing/2017/decorative" val="1"/>
              </a:ext>
            </a:extLst>
          </p:cNvPr>
          <p:cNvGrpSpPr/>
          <p:nvPr/>
        </p:nvGrpSpPr>
        <p:grpSpPr>
          <a:xfrm>
            <a:off x="3244532" y="4450153"/>
            <a:ext cx="2722109" cy="1061045"/>
            <a:chOff x="-65320" y="3262093"/>
            <a:chExt cx="2809859" cy="1291943"/>
          </a:xfrm>
          <a:solidFill>
            <a:schemeClr val="tx1">
              <a:lumMod val="95000"/>
            </a:schemeClr>
          </a:solidFill>
          <a:effectLst/>
        </p:grpSpPr>
        <p:sp>
          <p:nvSpPr>
            <p:cNvPr id="28" name="Rectangle 27">
              <a:extLst>
                <a:ext uri="{FF2B5EF4-FFF2-40B4-BE49-F238E27FC236}">
                  <a16:creationId xmlns:a16="http://schemas.microsoft.com/office/drawing/2014/main" id="{5BFF15B5-B6C3-4E20-967D-9B191EBA50C9}"/>
                </a:ext>
                <a:ext uri="{C183D7F6-B498-43B3-948B-1728B52AA6E4}">
                  <adec:decorative xmlns:adec="http://schemas.microsoft.com/office/drawing/2017/decorative" val="1"/>
                </a:ext>
              </a:extLst>
            </p:cNvPr>
            <p:cNvSpPr/>
            <p:nvPr/>
          </p:nvSpPr>
          <p:spPr>
            <a:xfrm>
              <a:off x="4018" y="4176646"/>
              <a:ext cx="2740521" cy="377390"/>
            </a:xfrm>
            <a:prstGeom prst="rect">
              <a:avLst/>
            </a:prstGeom>
            <a:grp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9" name="TextBox 28">
              <a:extLst>
                <a:ext uri="{FF2B5EF4-FFF2-40B4-BE49-F238E27FC236}">
                  <a16:creationId xmlns:a16="http://schemas.microsoft.com/office/drawing/2014/main" id="{6A76CCF2-B0FA-4F8F-8B47-90D77F8752F3}"/>
                </a:ext>
              </a:extLst>
            </p:cNvPr>
            <p:cNvSpPr txBox="1"/>
            <p:nvPr/>
          </p:nvSpPr>
          <p:spPr>
            <a:xfrm>
              <a:off x="-65320" y="3262093"/>
              <a:ext cx="2740521" cy="377390"/>
            </a:xfrm>
            <a:prstGeom prst="rect">
              <a:avLst/>
            </a:prstGeom>
            <a:grp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2456" tIns="92456" rIns="92456" bIns="92456" numCol="1" spcCol="1270" anchor="ctr" anchorCtr="0">
              <a:noAutofit/>
            </a:bodyPr>
            <a:lstStyle/>
            <a:p>
              <a:pPr marL="0" lvl="0" indent="0" algn="ctr" defTabSz="577850" rtl="0">
                <a:lnSpc>
                  <a:spcPct val="90000"/>
                </a:lnSpc>
                <a:spcBef>
                  <a:spcPct val="0"/>
                </a:spcBef>
                <a:spcAft>
                  <a:spcPct val="35000"/>
                </a:spcAft>
                <a:buNone/>
              </a:pPr>
              <a:r>
                <a:rPr lang="en-US" sz="1300" kern="1200" dirty="0">
                  <a:ea typeface="+mn-ea"/>
                  <a:cs typeface="+mn-cs"/>
                </a:rPr>
                <a:t>EXPO – A native app platform</a:t>
              </a:r>
              <a:endParaRPr lang="en-US" sz="1300" kern="1200" dirty="0"/>
            </a:p>
          </p:txBody>
        </p:sp>
      </p:grpSp>
      <p:grpSp>
        <p:nvGrpSpPr>
          <p:cNvPr id="13" name="Group 12">
            <a:extLst>
              <a:ext uri="{FF2B5EF4-FFF2-40B4-BE49-F238E27FC236}">
                <a16:creationId xmlns:a16="http://schemas.microsoft.com/office/drawing/2014/main" id="{3A70637F-D752-40B2-9A50-9F38A0F6680B}"/>
              </a:ext>
              <a:ext uri="{C183D7F6-B498-43B3-948B-1728B52AA6E4}">
                <adec:decorative xmlns:adec="http://schemas.microsoft.com/office/drawing/2017/decorative" val="1"/>
              </a:ext>
            </a:extLst>
          </p:cNvPr>
          <p:cNvGrpSpPr/>
          <p:nvPr/>
        </p:nvGrpSpPr>
        <p:grpSpPr>
          <a:xfrm>
            <a:off x="3244532" y="4891313"/>
            <a:ext cx="2655708" cy="309943"/>
            <a:chOff x="2744539" y="4176646"/>
            <a:chExt cx="2740521" cy="377390"/>
          </a:xfrm>
          <a:solidFill>
            <a:schemeClr val="tx1">
              <a:lumMod val="85000"/>
            </a:schemeClr>
          </a:solidFill>
          <a:effectLst/>
        </p:grpSpPr>
        <p:sp>
          <p:nvSpPr>
            <p:cNvPr id="26" name="Rectangle 25">
              <a:extLst>
                <a:ext uri="{FF2B5EF4-FFF2-40B4-BE49-F238E27FC236}">
                  <a16:creationId xmlns:a16="http://schemas.microsoft.com/office/drawing/2014/main" id="{905BC195-8BB7-4A9D-925F-D15C5A39AD58}"/>
                </a:ext>
                <a:ext uri="{C183D7F6-B498-43B3-948B-1728B52AA6E4}">
                  <adec:decorative xmlns:adec="http://schemas.microsoft.com/office/drawing/2017/decorative" val="1"/>
                </a:ext>
              </a:extLst>
            </p:cNvPr>
            <p:cNvSpPr/>
            <p:nvPr/>
          </p:nvSpPr>
          <p:spPr>
            <a:xfrm>
              <a:off x="2744539" y="4176646"/>
              <a:ext cx="2740521" cy="377390"/>
            </a:xfrm>
            <a:prstGeom prst="rect">
              <a:avLst/>
            </a:prstGeom>
            <a:grp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7" name="TextBox 26">
              <a:extLst>
                <a:ext uri="{FF2B5EF4-FFF2-40B4-BE49-F238E27FC236}">
                  <a16:creationId xmlns:a16="http://schemas.microsoft.com/office/drawing/2014/main" id="{5BC79C1B-DDB2-464B-ABAC-AB735A52A176}"/>
                </a:ext>
              </a:extLst>
            </p:cNvPr>
            <p:cNvSpPr txBox="1"/>
            <p:nvPr/>
          </p:nvSpPr>
          <p:spPr>
            <a:xfrm>
              <a:off x="2744539" y="4176646"/>
              <a:ext cx="2740521" cy="377390"/>
            </a:xfrm>
            <a:prstGeom prst="rect">
              <a:avLst/>
            </a:prstGeom>
            <a:grp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2456" tIns="92456" rIns="92456" bIns="92456" numCol="1" spcCol="1270" anchor="ctr" anchorCtr="0">
              <a:noAutofit/>
            </a:bodyPr>
            <a:lstStyle/>
            <a:p>
              <a:pPr marL="0" lvl="0" indent="0" algn="ctr" defTabSz="577850" rtl="0">
                <a:lnSpc>
                  <a:spcPct val="90000"/>
                </a:lnSpc>
                <a:spcBef>
                  <a:spcPct val="0"/>
                </a:spcBef>
                <a:spcAft>
                  <a:spcPct val="35000"/>
                </a:spcAft>
                <a:buNone/>
              </a:pPr>
              <a:r>
                <a:rPr lang="en-US" sz="1300" kern="1200" dirty="0"/>
                <a:t>Android</a:t>
              </a:r>
            </a:p>
          </p:txBody>
        </p:sp>
      </p:grpSp>
      <p:grpSp>
        <p:nvGrpSpPr>
          <p:cNvPr id="14" name="Group 13">
            <a:extLst>
              <a:ext uri="{FF2B5EF4-FFF2-40B4-BE49-F238E27FC236}">
                <a16:creationId xmlns:a16="http://schemas.microsoft.com/office/drawing/2014/main" id="{F3AD6677-7B63-49D3-8236-4BE2C5BAA5C9}"/>
              </a:ext>
              <a:ext uri="{C183D7F6-B498-43B3-948B-1728B52AA6E4}">
                <adec:decorative xmlns:adec="http://schemas.microsoft.com/office/drawing/2017/decorative" val="1"/>
              </a:ext>
            </a:extLst>
          </p:cNvPr>
          <p:cNvGrpSpPr/>
          <p:nvPr/>
        </p:nvGrpSpPr>
        <p:grpSpPr>
          <a:xfrm>
            <a:off x="3244532" y="5335116"/>
            <a:ext cx="2655707" cy="309943"/>
            <a:chOff x="5485060" y="4176646"/>
            <a:chExt cx="2740522" cy="377390"/>
          </a:xfrm>
          <a:solidFill>
            <a:schemeClr val="tx1">
              <a:lumMod val="75000"/>
            </a:schemeClr>
          </a:solidFill>
          <a:effectLst/>
        </p:grpSpPr>
        <p:sp>
          <p:nvSpPr>
            <p:cNvPr id="24" name="Rectangle 23">
              <a:extLst>
                <a:ext uri="{FF2B5EF4-FFF2-40B4-BE49-F238E27FC236}">
                  <a16:creationId xmlns:a16="http://schemas.microsoft.com/office/drawing/2014/main" id="{C22B4A79-CC1B-4BA9-A198-C9A3D2EFC60A}"/>
                </a:ext>
                <a:ext uri="{C183D7F6-B498-43B3-948B-1728B52AA6E4}">
                  <adec:decorative xmlns:adec="http://schemas.microsoft.com/office/drawing/2017/decorative" val="1"/>
                </a:ext>
              </a:extLst>
            </p:cNvPr>
            <p:cNvSpPr/>
            <p:nvPr/>
          </p:nvSpPr>
          <p:spPr>
            <a:xfrm>
              <a:off x="5485060" y="4176646"/>
              <a:ext cx="2740521" cy="377390"/>
            </a:xfrm>
            <a:prstGeom prst="rect">
              <a:avLst/>
            </a:prstGeom>
            <a:grp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5" name="TextBox 24">
              <a:extLst>
                <a:ext uri="{FF2B5EF4-FFF2-40B4-BE49-F238E27FC236}">
                  <a16:creationId xmlns:a16="http://schemas.microsoft.com/office/drawing/2014/main" id="{6F6F0E5B-C28D-49F0-ABA5-2E5EFDC4F4F7}"/>
                </a:ext>
              </a:extLst>
            </p:cNvPr>
            <p:cNvSpPr txBox="1"/>
            <p:nvPr/>
          </p:nvSpPr>
          <p:spPr>
            <a:xfrm>
              <a:off x="5485061" y="4176646"/>
              <a:ext cx="2740521" cy="377390"/>
            </a:xfrm>
            <a:prstGeom prst="rect">
              <a:avLst/>
            </a:prstGeom>
            <a:grp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2456" tIns="92456" rIns="92456" bIns="92456" numCol="1" spcCol="1270" anchor="ctr" anchorCtr="0">
              <a:noAutofit/>
            </a:bodyPr>
            <a:lstStyle/>
            <a:p>
              <a:pPr marL="0" lvl="0" indent="0" algn="ctr" defTabSz="577850" rtl="0">
                <a:lnSpc>
                  <a:spcPct val="90000"/>
                </a:lnSpc>
                <a:spcBef>
                  <a:spcPct val="0"/>
                </a:spcBef>
                <a:spcAft>
                  <a:spcPct val="35000"/>
                </a:spcAft>
                <a:buNone/>
              </a:pPr>
              <a:r>
                <a:rPr lang="en-US" sz="1300" kern="1200" dirty="0">
                  <a:ea typeface="+mn-ea"/>
                  <a:cs typeface="+mn-cs"/>
                </a:rPr>
                <a:t>IOS</a:t>
              </a:r>
            </a:p>
          </p:txBody>
        </p:sp>
      </p:grpSp>
      <p:grpSp>
        <p:nvGrpSpPr>
          <p:cNvPr id="35" name="Group 34">
            <a:extLst>
              <a:ext uri="{FF2B5EF4-FFF2-40B4-BE49-F238E27FC236}">
                <a16:creationId xmlns:a16="http://schemas.microsoft.com/office/drawing/2014/main" id="{6EAFA8B5-754C-414E-A90E-906A74CE8F2D}"/>
              </a:ext>
              <a:ext uri="{C183D7F6-B498-43B3-948B-1728B52AA6E4}">
                <adec:decorative xmlns:adec="http://schemas.microsoft.com/office/drawing/2017/decorative" val="1"/>
              </a:ext>
            </a:extLst>
          </p:cNvPr>
          <p:cNvGrpSpPr/>
          <p:nvPr/>
        </p:nvGrpSpPr>
        <p:grpSpPr>
          <a:xfrm>
            <a:off x="2549453" y="3524081"/>
            <a:ext cx="3996965" cy="794852"/>
            <a:chOff x="-344040" y="2500538"/>
            <a:chExt cx="8573640" cy="1261798"/>
          </a:xfrm>
          <a:solidFill>
            <a:schemeClr val="accent5">
              <a:lumMod val="75000"/>
            </a:schemeClr>
          </a:solidFill>
        </p:grpSpPr>
        <p:sp>
          <p:nvSpPr>
            <p:cNvPr id="36" name="Callout: Up Arrow 35">
              <a:extLst>
                <a:ext uri="{FF2B5EF4-FFF2-40B4-BE49-F238E27FC236}">
                  <a16:creationId xmlns:a16="http://schemas.microsoft.com/office/drawing/2014/main" id="{0205ACE3-13E9-4AD7-B47A-0C6BCB6A74C0}"/>
                </a:ext>
                <a:ext uri="{C183D7F6-B498-43B3-948B-1728B52AA6E4}">
                  <adec:decorative xmlns:adec="http://schemas.microsoft.com/office/drawing/2017/decorative" val="1"/>
                </a:ext>
              </a:extLst>
            </p:cNvPr>
            <p:cNvSpPr/>
            <p:nvPr/>
          </p:nvSpPr>
          <p:spPr>
            <a:xfrm rot="10800000">
              <a:off x="0" y="2500538"/>
              <a:ext cx="8229600" cy="1261798"/>
            </a:xfrm>
            <a:prstGeom prst="upArrowCallou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7" name="Callout: Up Arrow 12">
              <a:extLst>
                <a:ext uri="{FF2B5EF4-FFF2-40B4-BE49-F238E27FC236}">
                  <a16:creationId xmlns:a16="http://schemas.microsoft.com/office/drawing/2014/main" id="{1109ECF3-FE4B-4270-9084-2185235D9A62}"/>
                </a:ext>
              </a:extLst>
            </p:cNvPr>
            <p:cNvSpPr txBox="1"/>
            <p:nvPr/>
          </p:nvSpPr>
          <p:spPr>
            <a:xfrm>
              <a:off x="-344040" y="2500540"/>
              <a:ext cx="8573640" cy="81987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marL="0" lvl="0" indent="0" algn="ctr" defTabSz="666750" rtl="0">
                <a:lnSpc>
                  <a:spcPct val="90000"/>
                </a:lnSpc>
                <a:spcBef>
                  <a:spcPct val="0"/>
                </a:spcBef>
                <a:spcAft>
                  <a:spcPct val="35000"/>
                </a:spcAft>
                <a:buNone/>
              </a:pPr>
              <a:r>
                <a:rPr lang="en-US" sz="1600" b="1" kern="1200" dirty="0">
                  <a:ea typeface="+mn-ea"/>
                  <a:cs typeface="+mn-cs"/>
                </a:rPr>
                <a:t>How are we going for Mobile Design ?</a:t>
              </a:r>
              <a:endParaRPr lang="en-US" sz="1600" b="1" kern="1200" dirty="0"/>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a:t>PROGRESS</a:t>
            </a:r>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z="1600" smtClean="0"/>
              <a:pPr/>
              <a:t>3</a:t>
            </a:fld>
            <a:endParaRPr lang="en-US"/>
          </a:p>
        </p:txBody>
      </p:sp>
      <p:sp>
        <p:nvSpPr>
          <p:cNvPr id="3" name="Rectangle 2"/>
          <p:cNvSpPr>
            <a:spLocks noGrp="1"/>
          </p:cNvSpPr>
          <p:nvPr>
            <p:ph idx="1"/>
          </p:nvPr>
        </p:nvSpPr>
        <p:spPr/>
        <p:txBody>
          <a:bodyPr>
            <a:noAutofit/>
          </a:bodyPr>
          <a:lstStyle/>
          <a:p>
            <a:r>
              <a:rPr lang="en-US" sz="1600" dirty="0"/>
              <a:t>From last Iteration, we had the following observations.</a:t>
            </a:r>
          </a:p>
        </p:txBody>
      </p:sp>
      <p:grpSp>
        <p:nvGrpSpPr>
          <p:cNvPr id="16" name="Group 15">
            <a:extLst>
              <a:ext uri="{FF2B5EF4-FFF2-40B4-BE49-F238E27FC236}">
                <a16:creationId xmlns:a16="http://schemas.microsoft.com/office/drawing/2014/main" id="{92B4D1F2-57B4-4296-B895-05D9C201FBF9}"/>
              </a:ext>
              <a:ext uri="{C183D7F6-B498-43B3-948B-1728B52AA6E4}">
                <adec:decorative xmlns:adec="http://schemas.microsoft.com/office/drawing/2017/decorative" val="1"/>
              </a:ext>
            </a:extLst>
          </p:cNvPr>
          <p:cNvGrpSpPr/>
          <p:nvPr/>
        </p:nvGrpSpPr>
        <p:grpSpPr>
          <a:xfrm>
            <a:off x="381000" y="1996365"/>
            <a:ext cx="3521078" cy="571500"/>
            <a:chOff x="2636518" y="3171825"/>
            <a:chExt cx="3168969" cy="514350"/>
          </a:xfrm>
        </p:grpSpPr>
        <p:pic>
          <p:nvPicPr>
            <p:cNvPr id="17" name="Graphic 16">
              <a:extLst>
                <a:ext uri="{FF2B5EF4-FFF2-40B4-BE49-F238E27FC236}">
                  <a16:creationId xmlns:a16="http://schemas.microsoft.com/office/drawing/2014/main" id="{B6AD3AED-D5E2-4C29-8755-E4B2ADF9EAC7}"/>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38512" y="3171825"/>
              <a:ext cx="2466975" cy="514350"/>
            </a:xfrm>
            <a:prstGeom prst="rect">
              <a:avLst/>
            </a:prstGeom>
          </p:spPr>
        </p:pic>
        <p:pic>
          <p:nvPicPr>
            <p:cNvPr id="18" name="Graphic 17">
              <a:extLst>
                <a:ext uri="{FF2B5EF4-FFF2-40B4-BE49-F238E27FC236}">
                  <a16:creationId xmlns:a16="http://schemas.microsoft.com/office/drawing/2014/main" id="{A6ED6F43-3391-44F1-ACB4-DAB2C01D10BF}"/>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636518" y="3171825"/>
              <a:ext cx="904875" cy="514350"/>
            </a:xfrm>
            <a:prstGeom prst="rect">
              <a:avLst/>
            </a:prstGeom>
          </p:spPr>
        </p:pic>
      </p:grpSp>
      <p:sp>
        <p:nvSpPr>
          <p:cNvPr id="12" name="Rectangle 2">
            <a:extLst>
              <a:ext uri="{FF2B5EF4-FFF2-40B4-BE49-F238E27FC236}">
                <a16:creationId xmlns:a16="http://schemas.microsoft.com/office/drawing/2014/main" id="{726B5A03-7F87-4174-B569-E5E11B47BD78}"/>
              </a:ext>
            </a:extLst>
          </p:cNvPr>
          <p:cNvSpPr txBox="1">
            <a:spLocks/>
          </p:cNvSpPr>
          <p:nvPr/>
        </p:nvSpPr>
        <p:spPr>
          <a:xfrm>
            <a:off x="1739576" y="2119314"/>
            <a:ext cx="1828801" cy="539877"/>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0" indent="0">
              <a:spcBef>
                <a:spcPts val="0"/>
              </a:spcBef>
              <a:buNone/>
            </a:pPr>
            <a:r>
              <a:rPr lang="en-US" sz="1400" b="1">
                <a:solidFill>
                  <a:schemeClr val="tx1"/>
                </a:solidFill>
              </a:rPr>
              <a:t>IMPLICATIONS</a:t>
            </a:r>
          </a:p>
        </p:txBody>
      </p:sp>
      <p:sp>
        <p:nvSpPr>
          <p:cNvPr id="13" name="Rectangle 2">
            <a:extLst>
              <a:ext uri="{FF2B5EF4-FFF2-40B4-BE49-F238E27FC236}">
                <a16:creationId xmlns:a16="http://schemas.microsoft.com/office/drawing/2014/main" id="{C96BEBCF-6B37-4CB0-B101-BE4FC27A8A83}"/>
              </a:ext>
            </a:extLst>
          </p:cNvPr>
          <p:cNvSpPr txBox="1">
            <a:spLocks/>
          </p:cNvSpPr>
          <p:nvPr/>
        </p:nvSpPr>
        <p:spPr>
          <a:xfrm>
            <a:off x="685800" y="3014463"/>
            <a:ext cx="3505200" cy="3231971"/>
          </a:xfrm>
          <a:prstGeom prst="rect">
            <a:avLst/>
          </a:prstGeom>
        </p:spPr>
        <p:txBody>
          <a:bodyPr vert="horz" anchor="t">
            <a:no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285750" indent="-285750">
              <a:spcBef>
                <a:spcPts val="0"/>
              </a:spcBef>
              <a:spcAft>
                <a:spcPts val="1000"/>
              </a:spcAft>
            </a:pPr>
            <a:r>
              <a:rPr lang="en-US" sz="1400" dirty="0">
                <a:solidFill>
                  <a:schemeClr val="accent3">
                    <a:lumMod val="50000"/>
                  </a:schemeClr>
                </a:solidFill>
              </a:rPr>
              <a:t>The hardcoded shapes with MS paint were working fine , but we saw that the hand drawn sketches were breaking while decoding the shapes</a:t>
            </a:r>
            <a:r>
              <a:rPr lang="en-US" sz="1400" dirty="0"/>
              <a:t>. </a:t>
            </a:r>
          </a:p>
          <a:p>
            <a:pPr marL="285750" indent="-285750">
              <a:spcBef>
                <a:spcPts val="0"/>
              </a:spcBef>
              <a:spcAft>
                <a:spcPts val="1000"/>
              </a:spcAft>
            </a:pPr>
            <a:r>
              <a:rPr lang="en-US" sz="1400" dirty="0">
                <a:solidFill>
                  <a:schemeClr val="accent2">
                    <a:lumMod val="50000"/>
                  </a:schemeClr>
                </a:solidFill>
              </a:rPr>
              <a:t>We were confused about what to incorporate, or something which is easy to make.</a:t>
            </a:r>
          </a:p>
          <a:p>
            <a:pPr marL="285750" indent="-285750">
              <a:spcBef>
                <a:spcPts val="0"/>
              </a:spcBef>
              <a:spcAft>
                <a:spcPts val="1000"/>
              </a:spcAft>
            </a:pPr>
            <a:r>
              <a:rPr lang="en-US" sz="1400" dirty="0">
                <a:solidFill>
                  <a:srgbClr val="002060"/>
                </a:solidFill>
              </a:rPr>
              <a:t>Also, we were missing to have an instruction manual for users to draw.</a:t>
            </a:r>
          </a:p>
          <a:p>
            <a:pPr marL="285750" indent="-285750">
              <a:spcBef>
                <a:spcPts val="0"/>
              </a:spcBef>
              <a:spcAft>
                <a:spcPts val="1000"/>
              </a:spcAft>
            </a:pPr>
            <a:r>
              <a:rPr lang="en-US" sz="1400" dirty="0"/>
              <a:t>We were not sure, how to generate code for both Android/IOS with React Native.</a:t>
            </a:r>
          </a:p>
          <a:p>
            <a:pPr marL="285750" indent="-285750">
              <a:spcBef>
                <a:spcPts val="0"/>
              </a:spcBef>
              <a:spcAft>
                <a:spcPts val="1000"/>
              </a:spcAft>
            </a:pPr>
            <a:endParaRPr lang="en-US" sz="1400" dirty="0"/>
          </a:p>
          <a:p>
            <a:pPr marL="285750" indent="-285750">
              <a:spcBef>
                <a:spcPts val="0"/>
              </a:spcBef>
              <a:spcAft>
                <a:spcPts val="1000"/>
              </a:spcAft>
            </a:pPr>
            <a:endParaRPr lang="en-US" sz="1400" dirty="0"/>
          </a:p>
          <a:p>
            <a:pPr marL="285750" indent="-285750">
              <a:spcBef>
                <a:spcPts val="0"/>
              </a:spcBef>
              <a:spcAft>
                <a:spcPts val="1000"/>
              </a:spcAft>
            </a:pPr>
            <a:endParaRPr lang="en-US" sz="1400" dirty="0"/>
          </a:p>
        </p:txBody>
      </p:sp>
      <p:grpSp>
        <p:nvGrpSpPr>
          <p:cNvPr id="19" name="Group 18">
            <a:extLst>
              <a:ext uri="{FF2B5EF4-FFF2-40B4-BE49-F238E27FC236}">
                <a16:creationId xmlns:a16="http://schemas.microsoft.com/office/drawing/2014/main" id="{24C46028-366E-4F67-A5A9-B08CF5110F58}"/>
              </a:ext>
              <a:ext uri="{C183D7F6-B498-43B3-948B-1728B52AA6E4}">
                <adec:decorative xmlns:adec="http://schemas.microsoft.com/office/drawing/2017/decorative" val="1"/>
              </a:ext>
            </a:extLst>
          </p:cNvPr>
          <p:cNvGrpSpPr/>
          <p:nvPr/>
        </p:nvGrpSpPr>
        <p:grpSpPr>
          <a:xfrm>
            <a:off x="4870401" y="1995343"/>
            <a:ext cx="3480329" cy="571500"/>
            <a:chOff x="2673192" y="3171825"/>
            <a:chExt cx="3132295" cy="514350"/>
          </a:xfrm>
        </p:grpSpPr>
        <p:pic>
          <p:nvPicPr>
            <p:cNvPr id="20" name="Graphic 19">
              <a:extLst>
                <a:ext uri="{FF2B5EF4-FFF2-40B4-BE49-F238E27FC236}">
                  <a16:creationId xmlns:a16="http://schemas.microsoft.com/office/drawing/2014/main" id="{0B87D64D-964F-46D7-B928-3AA29C95BDCB}"/>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38512" y="3171825"/>
              <a:ext cx="2466975" cy="514350"/>
            </a:xfrm>
            <a:prstGeom prst="rect">
              <a:avLst/>
            </a:prstGeom>
          </p:spPr>
        </p:pic>
        <p:pic>
          <p:nvPicPr>
            <p:cNvPr id="21" name="Graphic 20">
              <a:extLst>
                <a:ext uri="{FF2B5EF4-FFF2-40B4-BE49-F238E27FC236}">
                  <a16:creationId xmlns:a16="http://schemas.microsoft.com/office/drawing/2014/main" id="{BA2DF9F9-5B5B-4C03-B98F-60F7655E2AAD}"/>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673192" y="3171825"/>
              <a:ext cx="904875" cy="514350"/>
            </a:xfrm>
            <a:prstGeom prst="rect">
              <a:avLst/>
            </a:prstGeom>
          </p:spPr>
        </p:pic>
      </p:grpSp>
      <p:sp>
        <p:nvSpPr>
          <p:cNvPr id="14" name="Rectangle 2">
            <a:extLst>
              <a:ext uri="{FF2B5EF4-FFF2-40B4-BE49-F238E27FC236}">
                <a16:creationId xmlns:a16="http://schemas.microsoft.com/office/drawing/2014/main" id="{EEE08402-AE66-4BD0-91FE-EE2B207C31A1}"/>
              </a:ext>
            </a:extLst>
          </p:cNvPr>
          <p:cNvSpPr txBox="1">
            <a:spLocks/>
          </p:cNvSpPr>
          <p:nvPr/>
        </p:nvSpPr>
        <p:spPr>
          <a:xfrm>
            <a:off x="6180824" y="2121933"/>
            <a:ext cx="1743074" cy="539877"/>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0" indent="0">
              <a:spcBef>
                <a:spcPts val="0"/>
              </a:spcBef>
              <a:buNone/>
            </a:pPr>
            <a:r>
              <a:rPr lang="en-US" sz="1400" b="1">
                <a:solidFill>
                  <a:schemeClr val="tx1"/>
                </a:solidFill>
              </a:rPr>
              <a:t>MODIFICATIONS</a:t>
            </a:r>
          </a:p>
        </p:txBody>
      </p:sp>
      <p:sp>
        <p:nvSpPr>
          <p:cNvPr id="15" name="Rectangle 2">
            <a:extLst>
              <a:ext uri="{FF2B5EF4-FFF2-40B4-BE49-F238E27FC236}">
                <a16:creationId xmlns:a16="http://schemas.microsoft.com/office/drawing/2014/main" id="{3D120688-CE29-447A-A09D-FA1909809B67}"/>
              </a:ext>
            </a:extLst>
          </p:cNvPr>
          <p:cNvSpPr txBox="1">
            <a:spLocks/>
          </p:cNvSpPr>
          <p:nvPr/>
        </p:nvSpPr>
        <p:spPr>
          <a:xfrm>
            <a:off x="5105399" y="2963990"/>
            <a:ext cx="3733800" cy="3358644"/>
          </a:xfrm>
          <a:prstGeom prst="rect">
            <a:avLst/>
          </a:prstGeom>
        </p:spPr>
        <p:txBody>
          <a:bodyPr vert="horz" lIns="91440" tIns="45720" rIns="91440" bIns="45720" anchor="t">
            <a:no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285750" indent="-285750">
              <a:spcBef>
                <a:spcPts val="0"/>
              </a:spcBef>
              <a:spcAft>
                <a:spcPts val="1000"/>
              </a:spcAft>
            </a:pPr>
            <a:r>
              <a:rPr lang="en-US" sz="1400" dirty="0">
                <a:solidFill>
                  <a:schemeClr val="accent3">
                    <a:lumMod val="50000"/>
                  </a:schemeClr>
                </a:solidFill>
              </a:rPr>
              <a:t>To overcome this issue, we decided to have a filters for colored, and black &amp; white sketch.</a:t>
            </a:r>
            <a:endParaRPr lang="en-US" sz="1400" dirty="0"/>
          </a:p>
          <a:p>
            <a:pPr marL="285750" indent="-285750">
              <a:spcBef>
                <a:spcPts val="0"/>
              </a:spcBef>
              <a:spcAft>
                <a:spcPts val="1000"/>
              </a:spcAft>
            </a:pPr>
            <a:r>
              <a:rPr lang="en-US" sz="1400" dirty="0">
                <a:solidFill>
                  <a:schemeClr val="accent2">
                    <a:lumMod val="50000"/>
                  </a:schemeClr>
                </a:solidFill>
              </a:rPr>
              <a:t>We now have finally decided to include numbers, and will try to get alphabets, if we can pass the initial methods of detection.</a:t>
            </a:r>
          </a:p>
          <a:p>
            <a:pPr marL="285750" indent="-285750">
              <a:spcBef>
                <a:spcPts val="0"/>
              </a:spcBef>
              <a:spcAft>
                <a:spcPts val="1000"/>
              </a:spcAft>
            </a:pPr>
            <a:r>
              <a:rPr lang="en-US" sz="1400" dirty="0">
                <a:solidFill>
                  <a:srgbClr val="002060"/>
                </a:solidFill>
                <a:cs typeface="Arial"/>
              </a:rPr>
              <a:t>Now, we will be including a manual to draw shapes mapped to website elements.</a:t>
            </a:r>
          </a:p>
          <a:p>
            <a:pPr marL="285750" indent="-285750">
              <a:spcBef>
                <a:spcPts val="0"/>
              </a:spcBef>
              <a:spcAft>
                <a:spcPts val="1000"/>
              </a:spcAft>
            </a:pPr>
            <a:r>
              <a:rPr lang="en-US" sz="1400" dirty="0"/>
              <a:t>We got to know about EXPO, and decided to use this Platform to render applications on both android and IOS platform.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a:t>ALGORITHM</a:t>
            </a:r>
          </a:p>
        </p:txBody>
      </p:sp>
      <p:sp>
        <p:nvSpPr>
          <p:cNvPr id="3" name="Rectangle 2"/>
          <p:cNvSpPr>
            <a:spLocks noGrp="1"/>
          </p:cNvSpPr>
          <p:nvPr>
            <p:ph idx="1"/>
          </p:nvPr>
        </p:nvSpPr>
        <p:spPr>
          <a:xfrm>
            <a:off x="457199" y="1382450"/>
            <a:ext cx="8413423" cy="1863670"/>
          </a:xfrm>
        </p:spPr>
        <p:txBody>
          <a:bodyPr vert="horz" lIns="91440" tIns="45720" rIns="91440" bIns="45720" anchor="t">
            <a:normAutofit fontScale="92500" lnSpcReduction="20000"/>
          </a:bodyPr>
          <a:lstStyle/>
          <a:p>
            <a:pPr marL="63500" indent="0">
              <a:buNone/>
            </a:pPr>
            <a:r>
              <a:rPr lang="en-US" sz="2000" b="1" dirty="0">
                <a:solidFill>
                  <a:schemeClr val="accent1"/>
                </a:solidFill>
                <a:latin typeface="+mj-lt"/>
              </a:rPr>
              <a:t>For Number Detection,</a:t>
            </a:r>
            <a:endParaRPr lang="en-US" dirty="0"/>
          </a:p>
          <a:p>
            <a:pPr marL="447675" indent="-383540"/>
            <a:r>
              <a:rPr lang="en-US" sz="1800" dirty="0"/>
              <a:t>We are using OPEN CV digit dataset sample. It contains 5000 digits, 500 each for digits 0-9.	</a:t>
            </a:r>
            <a:endParaRPr lang="en-US" sz="1800" dirty="0">
              <a:cs typeface="Arial"/>
            </a:endParaRPr>
          </a:p>
          <a:p>
            <a:pPr marL="447675" indent="-383540"/>
            <a:r>
              <a:rPr lang="en-US" sz="1800" dirty="0"/>
              <a:t>First, we will go pre-processing, next we calculate HOG (Histogram of Oriented  Gradients) descriptor, and finally we train the model, followed by testing some digits to get accuracies.</a:t>
            </a:r>
            <a:endParaRPr lang="en-US" sz="1800" dirty="0">
              <a:cs typeface="Arial"/>
            </a:endParaRPr>
          </a:p>
          <a:p>
            <a:pPr marL="447675" indent="-383540"/>
            <a:endParaRPr lang="en-US" sz="1800" dirty="0">
              <a:cs typeface="Arial"/>
            </a:endParaRPr>
          </a:p>
        </p:txBody>
      </p:sp>
      <p:sp>
        <p:nvSpPr>
          <p:cNvPr id="5" name="Slide Number Placeholder 5">
            <a:extLst>
              <a:ext uri="{FF2B5EF4-FFF2-40B4-BE49-F238E27FC236}">
                <a16:creationId xmlns:a16="http://schemas.microsoft.com/office/drawing/2014/main" id="{D7506178-583F-4423-9987-AE775F9EA36C}"/>
              </a:ext>
            </a:extLst>
          </p:cNvPr>
          <p:cNvSpPr>
            <a:spLocks noGrp="1"/>
          </p:cNvSpPr>
          <p:nvPr>
            <p:ph type="sldNum" sz="quarter" idx="12"/>
          </p:nvPr>
        </p:nvSpPr>
        <p:spPr/>
        <p:txBody>
          <a:bodyPr/>
          <a:lstStyle/>
          <a:p>
            <a:fld id="{FEA1243F-3000-4347-94A4-FBDEAD3122CB}" type="slidenum">
              <a:rPr lang="en-US" sz="1600" smtClean="0"/>
              <a:pPr/>
              <a:t>4</a:t>
            </a:fld>
            <a:endParaRPr lang="en-US"/>
          </a:p>
        </p:txBody>
      </p:sp>
      <p:pic>
        <p:nvPicPr>
          <p:cNvPr id="7" name="Picture 6" descr="Background pattern&#10;&#10;Description automatically generated">
            <a:extLst>
              <a:ext uri="{FF2B5EF4-FFF2-40B4-BE49-F238E27FC236}">
                <a16:creationId xmlns:a16="http://schemas.microsoft.com/office/drawing/2014/main" id="{C90F3876-4834-4F8A-8F49-5165C6776181}"/>
              </a:ext>
            </a:extLst>
          </p:cNvPr>
          <p:cNvPicPr>
            <a:picLocks noChangeAspect="1"/>
          </p:cNvPicPr>
          <p:nvPr/>
        </p:nvPicPr>
        <p:blipFill>
          <a:blip r:embed="rId3"/>
          <a:stretch>
            <a:fillRect/>
          </a:stretch>
        </p:blipFill>
        <p:spPr>
          <a:xfrm>
            <a:off x="2487027" y="3338316"/>
            <a:ext cx="5948313" cy="2974157"/>
          </a:xfrm>
          <a:prstGeom prst="rect">
            <a:avLst/>
          </a:prstGeom>
        </p:spPr>
      </p:pic>
      <p:sp>
        <p:nvSpPr>
          <p:cNvPr id="9" name="TextBox 8">
            <a:extLst>
              <a:ext uri="{FF2B5EF4-FFF2-40B4-BE49-F238E27FC236}">
                <a16:creationId xmlns:a16="http://schemas.microsoft.com/office/drawing/2014/main" id="{06010BA0-5D56-4E0F-BDA8-5FD60DB6912C}"/>
              </a:ext>
            </a:extLst>
          </p:cNvPr>
          <p:cNvSpPr txBox="1"/>
          <p:nvPr/>
        </p:nvSpPr>
        <p:spPr>
          <a:xfrm>
            <a:off x="2667786" y="6404669"/>
            <a:ext cx="4581426" cy="369332"/>
          </a:xfrm>
          <a:prstGeom prst="rect">
            <a:avLst/>
          </a:prstGeom>
          <a:noFill/>
        </p:spPr>
        <p:txBody>
          <a:bodyPr wrap="square">
            <a:spAutoFit/>
          </a:bodyPr>
          <a:lstStyle/>
          <a:p>
            <a:pPr algn="ctr"/>
            <a:r>
              <a:rPr lang="en-US" dirty="0">
                <a:solidFill>
                  <a:schemeClr val="bg1"/>
                </a:solidFill>
              </a:rPr>
              <a:t>Digit Dataset for OCR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B04BC-FF1E-4A3F-AB05-54489E58A4D3}"/>
              </a:ext>
            </a:extLst>
          </p:cNvPr>
          <p:cNvSpPr>
            <a:spLocks noGrp="1"/>
          </p:cNvSpPr>
          <p:nvPr>
            <p:ph type="title"/>
          </p:nvPr>
        </p:nvSpPr>
        <p:spPr/>
        <p:txBody>
          <a:bodyPr vert="horz" lIns="0" tIns="45720" rIns="0" bIns="45720" anchor="ctr">
            <a:noAutofit/>
          </a:bodyPr>
          <a:lstStyle/>
          <a:p>
            <a:r>
              <a:rPr lang="en-US" dirty="0">
                <a:cs typeface="Segoe UI"/>
              </a:rPr>
              <a:t>ALGORITHM</a:t>
            </a:r>
            <a:endParaRPr lang="en-US" dirty="0"/>
          </a:p>
        </p:txBody>
      </p:sp>
      <p:sp>
        <p:nvSpPr>
          <p:cNvPr id="6" name="Arrow: Right 5">
            <a:extLst>
              <a:ext uri="{FF2B5EF4-FFF2-40B4-BE49-F238E27FC236}">
                <a16:creationId xmlns:a16="http://schemas.microsoft.com/office/drawing/2014/main" id="{DED47736-103A-4862-AD42-BF027380887A}"/>
              </a:ext>
            </a:extLst>
          </p:cNvPr>
          <p:cNvSpPr/>
          <p:nvPr/>
        </p:nvSpPr>
        <p:spPr>
          <a:xfrm>
            <a:off x="2404393" y="2502887"/>
            <a:ext cx="982413" cy="481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5">
            <a:extLst>
              <a:ext uri="{FF2B5EF4-FFF2-40B4-BE49-F238E27FC236}">
                <a16:creationId xmlns:a16="http://schemas.microsoft.com/office/drawing/2014/main" id="{765E3078-9072-49CA-8CE2-0997EB16BDB3}"/>
              </a:ext>
            </a:extLst>
          </p:cNvPr>
          <p:cNvSpPr>
            <a:spLocks noGrp="1"/>
          </p:cNvSpPr>
          <p:nvPr>
            <p:ph type="sldNum" sz="quarter" idx="12"/>
          </p:nvPr>
        </p:nvSpPr>
        <p:spPr>
          <a:xfrm>
            <a:off x="8183880" y="173195"/>
            <a:ext cx="502920" cy="301752"/>
          </a:xfrm>
        </p:spPr>
        <p:txBody>
          <a:bodyPr/>
          <a:lstStyle/>
          <a:p>
            <a:fld id="{FEA1243F-3000-4347-94A4-FBDEAD3122CB}" type="slidenum">
              <a:rPr lang="en-US" sz="1600" smtClean="0"/>
              <a:pPr/>
              <a:t>5</a:t>
            </a:fld>
            <a:endParaRPr lang="en-US" dirty="0"/>
          </a:p>
        </p:txBody>
      </p:sp>
      <p:pic>
        <p:nvPicPr>
          <p:cNvPr id="9" name="Picture 8" descr="A close up of a logo&#10;&#10;Description automatically generated">
            <a:extLst>
              <a:ext uri="{FF2B5EF4-FFF2-40B4-BE49-F238E27FC236}">
                <a16:creationId xmlns:a16="http://schemas.microsoft.com/office/drawing/2014/main" id="{355A8ED9-4B97-41ED-B633-2AEFE6F60E4C}"/>
              </a:ext>
            </a:extLst>
          </p:cNvPr>
          <p:cNvPicPr>
            <a:picLocks noChangeAspect="1"/>
          </p:cNvPicPr>
          <p:nvPr/>
        </p:nvPicPr>
        <p:blipFill>
          <a:blip r:embed="rId2"/>
          <a:stretch>
            <a:fillRect/>
          </a:stretch>
        </p:blipFill>
        <p:spPr>
          <a:xfrm>
            <a:off x="914007" y="1875666"/>
            <a:ext cx="952500" cy="1905000"/>
          </a:xfrm>
          <a:prstGeom prst="rect">
            <a:avLst/>
          </a:prstGeom>
        </p:spPr>
      </p:pic>
      <p:sp>
        <p:nvSpPr>
          <p:cNvPr id="14" name="Title 1">
            <a:extLst>
              <a:ext uri="{FF2B5EF4-FFF2-40B4-BE49-F238E27FC236}">
                <a16:creationId xmlns:a16="http://schemas.microsoft.com/office/drawing/2014/main" id="{4E5051A1-F8F4-4FA3-B706-2728E1313916}"/>
              </a:ext>
            </a:extLst>
          </p:cNvPr>
          <p:cNvSpPr txBox="1">
            <a:spLocks/>
          </p:cNvSpPr>
          <p:nvPr/>
        </p:nvSpPr>
        <p:spPr>
          <a:xfrm>
            <a:off x="457200" y="3863272"/>
            <a:ext cx="2022049" cy="530459"/>
          </a:xfrm>
          <a:prstGeom prst="rect">
            <a:avLst/>
          </a:prstGeom>
        </p:spPr>
        <p:txBody>
          <a:bodyPr vert="horz" lIns="0" tIns="45720" rIns="0" bIns="45720" anchor="ctr">
            <a:noAutofit/>
          </a:bodyPr>
          <a:lstStyle>
            <a:lvl1pPr marL="182880" algn="l" rtl="0" eaLnBrk="1" latinLnBrk="0" hangingPunct="1">
              <a:spcBef>
                <a:spcPct val="0"/>
              </a:spcBef>
              <a:buNone/>
              <a:defRPr sz="4000" b="1" kern="1200">
                <a:ln w="6350">
                  <a:noFill/>
                </a:ln>
                <a:solidFill>
                  <a:schemeClr val="accent1"/>
                </a:solidFill>
                <a:effectLst/>
                <a:latin typeface="+mj-lt"/>
                <a:ea typeface="+mj-ea"/>
                <a:cs typeface="+mj-cs"/>
              </a:defRPr>
            </a:lvl1pPr>
          </a:lstStyle>
          <a:p>
            <a:r>
              <a:rPr lang="en-US" sz="1800" dirty="0">
                <a:solidFill>
                  <a:schemeClr val="bg1"/>
                </a:solidFill>
                <a:cs typeface="Segoe UI"/>
              </a:rPr>
              <a:t>1. </a:t>
            </a:r>
            <a:r>
              <a:rPr lang="en-US" sz="1800" dirty="0" err="1">
                <a:solidFill>
                  <a:schemeClr val="bg1"/>
                </a:solidFill>
                <a:cs typeface="Segoe UI"/>
              </a:rPr>
              <a:t>Deskewing</a:t>
            </a:r>
            <a:r>
              <a:rPr lang="en-US" sz="1800" dirty="0">
                <a:solidFill>
                  <a:schemeClr val="bg1"/>
                </a:solidFill>
                <a:cs typeface="Segoe UI"/>
              </a:rPr>
              <a:t> [1]</a:t>
            </a:r>
            <a:endParaRPr lang="en-US" sz="1800" dirty="0">
              <a:solidFill>
                <a:schemeClr val="bg1"/>
              </a:solidFill>
            </a:endParaRPr>
          </a:p>
        </p:txBody>
      </p:sp>
      <p:pic>
        <p:nvPicPr>
          <p:cNvPr id="18" name="Picture 17" descr="Histogram Oriented Gradients.&#10;">
            <a:extLst>
              <a:ext uri="{FF2B5EF4-FFF2-40B4-BE49-F238E27FC236}">
                <a16:creationId xmlns:a16="http://schemas.microsoft.com/office/drawing/2014/main" id="{3FF6E273-1894-4230-A311-E51B34F2C4F9}"/>
              </a:ext>
            </a:extLst>
          </p:cNvPr>
          <p:cNvPicPr>
            <a:picLocks noChangeAspect="1"/>
          </p:cNvPicPr>
          <p:nvPr/>
        </p:nvPicPr>
        <p:blipFill>
          <a:blip r:embed="rId3"/>
          <a:stretch>
            <a:fillRect/>
          </a:stretch>
        </p:blipFill>
        <p:spPr>
          <a:xfrm>
            <a:off x="4201812" y="1449668"/>
            <a:ext cx="3537987" cy="2756995"/>
          </a:xfrm>
          <a:prstGeom prst="rect">
            <a:avLst/>
          </a:prstGeom>
        </p:spPr>
      </p:pic>
      <p:sp>
        <p:nvSpPr>
          <p:cNvPr id="20" name="TextBox 19">
            <a:extLst>
              <a:ext uri="{FF2B5EF4-FFF2-40B4-BE49-F238E27FC236}">
                <a16:creationId xmlns:a16="http://schemas.microsoft.com/office/drawing/2014/main" id="{B61769BA-C4C2-44EE-B873-9E18E771DB9D}"/>
              </a:ext>
            </a:extLst>
          </p:cNvPr>
          <p:cNvSpPr txBox="1"/>
          <p:nvPr/>
        </p:nvSpPr>
        <p:spPr>
          <a:xfrm>
            <a:off x="3535052" y="4248193"/>
            <a:ext cx="5043339" cy="338554"/>
          </a:xfrm>
          <a:prstGeom prst="rect">
            <a:avLst/>
          </a:prstGeom>
          <a:noFill/>
        </p:spPr>
        <p:txBody>
          <a:bodyPr wrap="square">
            <a:spAutoFit/>
          </a:bodyPr>
          <a:lstStyle/>
          <a:p>
            <a:r>
              <a:rPr lang="en-US" sz="1600" b="1" dirty="0">
                <a:solidFill>
                  <a:schemeClr val="bg1"/>
                </a:solidFill>
                <a:cs typeface="Segoe UI"/>
              </a:rPr>
              <a:t>2. Histogram of Oriented Gradients descriptor [2]</a:t>
            </a:r>
            <a:endParaRPr lang="en-US" sz="1600" b="1" dirty="0">
              <a:solidFill>
                <a:schemeClr val="bg1"/>
              </a:solidFill>
            </a:endParaRPr>
          </a:p>
        </p:txBody>
      </p:sp>
      <p:pic>
        <p:nvPicPr>
          <p:cNvPr id="22" name="Picture 21" descr="A picture containing gauge, object, clock, meter&#10;&#10;Description automatically generated">
            <a:extLst>
              <a:ext uri="{FF2B5EF4-FFF2-40B4-BE49-F238E27FC236}">
                <a16:creationId xmlns:a16="http://schemas.microsoft.com/office/drawing/2014/main" id="{CB2B53C9-3185-4E3A-8D7E-E5DEAD4AAECD}"/>
              </a:ext>
            </a:extLst>
          </p:cNvPr>
          <p:cNvPicPr>
            <a:picLocks noChangeAspect="1"/>
          </p:cNvPicPr>
          <p:nvPr/>
        </p:nvPicPr>
        <p:blipFill>
          <a:blip r:embed="rId4"/>
          <a:stretch>
            <a:fillRect/>
          </a:stretch>
        </p:blipFill>
        <p:spPr>
          <a:xfrm>
            <a:off x="2895599" y="5210889"/>
            <a:ext cx="2857500" cy="857250"/>
          </a:xfrm>
          <a:prstGeom prst="rect">
            <a:avLst/>
          </a:prstGeom>
        </p:spPr>
      </p:pic>
      <p:sp>
        <p:nvSpPr>
          <p:cNvPr id="24" name="Arrow: Curved Left 23">
            <a:extLst>
              <a:ext uri="{FF2B5EF4-FFF2-40B4-BE49-F238E27FC236}">
                <a16:creationId xmlns:a16="http://schemas.microsoft.com/office/drawing/2014/main" id="{19FCD684-C305-400F-9314-B1E38E2B3A9F}"/>
              </a:ext>
            </a:extLst>
          </p:cNvPr>
          <p:cNvSpPr/>
          <p:nvPr/>
        </p:nvSpPr>
        <p:spPr>
          <a:xfrm>
            <a:off x="8183880" y="3780666"/>
            <a:ext cx="947374" cy="1575608"/>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extBox 25">
            <a:extLst>
              <a:ext uri="{FF2B5EF4-FFF2-40B4-BE49-F238E27FC236}">
                <a16:creationId xmlns:a16="http://schemas.microsoft.com/office/drawing/2014/main" id="{51EF8F44-08D7-46C3-8F96-289786065667}"/>
              </a:ext>
            </a:extLst>
          </p:cNvPr>
          <p:cNvSpPr txBox="1"/>
          <p:nvPr/>
        </p:nvSpPr>
        <p:spPr>
          <a:xfrm>
            <a:off x="2561733" y="6123273"/>
            <a:ext cx="3971041" cy="369332"/>
          </a:xfrm>
          <a:prstGeom prst="rect">
            <a:avLst/>
          </a:prstGeom>
          <a:noFill/>
        </p:spPr>
        <p:txBody>
          <a:bodyPr wrap="square">
            <a:spAutoFit/>
          </a:bodyPr>
          <a:lstStyle/>
          <a:p>
            <a:r>
              <a:rPr lang="en-US" b="1" dirty="0">
                <a:solidFill>
                  <a:schemeClr val="bg1"/>
                </a:solidFill>
                <a:cs typeface="Segoe UI"/>
              </a:rPr>
              <a:t>3</a:t>
            </a:r>
            <a:r>
              <a:rPr lang="en-US" sz="1800" b="1" dirty="0">
                <a:solidFill>
                  <a:schemeClr val="bg1"/>
                </a:solidFill>
                <a:cs typeface="Segoe UI"/>
              </a:rPr>
              <a:t>. Training and testing model. [1]</a:t>
            </a:r>
            <a:endParaRPr lang="en-US" sz="1800" b="1" dirty="0">
              <a:solidFill>
                <a:schemeClr val="bg1"/>
              </a:solidFill>
            </a:endParaRPr>
          </a:p>
        </p:txBody>
      </p:sp>
    </p:spTree>
    <p:extLst>
      <p:ext uri="{BB962C8B-B14F-4D97-AF65-F5344CB8AC3E}">
        <p14:creationId xmlns:p14="http://schemas.microsoft.com/office/powerpoint/2010/main" val="3020554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85B94-FCCB-4AC0-97D7-E47C9EF7B0A3}"/>
              </a:ext>
            </a:extLst>
          </p:cNvPr>
          <p:cNvSpPr>
            <a:spLocks noGrp="1"/>
          </p:cNvSpPr>
          <p:nvPr>
            <p:ph type="title"/>
          </p:nvPr>
        </p:nvSpPr>
        <p:spPr/>
        <p:txBody>
          <a:bodyPr/>
          <a:lstStyle/>
          <a:p>
            <a:r>
              <a:rPr lang="en-US" dirty="0"/>
              <a:t>MOBILE DESIGN</a:t>
            </a:r>
          </a:p>
        </p:txBody>
      </p:sp>
      <p:sp>
        <p:nvSpPr>
          <p:cNvPr id="3" name="Content Placeholder 2">
            <a:extLst>
              <a:ext uri="{FF2B5EF4-FFF2-40B4-BE49-F238E27FC236}">
                <a16:creationId xmlns:a16="http://schemas.microsoft.com/office/drawing/2014/main" id="{53F76BBB-2CAD-4A20-831C-DB2E80878A73}"/>
              </a:ext>
            </a:extLst>
          </p:cNvPr>
          <p:cNvSpPr>
            <a:spLocks noGrp="1"/>
          </p:cNvSpPr>
          <p:nvPr>
            <p:ph idx="1"/>
          </p:nvPr>
        </p:nvSpPr>
        <p:spPr/>
        <p:txBody>
          <a:bodyPr vert="horz" lIns="91440" tIns="45720" rIns="91440" bIns="45720" anchor="t">
            <a:normAutofit/>
          </a:bodyPr>
          <a:lstStyle/>
          <a:p>
            <a:pPr marL="447675" indent="-383540"/>
            <a:r>
              <a:rPr lang="en-US" dirty="0"/>
              <a:t>What will be the Strategy ?</a:t>
            </a:r>
            <a:endParaRPr lang="en-US"/>
          </a:p>
          <a:p>
            <a:pPr marL="63500" indent="0">
              <a:buNone/>
            </a:pPr>
            <a:r>
              <a:rPr lang="en-US" dirty="0"/>
              <a:t>	Just as we did for website, we are going to 	use the output array of shapes with their 	colors, to map a design onto an app.</a:t>
            </a:r>
            <a:endParaRPr lang="en-US" dirty="0">
              <a:cs typeface="Arial"/>
            </a:endParaRPr>
          </a:p>
          <a:p>
            <a:pPr marL="447675" indent="-383540"/>
            <a:r>
              <a:rPr lang="en-US" dirty="0"/>
              <a:t>This design could be an open source theme, where the user may not just receive the skeletal design but also a good theme, to begin with. </a:t>
            </a:r>
            <a:endParaRPr lang="en-US" dirty="0">
              <a:cs typeface="Arial"/>
            </a:endParaRPr>
          </a:p>
          <a:p>
            <a:pPr marL="447675" indent="-383540"/>
            <a:endParaRPr lang="en-US" dirty="0">
              <a:cs typeface="Arial"/>
            </a:endParaRPr>
          </a:p>
        </p:txBody>
      </p:sp>
      <p:sp>
        <p:nvSpPr>
          <p:cNvPr id="5" name="Slide Number Placeholder 5">
            <a:extLst>
              <a:ext uri="{FF2B5EF4-FFF2-40B4-BE49-F238E27FC236}">
                <a16:creationId xmlns:a16="http://schemas.microsoft.com/office/drawing/2014/main" id="{1E9AE551-0D18-4E74-A2F7-D067C2474F58}"/>
              </a:ext>
            </a:extLst>
          </p:cNvPr>
          <p:cNvSpPr txBox="1">
            <a:spLocks/>
          </p:cNvSpPr>
          <p:nvPr/>
        </p:nvSpPr>
        <p:spPr>
          <a:xfrm>
            <a:off x="8183880" y="214519"/>
            <a:ext cx="502920" cy="301752"/>
          </a:xfrm>
          <a:prstGeom prst="rect">
            <a:avLst/>
          </a:prstGeom>
        </p:spPr>
        <p:txBody>
          <a:bodyPr vert="horz" anchor="b"/>
          <a:lstStyle>
            <a:defPPr>
              <a:defRPr lang="en-US"/>
            </a:defPPr>
            <a:lvl1pPr marL="0" algn="ctr" defTabSz="914400" rtl="0" eaLnBrk="1" latinLnBrk="0" hangingPunct="1">
              <a:defRPr sz="1200" b="1"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EA1243F-3000-4347-94A4-FBDEAD3122CB}" type="slidenum">
              <a:rPr lang="en-US" sz="1600" smtClean="0"/>
              <a:pPr/>
              <a:t>6</a:t>
            </a:fld>
            <a:endParaRPr lang="en-US" dirty="0"/>
          </a:p>
        </p:txBody>
      </p:sp>
    </p:spTree>
    <p:extLst>
      <p:ext uri="{BB962C8B-B14F-4D97-AF65-F5344CB8AC3E}">
        <p14:creationId xmlns:p14="http://schemas.microsoft.com/office/powerpoint/2010/main" val="3135254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CBF6A-8B92-476D-B028-FC5F5CE37538}"/>
              </a:ext>
            </a:extLst>
          </p:cNvPr>
          <p:cNvSpPr>
            <a:spLocks noGrp="1"/>
          </p:cNvSpPr>
          <p:nvPr>
            <p:ph type="title"/>
          </p:nvPr>
        </p:nvSpPr>
        <p:spPr/>
        <p:txBody>
          <a:bodyPr/>
          <a:lstStyle/>
          <a:p>
            <a:r>
              <a:rPr lang="en-US" dirty="0"/>
              <a:t>EXPO	</a:t>
            </a:r>
          </a:p>
        </p:txBody>
      </p:sp>
      <p:sp>
        <p:nvSpPr>
          <p:cNvPr id="3" name="Content Placeholder 2">
            <a:extLst>
              <a:ext uri="{FF2B5EF4-FFF2-40B4-BE49-F238E27FC236}">
                <a16:creationId xmlns:a16="http://schemas.microsoft.com/office/drawing/2014/main" id="{A61772E8-D2E7-475A-9A14-92960B067DE5}"/>
              </a:ext>
            </a:extLst>
          </p:cNvPr>
          <p:cNvSpPr>
            <a:spLocks noGrp="1"/>
          </p:cNvSpPr>
          <p:nvPr>
            <p:ph idx="1"/>
          </p:nvPr>
        </p:nvSpPr>
        <p:spPr/>
        <p:txBody>
          <a:bodyPr>
            <a:normAutofit/>
          </a:bodyPr>
          <a:lstStyle/>
          <a:p>
            <a:r>
              <a:rPr lang="en-US" sz="2400" dirty="0"/>
              <a:t>Why EXPO ?</a:t>
            </a:r>
          </a:p>
          <a:p>
            <a:pPr marL="64008" indent="0">
              <a:buNone/>
            </a:pPr>
            <a:r>
              <a:rPr lang="en-US" sz="2400" dirty="0"/>
              <a:t>	Expo is an open-source platform for making 	universal native apps for Android, iOS, and the web 	with JavaScript and React.</a:t>
            </a:r>
          </a:p>
          <a:p>
            <a:pPr marL="64008" indent="0">
              <a:buNone/>
            </a:pPr>
            <a:r>
              <a:rPr lang="en-US" sz="2400" dirty="0"/>
              <a:t>	It gives a standalone binary package for submission 	to IOS (</a:t>
            </a:r>
            <a:r>
              <a:rPr lang="en-US" sz="2400" dirty="0" err="1"/>
              <a:t>xcode</a:t>
            </a:r>
            <a:r>
              <a:rPr lang="en-US" sz="2400" dirty="0"/>
              <a:t>), and Android (android studio)</a:t>
            </a:r>
          </a:p>
          <a:p>
            <a:r>
              <a:rPr lang="en-US" sz="2400" b="0" i="0" dirty="0">
                <a:effectLst/>
              </a:rPr>
              <a:t> It is a set of tools and services built around React Native and native platforms that help you develop, build, deploy, and quickly iterate on iOS, Android, and web apps from the same JavaScript/TypeScript codebase.</a:t>
            </a:r>
          </a:p>
          <a:p>
            <a:endParaRPr lang="en-US" sz="2400" dirty="0"/>
          </a:p>
        </p:txBody>
      </p:sp>
      <p:sp>
        <p:nvSpPr>
          <p:cNvPr id="5" name="Slide Number Placeholder 5">
            <a:extLst>
              <a:ext uri="{FF2B5EF4-FFF2-40B4-BE49-F238E27FC236}">
                <a16:creationId xmlns:a16="http://schemas.microsoft.com/office/drawing/2014/main" id="{1DA2CC84-2C8A-42F7-9BF3-D985688EB241}"/>
              </a:ext>
            </a:extLst>
          </p:cNvPr>
          <p:cNvSpPr txBox="1">
            <a:spLocks/>
          </p:cNvSpPr>
          <p:nvPr/>
        </p:nvSpPr>
        <p:spPr>
          <a:xfrm>
            <a:off x="8183880" y="214519"/>
            <a:ext cx="502920" cy="301752"/>
          </a:xfrm>
          <a:prstGeom prst="rect">
            <a:avLst/>
          </a:prstGeom>
        </p:spPr>
        <p:txBody>
          <a:bodyPr vert="horz" anchor="b"/>
          <a:lstStyle>
            <a:defPPr>
              <a:defRPr lang="en-US"/>
            </a:defPPr>
            <a:lvl1pPr marL="0" algn="ctr" defTabSz="914400" rtl="0" eaLnBrk="1" latinLnBrk="0" hangingPunct="1">
              <a:defRPr sz="1200" b="1"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EA1243F-3000-4347-94A4-FBDEAD3122CB}" type="slidenum">
              <a:rPr lang="en-US" sz="1600" smtClean="0"/>
              <a:pPr/>
              <a:t>7</a:t>
            </a:fld>
            <a:endParaRPr lang="en-US" dirty="0"/>
          </a:p>
        </p:txBody>
      </p:sp>
    </p:spTree>
    <p:extLst>
      <p:ext uri="{BB962C8B-B14F-4D97-AF65-F5344CB8AC3E}">
        <p14:creationId xmlns:p14="http://schemas.microsoft.com/office/powerpoint/2010/main" val="3107234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2CE83-3745-48C1-AC1A-FCFE7533FCDB}"/>
              </a:ext>
            </a:extLst>
          </p:cNvPr>
          <p:cNvSpPr>
            <a:spLocks noGrp="1"/>
          </p:cNvSpPr>
          <p:nvPr>
            <p:ph type="title"/>
          </p:nvPr>
        </p:nvSpPr>
        <p:spPr>
          <a:xfrm>
            <a:off x="457200" y="365395"/>
            <a:ext cx="5217736" cy="799306"/>
          </a:xfrm>
        </p:spPr>
        <p:txBody>
          <a:bodyPr/>
          <a:lstStyle/>
          <a:p>
            <a:r>
              <a:rPr lang="en-US" dirty="0"/>
              <a:t>WORKING OF EXPO</a:t>
            </a:r>
          </a:p>
        </p:txBody>
      </p:sp>
      <p:pic>
        <p:nvPicPr>
          <p:cNvPr id="7" name="Content Placeholder 6" descr="Diagram&#10;&#10;Description automatically generated">
            <a:extLst>
              <a:ext uri="{FF2B5EF4-FFF2-40B4-BE49-F238E27FC236}">
                <a16:creationId xmlns:a16="http://schemas.microsoft.com/office/drawing/2014/main" id="{CBCAD1B8-856D-4341-827F-666F54858D29}"/>
              </a:ext>
            </a:extLst>
          </p:cNvPr>
          <p:cNvPicPr>
            <a:picLocks noGrp="1" noChangeAspect="1"/>
          </p:cNvPicPr>
          <p:nvPr>
            <p:ph idx="1"/>
          </p:nvPr>
        </p:nvPicPr>
        <p:blipFill>
          <a:blip r:embed="rId2"/>
          <a:stretch>
            <a:fillRect/>
          </a:stretch>
        </p:blipFill>
        <p:spPr>
          <a:xfrm>
            <a:off x="822302" y="1600200"/>
            <a:ext cx="7499395" cy="4572000"/>
          </a:xfrm>
        </p:spPr>
      </p:pic>
      <p:sp>
        <p:nvSpPr>
          <p:cNvPr id="5" name="Slide Number Placeholder 5">
            <a:extLst>
              <a:ext uri="{FF2B5EF4-FFF2-40B4-BE49-F238E27FC236}">
                <a16:creationId xmlns:a16="http://schemas.microsoft.com/office/drawing/2014/main" id="{6BEE3B22-C971-4CE7-BD85-272665FECE39}"/>
              </a:ext>
            </a:extLst>
          </p:cNvPr>
          <p:cNvSpPr txBox="1">
            <a:spLocks/>
          </p:cNvSpPr>
          <p:nvPr/>
        </p:nvSpPr>
        <p:spPr>
          <a:xfrm>
            <a:off x="8183880" y="214519"/>
            <a:ext cx="502920" cy="301752"/>
          </a:xfrm>
          <a:prstGeom prst="rect">
            <a:avLst/>
          </a:prstGeom>
        </p:spPr>
        <p:txBody>
          <a:bodyPr vert="horz" anchor="b"/>
          <a:lstStyle>
            <a:defPPr>
              <a:defRPr lang="en-US"/>
            </a:defPPr>
            <a:lvl1pPr marL="0" algn="ctr" defTabSz="914400" rtl="0" eaLnBrk="1" latinLnBrk="0" hangingPunct="1">
              <a:defRPr sz="1200" b="1"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EA1243F-3000-4347-94A4-FBDEAD3122CB}" type="slidenum">
              <a:rPr lang="en-US" sz="1600" smtClean="0"/>
              <a:pPr/>
              <a:t>8</a:t>
            </a:fld>
            <a:endParaRPr lang="en-US" dirty="0"/>
          </a:p>
        </p:txBody>
      </p:sp>
      <p:sp>
        <p:nvSpPr>
          <p:cNvPr id="9" name="TextBox 8">
            <a:extLst>
              <a:ext uri="{FF2B5EF4-FFF2-40B4-BE49-F238E27FC236}">
                <a16:creationId xmlns:a16="http://schemas.microsoft.com/office/drawing/2014/main" id="{0B3447A8-728B-4E2B-A968-58D0BC5B510D}"/>
              </a:ext>
            </a:extLst>
          </p:cNvPr>
          <p:cNvSpPr txBox="1"/>
          <p:nvPr/>
        </p:nvSpPr>
        <p:spPr>
          <a:xfrm>
            <a:off x="1725105" y="5967167"/>
            <a:ext cx="6458775" cy="646331"/>
          </a:xfrm>
          <a:prstGeom prst="rect">
            <a:avLst/>
          </a:prstGeom>
          <a:noFill/>
        </p:spPr>
        <p:txBody>
          <a:bodyPr wrap="square">
            <a:spAutoFit/>
          </a:bodyPr>
          <a:lstStyle/>
          <a:p>
            <a:r>
              <a:rPr lang="en-US" dirty="0">
                <a:solidFill>
                  <a:schemeClr val="bg1"/>
                </a:solidFill>
              </a:rPr>
              <a:t>Gives a </a:t>
            </a:r>
            <a:r>
              <a:rPr lang="en-US" dirty="0" err="1">
                <a:solidFill>
                  <a:schemeClr val="bg1"/>
                </a:solidFill>
              </a:rPr>
              <a:t>realtime</a:t>
            </a:r>
            <a:r>
              <a:rPr lang="en-US" dirty="0">
                <a:solidFill>
                  <a:schemeClr val="bg1"/>
                </a:solidFill>
              </a:rPr>
              <a:t> testing theme, before actually releasing on app store, and </a:t>
            </a:r>
            <a:r>
              <a:rPr lang="en-US" dirty="0" err="1">
                <a:solidFill>
                  <a:schemeClr val="bg1"/>
                </a:solidFill>
              </a:rPr>
              <a:t>playstore</a:t>
            </a:r>
            <a:r>
              <a:rPr lang="en-US" dirty="0">
                <a:solidFill>
                  <a:schemeClr val="bg1"/>
                </a:solidFill>
              </a:rPr>
              <a:t> [3]</a:t>
            </a:r>
          </a:p>
        </p:txBody>
      </p:sp>
    </p:spTree>
    <p:extLst>
      <p:ext uri="{BB962C8B-B14F-4D97-AF65-F5344CB8AC3E}">
        <p14:creationId xmlns:p14="http://schemas.microsoft.com/office/powerpoint/2010/main" val="335198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a:t>DELIVERIES</a:t>
            </a:r>
          </a:p>
        </p:txBody>
      </p:sp>
      <p:graphicFrame>
        <p:nvGraphicFramePr>
          <p:cNvPr id="8" name="Content Placeholder 3" descr="list smart graphic design">
            <a:extLst>
              <a:ext uri="{FF2B5EF4-FFF2-40B4-BE49-F238E27FC236}">
                <a16:creationId xmlns:a16="http://schemas.microsoft.com/office/drawing/2014/main" id="{FB02D28B-B01D-4308-9682-E1335F472CC0}"/>
              </a:ext>
            </a:extLst>
          </p:cNvPr>
          <p:cNvGraphicFramePr>
            <a:graphicFrameLocks/>
          </p:cNvGraphicFramePr>
          <p:nvPr>
            <p:extLst>
              <p:ext uri="{D42A27DB-BD31-4B8C-83A1-F6EECF244321}">
                <p14:modId xmlns:p14="http://schemas.microsoft.com/office/powerpoint/2010/main" val="4011755853"/>
              </p:ext>
            </p:extLst>
          </p:nvPr>
        </p:nvGraphicFramePr>
        <p:xfrm>
          <a:off x="624840" y="1828800"/>
          <a:ext cx="7810500" cy="38322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a:extLst>
              <a:ext uri="{FF2B5EF4-FFF2-40B4-BE49-F238E27FC236}">
                <a16:creationId xmlns:a16="http://schemas.microsoft.com/office/drawing/2014/main" id="{0369C6F3-E4EF-4838-98C2-5EB64FEBBA51}"/>
              </a:ext>
            </a:extLst>
          </p:cNvPr>
          <p:cNvSpPr>
            <a:spLocks noGrp="1"/>
          </p:cNvSpPr>
          <p:nvPr>
            <p:ph type="sldNum" sz="quarter" idx="11"/>
          </p:nvPr>
        </p:nvSpPr>
        <p:spPr/>
        <p:txBody>
          <a:bodyPr/>
          <a:lstStyle/>
          <a:p>
            <a:fld id="{FEA1243F-3000-4347-94A4-FBDEAD3122CB}" type="slidenum">
              <a:rPr lang="en-US" sz="1600" smtClean="0"/>
              <a:pPr/>
              <a:t>9</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Custom 48">
      <a:dk1>
        <a:sysClr val="windowText" lastClr="000000"/>
      </a:dk1>
      <a:lt1>
        <a:sysClr val="window" lastClr="FFFFFF"/>
      </a:lt1>
      <a:dk2>
        <a:srgbClr val="262626"/>
      </a:dk2>
      <a:lt2>
        <a:srgbClr val="F2F2F2"/>
      </a:lt2>
      <a:accent1>
        <a:srgbClr val="C94C25"/>
      </a:accent1>
      <a:accent2>
        <a:srgbClr val="EA8640"/>
      </a:accent2>
      <a:accent3>
        <a:srgbClr val="99D9E7"/>
      </a:accent3>
      <a:accent4>
        <a:srgbClr val="FAB17B"/>
      </a:accent4>
      <a:accent5>
        <a:srgbClr val="21B8B3"/>
      </a:accent5>
      <a:accent6>
        <a:srgbClr val="F3786E"/>
      </a:accent6>
      <a:hlink>
        <a:srgbClr val="646567"/>
      </a:hlink>
      <a:folHlink>
        <a:srgbClr val="646567"/>
      </a:folHlink>
    </a:clrScheme>
    <a:fontScheme name="Custom 27">
      <a:majorFont>
        <a:latin typeface="Segoe UI"/>
        <a:ea typeface=""/>
        <a:cs typeface=""/>
      </a:majorFont>
      <a:minorFont>
        <a:latin typeface="Arial"/>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110000" t="250000" r="110000" b="40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110000" t="250000" r="110000" b="40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70000"/>
                <a:satMod val="130000"/>
              </a:schemeClr>
              <a:schemeClr val="phClr">
                <a:tint val="70000"/>
                <a:satMod val="130000"/>
              </a:schemeClr>
            </a:duotone>
          </a:blip>
          <a:tile tx="0" ty="0" sx="90000" sy="90000" flip="none" algn="t"/>
        </a:blipFill>
      </a:bgFillStyleLst>
    </a:fmtScheme>
  </a:themeElements>
  <a:objectDefaults/>
  <a:extraClrSchemeLst/>
  <a:extLst>
    <a:ext uri="{05A4C25C-085E-4340-85A3-A5531E510DB2}">
      <thm15:themeFamily xmlns:thm15="http://schemas.microsoft.com/office/thememl/2012/main" name="TF10167107_Project status report_RVA_v3.potx" id="{4F81F982-6C51-4092-B8D8-4B9E627EB026}" vid="{408BF7D7-5259-4FB8-AB61-68B3FB5EAB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4D07AB84774194383D7632753588BB8" ma:contentTypeVersion="10" ma:contentTypeDescription="Create a new document." ma:contentTypeScope="" ma:versionID="e54e980f61dccc43a8392018fcc1d24d">
  <xsd:schema xmlns:xsd="http://www.w3.org/2001/XMLSchema" xmlns:xs="http://www.w3.org/2001/XMLSchema" xmlns:p="http://schemas.microsoft.com/office/2006/metadata/properties" xmlns:ns3="ab27bd89-cfb9-437c-bba6-5edd5f1f20a6" xmlns:ns4="831cafef-a022-485b-afe9-ab220d37f869" targetNamespace="http://schemas.microsoft.com/office/2006/metadata/properties" ma:root="true" ma:fieldsID="837f9c4a2935bc4993123205b1fa8dcd" ns3:_="" ns4:_="">
    <xsd:import namespace="ab27bd89-cfb9-437c-bba6-5edd5f1f20a6"/>
    <xsd:import namespace="831cafef-a022-485b-afe9-ab220d37f86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b27bd89-cfb9-437c-bba6-5edd5f1f20a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31cafef-a022-485b-afe9-ab220d37f869"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CB47EFB-BDBB-4CE5-A848-1507BE3B7989}">
  <ds:schemaRefs>
    <ds:schemaRef ds:uri="http://schemas.microsoft.com/office/2006/metadata/properties"/>
    <ds:schemaRef ds:uri="http://schemas.microsoft.com/office/2006/documentManagement/types"/>
    <ds:schemaRef ds:uri="http://purl.org/dc/dcmitype/"/>
    <ds:schemaRef ds:uri="http://www.w3.org/XML/1998/namespace"/>
    <ds:schemaRef ds:uri="http://schemas.microsoft.com/office/infopath/2007/PartnerControls"/>
    <ds:schemaRef ds:uri="http://purl.org/dc/elements/1.1/"/>
    <ds:schemaRef ds:uri="http://purl.org/dc/terms/"/>
    <ds:schemaRef ds:uri="http://schemas.openxmlformats.org/package/2006/metadata/core-properties"/>
    <ds:schemaRef ds:uri="831cafef-a022-485b-afe9-ab220d37f869"/>
    <ds:schemaRef ds:uri="ab27bd89-cfb9-437c-bba6-5edd5f1f20a6"/>
  </ds:schemaRefs>
</ds:datastoreItem>
</file>

<file path=customXml/itemProps2.xml><?xml version="1.0" encoding="utf-8"?>
<ds:datastoreItem xmlns:ds="http://schemas.openxmlformats.org/officeDocument/2006/customXml" ds:itemID="{3DC31EBE-A492-4CE5-9650-1E2C8FDDD7CE}">
  <ds:schemaRefs>
    <ds:schemaRef ds:uri="http://schemas.microsoft.com/sharepoint/v3/contenttype/forms"/>
  </ds:schemaRefs>
</ds:datastoreItem>
</file>

<file path=customXml/itemProps3.xml><?xml version="1.0" encoding="utf-8"?>
<ds:datastoreItem xmlns:ds="http://schemas.openxmlformats.org/officeDocument/2006/customXml" ds:itemID="{8553B111-FDD2-4844-9F3E-35E38298FE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b27bd89-cfb9-437c-bba6-5edd5f1f20a6"/>
    <ds:schemaRef ds:uri="831cafef-a022-485b-afe9-ab220d37f8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tf10167107_win32</Template>
  <TotalTime>478</TotalTime>
  <Words>719</Words>
  <Application>Microsoft Office PowerPoint</Application>
  <PresentationFormat>On-screen Show (4:3)</PresentationFormat>
  <Paragraphs>89</Paragraphs>
  <Slides>12</Slides>
  <Notes>7</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Verve</vt:lpstr>
      <vt:lpstr>Iteration 2 Status</vt:lpstr>
      <vt:lpstr>STATUS SUMMARY</vt:lpstr>
      <vt:lpstr>PROGRESS</vt:lpstr>
      <vt:lpstr>ALGORITHM</vt:lpstr>
      <vt:lpstr>ALGORITHM</vt:lpstr>
      <vt:lpstr>MOBILE DESIGN</vt:lpstr>
      <vt:lpstr>EXPO </vt:lpstr>
      <vt:lpstr>WORKING OF EXPO</vt:lpstr>
      <vt:lpstr>DELIVERIES</vt:lpstr>
      <vt:lpstr>GOALS FOR NEXT ITERATION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Iteration 1 Progress or Status</dc:title>
  <dc:creator>Chaludia, Harsh Vinod</dc:creator>
  <cp:lastModifiedBy>Chaludia, Harsh</cp:lastModifiedBy>
  <cp:revision>93</cp:revision>
  <dcterms:created xsi:type="dcterms:W3CDTF">2020-09-27T21:32:14Z</dcterms:created>
  <dcterms:modified xsi:type="dcterms:W3CDTF">2020-10-20T05:31:56Z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0x01010034D07AB84774194383D7632753588BB8</vt:lpwstr>
  </property>
</Properties>
</file>