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17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0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2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2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1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7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1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2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7876-1F44-46C2-8348-3E5B6B4719D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32A4-F25B-4B64-B194-77A956097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1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D2E6-3C1E-127C-7300-9A610717C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945341"/>
            <a:ext cx="9448800" cy="46616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IN" sz="25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  <a:ea typeface="Microsoft YaHei" panose="020B0503020204020204" pitchFamily="34" charset="-122"/>
              </a:rPr>
              <a:t>WEB Technology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1BE3A-71B6-ABB1-1DDE-B9BAA5D2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49388"/>
            <a:ext cx="9448800" cy="1201271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Online Hostel Complaint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1AD61-494B-20CC-6F9B-413D21267AE9}"/>
              </a:ext>
            </a:extLst>
          </p:cNvPr>
          <p:cNvSpPr txBox="1"/>
          <p:nvPr/>
        </p:nvSpPr>
        <p:spPr>
          <a:xfrm>
            <a:off x="7360024" y="4338918"/>
            <a:ext cx="33617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u="sng" spc="300" dirty="0"/>
              <a:t>BHAGYESH RASHINKAR</a:t>
            </a:r>
          </a:p>
          <a:p>
            <a:pPr algn="ctr"/>
            <a:r>
              <a:rPr lang="en-IN" u="sng" spc="300" dirty="0"/>
              <a:t>20CS3019</a:t>
            </a:r>
          </a:p>
        </p:txBody>
      </p:sp>
    </p:spTree>
    <p:extLst>
      <p:ext uri="{BB962C8B-B14F-4D97-AF65-F5344CB8AC3E}">
        <p14:creationId xmlns:p14="http://schemas.microsoft.com/office/powerpoint/2010/main" val="359349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FD94-762D-6C2D-50DF-8D0E625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8BCF-D90E-A1B2-A7E1-D07F367D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2000" b="1" dirty="0"/>
              <a:t>Online Hostel Complaint Management System </a:t>
            </a:r>
            <a:r>
              <a:rPr lang="en-IN" sz="2000" dirty="0"/>
              <a:t>is a website through which we can register and manage hostel related complaints online. The website provides with a form through which students can register their complaints, it also provides with options to delete the complaints and update the complaint status(resolved or unresolved).</a:t>
            </a:r>
          </a:p>
          <a:p>
            <a:pPr marL="0" indent="0" algn="ctr">
              <a:buNone/>
            </a:pPr>
            <a:r>
              <a:rPr lang="en-IN" sz="2000" dirty="0"/>
              <a:t>The project </a:t>
            </a:r>
            <a:r>
              <a:rPr lang="en-IN" sz="2000" b="1" dirty="0"/>
              <a:t>aims</a:t>
            </a:r>
            <a:r>
              <a:rPr lang="en-IN" sz="2000" dirty="0"/>
              <a:t> to make the complaint management process completely paper free and helps to handle the complaints with transparency and efficiency. </a:t>
            </a:r>
          </a:p>
          <a:p>
            <a:pPr marL="0" indent="0" algn="ctr">
              <a:buNone/>
            </a:pPr>
            <a:r>
              <a:rPr lang="en-IN" sz="2000" dirty="0"/>
              <a:t>The project </a:t>
            </a:r>
            <a:r>
              <a:rPr lang="en-IN" sz="2000" b="1" dirty="0"/>
              <a:t>uses</a:t>
            </a:r>
            <a:r>
              <a:rPr lang="en-IN" sz="2000" dirty="0"/>
              <a:t> HTML, CSS for website design, MongoDB for database to store complaints and Node JS, Express JS to perform the CRUD(Create Read Update Delete) operations on the database.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4353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4296-9811-1AAF-7FB5-E7A488D6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Project</a:t>
            </a:r>
            <a:r>
              <a:rPr lang="en-IN" sz="3600" spc="300" dirty="0">
                <a:latin typeface="BaaBookHmkBold" panose="00000400000000000000" pitchFamily="2" charset="0"/>
              </a:rPr>
              <a:t> Folder Structure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11FEC19-9703-26DA-C78C-64BB094126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" b="173"/>
          <a:stretch/>
        </p:blipFill>
        <p:spPr>
          <a:xfrm>
            <a:off x="7861238" y="421341"/>
            <a:ext cx="3644962" cy="60870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4765C-1CAB-2579-40D8-6A7C9235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app.js </a:t>
            </a:r>
            <a:r>
              <a:rPr lang="en-US" dirty="0"/>
              <a:t>has all the methods like get, post, update and delete, and paths which connect each element of the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db </a:t>
            </a:r>
            <a:r>
              <a:rPr lang="en-US" dirty="0"/>
              <a:t>and</a:t>
            </a:r>
            <a:r>
              <a:rPr lang="en-US" b="1" dirty="0"/>
              <a:t> models </a:t>
            </a:r>
            <a:r>
              <a:rPr lang="en-US" dirty="0"/>
              <a:t>folders have the </a:t>
            </a:r>
            <a:r>
              <a:rPr lang="en-US" b="1" dirty="0"/>
              <a:t>conn.js</a:t>
            </a:r>
            <a:r>
              <a:rPr lang="en-US" dirty="0"/>
              <a:t>(connection to MongoDB)</a:t>
            </a:r>
            <a:r>
              <a:rPr lang="en-US" b="1" dirty="0"/>
              <a:t> </a:t>
            </a:r>
            <a:r>
              <a:rPr lang="en-US" dirty="0"/>
              <a:t> and </a:t>
            </a:r>
            <a:r>
              <a:rPr lang="en-US" b="1" dirty="0"/>
              <a:t>registercomplaint.js</a:t>
            </a:r>
            <a:r>
              <a:rPr lang="en-US" dirty="0"/>
              <a:t>(collection’s schema)</a:t>
            </a:r>
            <a:r>
              <a:rPr lang="en-US" b="1" dirty="0"/>
              <a:t> </a:t>
            </a:r>
            <a:r>
              <a:rPr lang="en-US" dirty="0"/>
              <a:t>files respectively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templates </a:t>
            </a:r>
            <a:r>
              <a:rPr lang="en-US" dirty="0"/>
              <a:t>folder has all the </a:t>
            </a:r>
            <a:r>
              <a:rPr lang="en-US" b="1" dirty="0"/>
              <a:t>.hbs </a:t>
            </a:r>
            <a:r>
              <a:rPr lang="en-US" dirty="0"/>
              <a:t>files which contain the HTML codes for the webpages.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hostelstyle.css </a:t>
            </a:r>
            <a:r>
              <a:rPr lang="en-US" dirty="0"/>
              <a:t>in </a:t>
            </a:r>
            <a:r>
              <a:rPr lang="en-US" b="1" dirty="0"/>
              <a:t>public/css</a:t>
            </a:r>
            <a:r>
              <a:rPr lang="en-US" dirty="0"/>
              <a:t> directory has the css for the webpages.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48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0558-D70B-5DC5-F839-0D52413C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Modules</a:t>
            </a:r>
            <a:r>
              <a:rPr lang="en-US" sz="3600" spc="300" dirty="0">
                <a:latin typeface="BaaBookHmkBold" panose="00000400000000000000" pitchFamily="2" charset="0"/>
              </a:rPr>
              <a:t> </a:t>
            </a:r>
            <a:r>
              <a:rPr lang="en-US" sz="3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Required</a:t>
            </a:r>
            <a:endParaRPr lang="en-IN" sz="3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aBookHmkBold" panose="00000400000000000000" pitchFamily="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4CC98D0-0CBD-1799-1135-E7D6C268ED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r="3200"/>
          <a:stretch/>
        </p:blipFill>
        <p:spPr>
          <a:xfrm>
            <a:off x="7912060" y="3124199"/>
            <a:ext cx="3841730" cy="26625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5B148-ED9C-6DF7-966E-EC4FD828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1400" dirty="0"/>
              <a:t>Open cmd in project directory and type </a:t>
            </a:r>
            <a:r>
              <a:rPr lang="en-IN" sz="1400" b="1" u="sng" dirty="0"/>
              <a:t>npm install &lt;package name&gt;</a:t>
            </a:r>
            <a:r>
              <a:rPr lang="en-IN" sz="1400" dirty="0"/>
              <a:t> to install each module.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express:</a:t>
            </a:r>
            <a:r>
              <a:rPr lang="en-IN" dirty="0"/>
              <a:t> Node JS web application framework</a:t>
            </a:r>
            <a:r>
              <a:rPr lang="en-I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mongoose: </a:t>
            </a:r>
            <a:r>
              <a:rPr lang="en-IN" dirty="0"/>
              <a:t>MongoDB object modelling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hbs: </a:t>
            </a:r>
            <a:r>
              <a:rPr lang="en-IN" dirty="0"/>
              <a:t>Express JS view engine to render .hbs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nodemon: </a:t>
            </a:r>
            <a:r>
              <a:rPr lang="en-IN" dirty="0"/>
              <a:t>Automatically starts server after changes in directory are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dotenv: </a:t>
            </a:r>
            <a:r>
              <a:rPr lang="en-IN" dirty="0"/>
              <a:t>Loads environment variables from .env file.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0927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315-E921-21D9-7B77-5ED6A2A8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2989728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Front</a:t>
            </a:r>
            <a:r>
              <a:rPr lang="en-US" sz="3600" dirty="0">
                <a:latin typeface="BaaBookHmkBold" panose="00000400000000000000" pitchFamily="2" charset="0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Page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aBookHmkBold" panose="00000400000000000000" pitchFamily="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5D3378-6027-F9A6-E439-979AA829BF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" r="108"/>
          <a:stretch/>
        </p:blipFill>
        <p:spPr>
          <a:xfrm>
            <a:off x="3738282" y="1524000"/>
            <a:ext cx="8292354" cy="46942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E0363-54B8-770D-5CED-B19F21C4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3124199"/>
            <a:ext cx="2989728" cy="3094485"/>
          </a:xfrm>
        </p:spPr>
        <p:txBody>
          <a:bodyPr anchor="ctr"/>
          <a:lstStyle/>
          <a:p>
            <a:pPr algn="ctr"/>
            <a:r>
              <a:rPr lang="en-US" dirty="0"/>
              <a:t>The front page contains a form for students to post complaints.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35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0E07-7310-78D8-DF59-F179D427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2882153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Complaint</a:t>
            </a:r>
            <a:r>
              <a:rPr lang="en-US" sz="3600" dirty="0">
                <a:latin typeface="BaaBookHmkBold" panose="00000400000000000000" pitchFamily="2" charset="0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Table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aBookHmkBold" panose="00000400000000000000" pitchFamily="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3E680F2-16AE-9B43-2008-ADB9E9D60D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-92"/>
          <a:stretch/>
        </p:blipFill>
        <p:spPr>
          <a:xfrm>
            <a:off x="3711388" y="1524000"/>
            <a:ext cx="8373036" cy="46942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64FB-DEC5-60A9-75C4-DF2068A9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2882153" cy="3094485"/>
          </a:xfrm>
        </p:spPr>
        <p:txBody>
          <a:bodyPr anchor="ctr"/>
          <a:lstStyle/>
          <a:p>
            <a:pPr algn="ctr"/>
            <a:r>
              <a:rPr lang="en-US" dirty="0"/>
              <a:t>This page has complaint table where students can see the status of their complaints and delete them if resolved.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21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C7E3-7405-D884-854E-60860065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2873188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BaaBookHmkBold" panose="00000400000000000000" pitchFamily="2" charset="0"/>
              </a:rPr>
              <a:t>Complaint management table</a:t>
            </a:r>
            <a:endParaRPr lang="en-IN" dirty="0">
              <a:latin typeface="BaaBookHmkBold" panose="00000400000000000000" pitchFamily="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5936A2-BCDA-DF33-E5CC-DF6BABBCD8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140"/>
          <a:stretch/>
        </p:blipFill>
        <p:spPr>
          <a:xfrm>
            <a:off x="3657600" y="1524446"/>
            <a:ext cx="8534400" cy="46942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982D4-E38A-D756-B2BC-185B66864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124199"/>
            <a:ext cx="2873187" cy="3094485"/>
          </a:xfrm>
        </p:spPr>
        <p:txBody>
          <a:bodyPr anchor="ctr"/>
          <a:lstStyle/>
          <a:p>
            <a:pPr algn="ctr"/>
            <a:r>
              <a:rPr lang="en-US" dirty="0"/>
              <a:t>This table is for hostel authorities </a:t>
            </a:r>
            <a:r>
              <a:rPr lang="en-US"/>
              <a:t>where they </a:t>
            </a:r>
            <a:r>
              <a:rPr lang="en-US" dirty="0"/>
              <a:t>can manage complaints and delete them if resolved.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1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1737-FDA9-DE22-1CFB-7683C0AC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2" y="208562"/>
            <a:ext cx="6665259" cy="90306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Project</a:t>
            </a:r>
            <a:r>
              <a:rPr lang="en-US" sz="3600" dirty="0">
                <a:latin typeface="BaaBookHmkBold" panose="00000400000000000000" pitchFamily="2" charset="0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Working</a:t>
            </a:r>
            <a:r>
              <a:rPr lang="en-US" sz="3600" dirty="0">
                <a:latin typeface="BaaBookHmkBold" panose="00000400000000000000" pitchFamily="2" charset="0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aBookHmkBold" panose="00000400000000000000" pitchFamily="2" charset="0"/>
              </a:rPr>
              <a:t>flowchart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aBookHmkBold" panose="000004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2CFB7-5F89-B3F7-74D6-C68DFBA80E53}"/>
              </a:ext>
            </a:extLst>
          </p:cNvPr>
          <p:cNvSpPr/>
          <p:nvPr/>
        </p:nvSpPr>
        <p:spPr>
          <a:xfrm>
            <a:off x="197224" y="2106706"/>
            <a:ext cx="2124635" cy="11474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Complaint is registered via form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7D8EEA-4EBA-F1F8-B081-6EA155CFD3EE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321859" y="2680447"/>
            <a:ext cx="1757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75D084-8B86-F55B-2805-73DFBE294928}"/>
              </a:ext>
            </a:extLst>
          </p:cNvPr>
          <p:cNvSpPr/>
          <p:nvPr/>
        </p:nvSpPr>
        <p:spPr>
          <a:xfrm>
            <a:off x="4078943" y="2106706"/>
            <a:ext cx="2124635" cy="114748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data to MongoDB 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A40FDB-B8B1-E1EC-099B-BFE06CF6D841}"/>
              </a:ext>
            </a:extLst>
          </p:cNvPr>
          <p:cNvSpPr/>
          <p:nvPr/>
        </p:nvSpPr>
        <p:spPr>
          <a:xfrm>
            <a:off x="9596716" y="1035424"/>
            <a:ext cx="2124635" cy="1147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data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complaint table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225DF6-5670-2335-306D-DE8406935F04}"/>
              </a:ext>
            </a:extLst>
          </p:cNvPr>
          <p:cNvSpPr/>
          <p:nvPr/>
        </p:nvSpPr>
        <p:spPr>
          <a:xfrm>
            <a:off x="197223" y="5172635"/>
            <a:ext cx="2124635" cy="1147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data to complaint management table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8D7B65-45D8-E6BC-ECF0-01A67CADA35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6203578" y="1609165"/>
            <a:ext cx="3393138" cy="107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C65369-34DE-4A20-231C-56FF258870B9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flipH="1">
            <a:off x="1259541" y="3254188"/>
            <a:ext cx="3881720" cy="191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86CC00-C2FA-8EA4-99C6-F95D5D578235}"/>
              </a:ext>
            </a:extLst>
          </p:cNvPr>
          <p:cNvSpPr txBox="1"/>
          <p:nvPr/>
        </p:nvSpPr>
        <p:spPr>
          <a:xfrm rot="20033906">
            <a:off x="1841468" y="4039054"/>
            <a:ext cx="218823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Get data from database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0CFF6-8EDD-35E8-2FF1-97AFA93B39BD}"/>
              </a:ext>
            </a:extLst>
          </p:cNvPr>
          <p:cNvSpPr txBox="1"/>
          <p:nvPr/>
        </p:nvSpPr>
        <p:spPr>
          <a:xfrm rot="20569513">
            <a:off x="6673093" y="1862428"/>
            <a:ext cx="218823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GET data from database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D450E6-A153-D288-12F4-546D9A11F957}"/>
              </a:ext>
            </a:extLst>
          </p:cNvPr>
          <p:cNvSpPr/>
          <p:nvPr/>
        </p:nvSpPr>
        <p:spPr>
          <a:xfrm>
            <a:off x="6283137" y="3603813"/>
            <a:ext cx="2124635" cy="11474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data from both the tables and 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5545FB-4139-3719-1BAD-8C3222F6A45E}"/>
              </a:ext>
            </a:extLst>
          </p:cNvPr>
          <p:cNvSpPr/>
          <p:nvPr/>
        </p:nvSpPr>
        <p:spPr>
          <a:xfrm>
            <a:off x="6283137" y="5486400"/>
            <a:ext cx="2124635" cy="11474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status of complaint in both the tables and 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A7A818-034F-DDC8-8444-35AC134C4744}"/>
              </a:ext>
            </a:extLst>
          </p:cNvPr>
          <p:cNvCxnSpPr>
            <a:stCxn id="22" idx="3"/>
            <a:endCxn id="44" idx="1"/>
          </p:cNvCxnSpPr>
          <p:nvPr/>
        </p:nvCxnSpPr>
        <p:spPr>
          <a:xfrm flipV="1">
            <a:off x="2321858" y="4177554"/>
            <a:ext cx="3961279" cy="156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EFF4AD-D951-8026-9510-3594ECE11D0E}"/>
              </a:ext>
            </a:extLst>
          </p:cNvPr>
          <p:cNvCxnSpPr>
            <a:stCxn id="21" idx="2"/>
            <a:endCxn id="44" idx="0"/>
          </p:cNvCxnSpPr>
          <p:nvPr/>
        </p:nvCxnSpPr>
        <p:spPr>
          <a:xfrm flipH="1">
            <a:off x="7345455" y="2182906"/>
            <a:ext cx="3313579" cy="142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E320A4-AD0D-77D7-BAB6-4BD6BEF9EBEF}"/>
              </a:ext>
            </a:extLst>
          </p:cNvPr>
          <p:cNvCxnSpPr>
            <a:stCxn id="22" idx="3"/>
            <a:endCxn id="45" idx="1"/>
          </p:cNvCxnSpPr>
          <p:nvPr/>
        </p:nvCxnSpPr>
        <p:spPr>
          <a:xfrm>
            <a:off x="2321858" y="5746376"/>
            <a:ext cx="3961279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4AF9352-1CC3-D42E-BF08-FD17FD89F905}"/>
              </a:ext>
            </a:extLst>
          </p:cNvPr>
          <p:cNvSpPr txBox="1"/>
          <p:nvPr/>
        </p:nvSpPr>
        <p:spPr>
          <a:xfrm rot="20233106">
            <a:off x="7428787" y="2730207"/>
            <a:ext cx="2591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DELETE method in POST request</a:t>
            </a:r>
            <a:endParaRPr lang="en-IN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2F3D30-F929-22DB-AC37-F8AEF215D8C5}"/>
              </a:ext>
            </a:extLst>
          </p:cNvPr>
          <p:cNvSpPr txBox="1"/>
          <p:nvPr/>
        </p:nvSpPr>
        <p:spPr>
          <a:xfrm rot="20312885">
            <a:off x="2783038" y="4731694"/>
            <a:ext cx="2591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DELETE method in POST request</a:t>
            </a:r>
            <a:endParaRPr lang="en-IN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723D53-7842-A239-3CFB-ACCCCB040DF9}"/>
              </a:ext>
            </a:extLst>
          </p:cNvPr>
          <p:cNvSpPr txBox="1"/>
          <p:nvPr/>
        </p:nvSpPr>
        <p:spPr>
          <a:xfrm rot="265282">
            <a:off x="3150589" y="5586038"/>
            <a:ext cx="2591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PUT method in POST request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324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F3B93E7D270144810269122077FC90" ma:contentTypeVersion="4" ma:contentTypeDescription="Create a new document." ma:contentTypeScope="" ma:versionID="2bc489fb59e7edc7ffaade588250c186">
  <xsd:schema xmlns:xsd="http://www.w3.org/2001/XMLSchema" xmlns:xs="http://www.w3.org/2001/XMLSchema" xmlns:p="http://schemas.microsoft.com/office/2006/metadata/properties" xmlns:ns3="9583c944-a070-4aba-84b3-1fc2e739317f" targetNamespace="http://schemas.microsoft.com/office/2006/metadata/properties" ma:root="true" ma:fieldsID="3b93744f71b1d90e26a58673b30aee4b" ns3:_="">
    <xsd:import namespace="9583c944-a070-4aba-84b3-1fc2e7393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3c944-a070-4aba-84b3-1fc2e7393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02225-F04E-42EB-A306-E19E700B4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83c944-a070-4aba-84b3-1fc2e7393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9C3734-C12B-4E1E-BC29-DF0EBD763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74699C-131E-4302-B6BA-331F9F3CA34E}">
  <ds:schemaRefs>
    <ds:schemaRef ds:uri="http://purl.org/dc/elements/1.1/"/>
    <ds:schemaRef ds:uri="9583c944-a070-4aba-84b3-1fc2e739317f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545</TotalTime>
  <Words>406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BaaBookHmkBold</vt:lpstr>
      <vt:lpstr>Berlin Sans FB Demi</vt:lpstr>
      <vt:lpstr>Century Gothic</vt:lpstr>
      <vt:lpstr>Vapor Trail</vt:lpstr>
      <vt:lpstr>WEB Technology PROJECT</vt:lpstr>
      <vt:lpstr>Project DESCRIPTION</vt:lpstr>
      <vt:lpstr>Project Folder Structure</vt:lpstr>
      <vt:lpstr>Modules Required</vt:lpstr>
      <vt:lpstr>Front Page</vt:lpstr>
      <vt:lpstr>Complaint Table</vt:lpstr>
      <vt:lpstr>Complaint management table</vt:lpstr>
      <vt:lpstr>Project Working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PROJECT</dc:title>
  <dc:creator>BHAGYESH RASHINKAR</dc:creator>
  <cp:lastModifiedBy>BHAGYESH RASHINKAR</cp:lastModifiedBy>
  <cp:revision>5</cp:revision>
  <dcterms:created xsi:type="dcterms:W3CDTF">2022-05-11T13:10:18Z</dcterms:created>
  <dcterms:modified xsi:type="dcterms:W3CDTF">2022-05-12T10:42:53Z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0x01010067F3B93E7D270144810269122077FC90</vt:lpwstr>
  </property>
</Properties>
</file>