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Default Extension="png" ContentType="image/png"/>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9"/>
  </p:notesMasterIdLst>
  <p:sldIdLst>
    <p:sldId id="256" r:id="rId2"/>
    <p:sldId id="257" r:id="rId3"/>
    <p:sldId id="258" r:id="rId4"/>
    <p:sldId id="259" r:id="rId5"/>
    <p:sldId id="260" r:id="rId6"/>
    <p:sldId id="261" r:id="rId7"/>
    <p:sldId id="262" r:id="rId8"/>
  </p:sldIdLst>
  <p:sldSz cx="9144000" cy="5143500" type="screen16x9"/>
  <p:notesSz cx="6858000" cy="9144000"/>
  <p:embeddedFontLst>
    <p:embeddedFont>
      <p:font typeface="Old Standard TT" charset="0"/>
      <p:regular r:id="rId10"/>
      <p:bold r:id="rId11"/>
      <p:italic r:id="rId12"/>
    </p:embeddedFont>
    <p:embeddedFont>
      <p:font typeface="Libre Franklin" charset="0"/>
      <p:regular r:id="rId13"/>
      <p:bold r:id="rId14"/>
      <p:italic r:id="rId15"/>
      <p:boldItalic r:id="rId16"/>
    </p:embeddedFont>
    <p:embeddedFont>
      <p:font typeface="Franklin Gothic" charset="0"/>
      <p:bold r:id="rId1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110" d="100"/>
          <a:sy n="110" d="100"/>
        </p:scale>
        <p:origin x="-658" y="-72"/>
      </p:cViewPr>
      <p:guideLst>
        <p:guide orient="horz" pos="162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font" Target="fonts/font7.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font" Target="fonts/font6.fntdata"/><Relationship Id="rId10" Type="http://schemas.openxmlformats.org/officeDocument/2006/relationships/font" Target="fonts/font1.fntdata"/><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font" Target="fonts/font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1c7f1629589_0_2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1c7f1629589_0_2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1c7edd3e45e_0_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1c7edd3e45e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1c7f162958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1c7f162958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1c7f1629589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1c7f1629589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1c7f1629589_0_2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1c7f1629589_0_2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1c7f1629589_0_25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1c7f1629589_0_2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sp>
        <p:nvSpPr>
          <p:cNvPr id="10" name="Google Shape;10;p2"/>
          <p:cNvSpPr/>
          <p:nvPr/>
        </p:nvSpPr>
        <p:spPr>
          <a:xfrm>
            <a:off x="0" y="100"/>
            <a:ext cx="9144000" cy="1711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 name="Google Shape;11;p2"/>
          <p:cNvCxnSpPr/>
          <p:nvPr/>
        </p:nvCxnSpPr>
        <p:spPr>
          <a:xfrm>
            <a:off x="641934" y="3597500"/>
            <a:ext cx="390300" cy="0"/>
          </a:xfrm>
          <a:prstGeom prst="straightConnector1">
            <a:avLst/>
          </a:prstGeom>
          <a:noFill/>
          <a:ln w="28575" cap="flat" cmpd="sng">
            <a:solidFill>
              <a:schemeClr val="accent1"/>
            </a:solidFill>
            <a:prstDash val="solid"/>
            <a:round/>
            <a:headEnd type="none" w="sm" len="sm"/>
            <a:tailEnd type="none" w="sm" len="sm"/>
          </a:ln>
        </p:spPr>
      </p:cxnSp>
      <p:sp>
        <p:nvSpPr>
          <p:cNvPr id="12" name="Google Shape;12;p2"/>
          <p:cNvSpPr txBox="1">
            <a:spLocks noGrp="1"/>
          </p:cNvSpPr>
          <p:nvPr>
            <p:ph type="ctrTitle"/>
          </p:nvPr>
        </p:nvSpPr>
        <p:spPr>
          <a:xfrm>
            <a:off x="512700" y="1893300"/>
            <a:ext cx="8118600" cy="1522800"/>
          </a:xfrm>
          <a:prstGeom prst="rect">
            <a:avLst/>
          </a:prstGeom>
        </p:spPr>
        <p:txBody>
          <a:bodyPr spcFirstLastPara="1" wrap="square" lIns="91425" tIns="91425" rIns="91425" bIns="91425" anchor="b" anchorCtr="0">
            <a:normAutofit/>
          </a:bodyPr>
          <a:lstStyle>
            <a:lvl1pPr lvl="0">
              <a:spcBef>
                <a:spcPts val="0"/>
              </a:spcBef>
              <a:spcAft>
                <a:spcPts val="0"/>
              </a:spcAft>
              <a:buClr>
                <a:schemeClr val="accent1"/>
              </a:buClr>
              <a:buSzPts val="4200"/>
              <a:buNone/>
              <a:defRPr sz="4200">
                <a:solidFill>
                  <a:schemeClr val="accent1"/>
                </a:solidFill>
              </a:defRPr>
            </a:lvl1pPr>
            <a:lvl2pPr lvl="1">
              <a:spcBef>
                <a:spcPts val="0"/>
              </a:spcBef>
              <a:spcAft>
                <a:spcPts val="0"/>
              </a:spcAft>
              <a:buClr>
                <a:schemeClr val="accent1"/>
              </a:buClr>
              <a:buSzPts val="4200"/>
              <a:buNone/>
              <a:defRPr sz="4200">
                <a:solidFill>
                  <a:schemeClr val="accent1"/>
                </a:solidFill>
              </a:defRPr>
            </a:lvl2pPr>
            <a:lvl3pPr lvl="2">
              <a:spcBef>
                <a:spcPts val="0"/>
              </a:spcBef>
              <a:spcAft>
                <a:spcPts val="0"/>
              </a:spcAft>
              <a:buClr>
                <a:schemeClr val="accent1"/>
              </a:buClr>
              <a:buSzPts val="4200"/>
              <a:buNone/>
              <a:defRPr sz="4200">
                <a:solidFill>
                  <a:schemeClr val="accent1"/>
                </a:solidFill>
              </a:defRPr>
            </a:lvl3pPr>
            <a:lvl4pPr lvl="3">
              <a:spcBef>
                <a:spcPts val="0"/>
              </a:spcBef>
              <a:spcAft>
                <a:spcPts val="0"/>
              </a:spcAft>
              <a:buClr>
                <a:schemeClr val="accent1"/>
              </a:buClr>
              <a:buSzPts val="4200"/>
              <a:buNone/>
              <a:defRPr sz="4200">
                <a:solidFill>
                  <a:schemeClr val="accent1"/>
                </a:solidFill>
              </a:defRPr>
            </a:lvl4pPr>
            <a:lvl5pPr lvl="4">
              <a:spcBef>
                <a:spcPts val="0"/>
              </a:spcBef>
              <a:spcAft>
                <a:spcPts val="0"/>
              </a:spcAft>
              <a:buClr>
                <a:schemeClr val="accent1"/>
              </a:buClr>
              <a:buSzPts val="4200"/>
              <a:buNone/>
              <a:defRPr sz="4200">
                <a:solidFill>
                  <a:schemeClr val="accent1"/>
                </a:solidFill>
              </a:defRPr>
            </a:lvl5pPr>
            <a:lvl6pPr lvl="5">
              <a:spcBef>
                <a:spcPts val="0"/>
              </a:spcBef>
              <a:spcAft>
                <a:spcPts val="0"/>
              </a:spcAft>
              <a:buClr>
                <a:schemeClr val="accent1"/>
              </a:buClr>
              <a:buSzPts val="4200"/>
              <a:buNone/>
              <a:defRPr sz="4200">
                <a:solidFill>
                  <a:schemeClr val="accent1"/>
                </a:solidFill>
              </a:defRPr>
            </a:lvl6pPr>
            <a:lvl7pPr lvl="6">
              <a:spcBef>
                <a:spcPts val="0"/>
              </a:spcBef>
              <a:spcAft>
                <a:spcPts val="0"/>
              </a:spcAft>
              <a:buClr>
                <a:schemeClr val="accent1"/>
              </a:buClr>
              <a:buSzPts val="4200"/>
              <a:buNone/>
              <a:defRPr sz="4200">
                <a:solidFill>
                  <a:schemeClr val="accent1"/>
                </a:solidFill>
              </a:defRPr>
            </a:lvl7pPr>
            <a:lvl8pPr lvl="7">
              <a:spcBef>
                <a:spcPts val="0"/>
              </a:spcBef>
              <a:spcAft>
                <a:spcPts val="0"/>
              </a:spcAft>
              <a:buClr>
                <a:schemeClr val="accent1"/>
              </a:buClr>
              <a:buSzPts val="4200"/>
              <a:buNone/>
              <a:defRPr sz="4200">
                <a:solidFill>
                  <a:schemeClr val="accent1"/>
                </a:solidFill>
              </a:defRPr>
            </a:lvl8pPr>
            <a:lvl9pPr lvl="8">
              <a:spcBef>
                <a:spcPts val="0"/>
              </a:spcBef>
              <a:spcAft>
                <a:spcPts val="0"/>
              </a:spcAft>
              <a:buClr>
                <a:schemeClr val="accent1"/>
              </a:buClr>
              <a:buSzPts val="4200"/>
              <a:buNone/>
              <a:defRPr sz="4200">
                <a:solidFill>
                  <a:schemeClr val="accent1"/>
                </a:solidFill>
              </a:defRPr>
            </a:lvl9pPr>
          </a:lstStyle>
          <a:p>
            <a:endParaRPr/>
          </a:p>
        </p:txBody>
      </p:sp>
      <p:sp>
        <p:nvSpPr>
          <p:cNvPr id="13" name="Google Shape;13;p2"/>
          <p:cNvSpPr txBox="1">
            <a:spLocks noGrp="1"/>
          </p:cNvSpPr>
          <p:nvPr>
            <p:ph type="subTitle" idx="1"/>
          </p:nvPr>
        </p:nvSpPr>
        <p:spPr>
          <a:xfrm>
            <a:off x="512700" y="3840639"/>
            <a:ext cx="8118600" cy="7875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accent2"/>
              </a:buClr>
              <a:buSzPts val="2400"/>
              <a:buNone/>
              <a:defRPr sz="2400">
                <a:solidFill>
                  <a:schemeClr val="accent2"/>
                </a:solidFill>
              </a:defRPr>
            </a:lvl1pPr>
            <a:lvl2pPr lvl="1">
              <a:lnSpc>
                <a:spcPct val="100000"/>
              </a:lnSpc>
              <a:spcBef>
                <a:spcPts val="0"/>
              </a:spcBef>
              <a:spcAft>
                <a:spcPts val="0"/>
              </a:spcAft>
              <a:buClr>
                <a:schemeClr val="accent2"/>
              </a:buClr>
              <a:buSzPts val="2400"/>
              <a:buNone/>
              <a:defRPr sz="2400">
                <a:solidFill>
                  <a:schemeClr val="accent2"/>
                </a:solidFill>
              </a:defRPr>
            </a:lvl2pPr>
            <a:lvl3pPr lvl="2">
              <a:lnSpc>
                <a:spcPct val="100000"/>
              </a:lnSpc>
              <a:spcBef>
                <a:spcPts val="0"/>
              </a:spcBef>
              <a:spcAft>
                <a:spcPts val="0"/>
              </a:spcAft>
              <a:buClr>
                <a:schemeClr val="accent2"/>
              </a:buClr>
              <a:buSzPts val="2400"/>
              <a:buNone/>
              <a:defRPr sz="2400">
                <a:solidFill>
                  <a:schemeClr val="accent2"/>
                </a:solidFill>
              </a:defRPr>
            </a:lvl3pPr>
            <a:lvl4pPr lvl="3">
              <a:lnSpc>
                <a:spcPct val="100000"/>
              </a:lnSpc>
              <a:spcBef>
                <a:spcPts val="0"/>
              </a:spcBef>
              <a:spcAft>
                <a:spcPts val="0"/>
              </a:spcAft>
              <a:buClr>
                <a:schemeClr val="accent2"/>
              </a:buClr>
              <a:buSzPts val="2400"/>
              <a:buNone/>
              <a:defRPr sz="2400">
                <a:solidFill>
                  <a:schemeClr val="accent2"/>
                </a:solidFill>
              </a:defRPr>
            </a:lvl4pPr>
            <a:lvl5pPr lvl="4">
              <a:lnSpc>
                <a:spcPct val="100000"/>
              </a:lnSpc>
              <a:spcBef>
                <a:spcPts val="0"/>
              </a:spcBef>
              <a:spcAft>
                <a:spcPts val="0"/>
              </a:spcAft>
              <a:buClr>
                <a:schemeClr val="accent2"/>
              </a:buClr>
              <a:buSzPts val="2400"/>
              <a:buNone/>
              <a:defRPr sz="2400">
                <a:solidFill>
                  <a:schemeClr val="accent2"/>
                </a:solidFill>
              </a:defRPr>
            </a:lvl5pPr>
            <a:lvl6pPr lvl="5">
              <a:lnSpc>
                <a:spcPct val="100000"/>
              </a:lnSpc>
              <a:spcBef>
                <a:spcPts val="0"/>
              </a:spcBef>
              <a:spcAft>
                <a:spcPts val="0"/>
              </a:spcAft>
              <a:buClr>
                <a:schemeClr val="accent2"/>
              </a:buClr>
              <a:buSzPts val="2400"/>
              <a:buNone/>
              <a:defRPr sz="2400">
                <a:solidFill>
                  <a:schemeClr val="accent2"/>
                </a:solidFill>
              </a:defRPr>
            </a:lvl6pPr>
            <a:lvl7pPr lvl="6">
              <a:lnSpc>
                <a:spcPct val="100000"/>
              </a:lnSpc>
              <a:spcBef>
                <a:spcPts val="0"/>
              </a:spcBef>
              <a:spcAft>
                <a:spcPts val="0"/>
              </a:spcAft>
              <a:buClr>
                <a:schemeClr val="accent2"/>
              </a:buClr>
              <a:buSzPts val="2400"/>
              <a:buNone/>
              <a:defRPr sz="2400">
                <a:solidFill>
                  <a:schemeClr val="accent2"/>
                </a:solidFill>
              </a:defRPr>
            </a:lvl7pPr>
            <a:lvl8pPr lvl="7">
              <a:lnSpc>
                <a:spcPct val="100000"/>
              </a:lnSpc>
              <a:spcBef>
                <a:spcPts val="0"/>
              </a:spcBef>
              <a:spcAft>
                <a:spcPts val="0"/>
              </a:spcAft>
              <a:buClr>
                <a:schemeClr val="accent2"/>
              </a:buClr>
              <a:buSzPts val="2400"/>
              <a:buNone/>
              <a:defRPr sz="2400">
                <a:solidFill>
                  <a:schemeClr val="accent2"/>
                </a:solidFill>
              </a:defRPr>
            </a:lvl8pPr>
            <a:lvl9pPr lvl="8">
              <a:lnSpc>
                <a:spcPct val="100000"/>
              </a:lnSpc>
              <a:spcBef>
                <a:spcPts val="0"/>
              </a:spcBef>
              <a:spcAft>
                <a:spcPts val="0"/>
              </a:spcAft>
              <a:buClr>
                <a:schemeClr val="accent2"/>
              </a:buClr>
              <a:buSzPts val="2400"/>
              <a:buNone/>
              <a:defRPr sz="2400">
                <a:solidFill>
                  <a:schemeClr val="accent2"/>
                </a:solidFill>
              </a:defRPr>
            </a:lvl9pPr>
          </a:lstStyle>
          <a:p>
            <a:endParaRPr/>
          </a:p>
        </p:txBody>
      </p:sp>
      <p:sp>
        <p:nvSpPr>
          <p:cNvPr id="14" name="Google Shape;14;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9"/>
        <p:cNvGrpSpPr/>
        <p:nvPr/>
      </p:nvGrpSpPr>
      <p:grpSpPr>
        <a:xfrm>
          <a:off x="0" y="0"/>
          <a:ext cx="0" cy="0"/>
          <a:chOff x="0" y="0"/>
          <a:chExt cx="0" cy="0"/>
        </a:xfrm>
      </p:grpSpPr>
      <p:sp>
        <p:nvSpPr>
          <p:cNvPr id="50" name="Google Shape;50;p11"/>
          <p:cNvSpPr txBox="1">
            <a:spLocks noGrp="1"/>
          </p:cNvSpPr>
          <p:nvPr>
            <p:ph type="title" hasCustomPrompt="1"/>
          </p:nvPr>
        </p:nvSpPr>
        <p:spPr>
          <a:xfrm>
            <a:off x="311700" y="1039650"/>
            <a:ext cx="8520600" cy="2106300"/>
          </a:xfrm>
          <a:prstGeom prst="rect">
            <a:avLst/>
          </a:prstGeom>
        </p:spPr>
        <p:txBody>
          <a:bodyPr spcFirstLastPara="1" wrap="square" lIns="91425" tIns="91425" rIns="91425" bIns="91425" anchor="b" anchorCtr="0">
            <a:normAutofit/>
          </a:bodyPr>
          <a:lstStyle>
            <a:lvl1pPr lvl="0" algn="ctr">
              <a:spcBef>
                <a:spcPts val="0"/>
              </a:spcBef>
              <a:spcAft>
                <a:spcPts val="0"/>
              </a:spcAft>
              <a:buSzPts val="14000"/>
              <a:buNone/>
              <a:defRPr sz="14000" b="1"/>
            </a:lvl1pPr>
            <a:lvl2pPr lvl="1" algn="ctr">
              <a:spcBef>
                <a:spcPts val="0"/>
              </a:spcBef>
              <a:spcAft>
                <a:spcPts val="0"/>
              </a:spcAft>
              <a:buSzPts val="14000"/>
              <a:buNone/>
              <a:defRPr sz="14000" b="1"/>
            </a:lvl2pPr>
            <a:lvl3pPr lvl="2" algn="ctr">
              <a:spcBef>
                <a:spcPts val="0"/>
              </a:spcBef>
              <a:spcAft>
                <a:spcPts val="0"/>
              </a:spcAft>
              <a:buSzPts val="14000"/>
              <a:buNone/>
              <a:defRPr sz="14000" b="1"/>
            </a:lvl3pPr>
            <a:lvl4pPr lvl="3" algn="ctr">
              <a:spcBef>
                <a:spcPts val="0"/>
              </a:spcBef>
              <a:spcAft>
                <a:spcPts val="0"/>
              </a:spcAft>
              <a:buSzPts val="14000"/>
              <a:buNone/>
              <a:defRPr sz="14000" b="1"/>
            </a:lvl4pPr>
            <a:lvl5pPr lvl="4" algn="ctr">
              <a:spcBef>
                <a:spcPts val="0"/>
              </a:spcBef>
              <a:spcAft>
                <a:spcPts val="0"/>
              </a:spcAft>
              <a:buSzPts val="14000"/>
              <a:buNone/>
              <a:defRPr sz="14000" b="1"/>
            </a:lvl5pPr>
            <a:lvl6pPr lvl="5" algn="ctr">
              <a:spcBef>
                <a:spcPts val="0"/>
              </a:spcBef>
              <a:spcAft>
                <a:spcPts val="0"/>
              </a:spcAft>
              <a:buSzPts val="14000"/>
              <a:buNone/>
              <a:defRPr sz="14000" b="1"/>
            </a:lvl6pPr>
            <a:lvl7pPr lvl="6" algn="ctr">
              <a:spcBef>
                <a:spcPts val="0"/>
              </a:spcBef>
              <a:spcAft>
                <a:spcPts val="0"/>
              </a:spcAft>
              <a:buSzPts val="14000"/>
              <a:buNone/>
              <a:defRPr sz="14000" b="1"/>
            </a:lvl7pPr>
            <a:lvl8pPr lvl="7" algn="ctr">
              <a:spcBef>
                <a:spcPts val="0"/>
              </a:spcBef>
              <a:spcAft>
                <a:spcPts val="0"/>
              </a:spcAft>
              <a:buSzPts val="14000"/>
              <a:buNone/>
              <a:defRPr sz="14000" b="1"/>
            </a:lvl8pPr>
            <a:lvl9pPr lvl="8" algn="ctr">
              <a:spcBef>
                <a:spcPts val="0"/>
              </a:spcBef>
              <a:spcAft>
                <a:spcPts val="0"/>
              </a:spcAft>
              <a:buSzPts val="14000"/>
              <a:buNone/>
              <a:defRPr sz="14000" b="1"/>
            </a:lvl9pPr>
          </a:lstStyle>
          <a:p>
            <a:r>
              <a:t>xx%</a:t>
            </a:r>
          </a:p>
        </p:txBody>
      </p:sp>
      <p:sp>
        <p:nvSpPr>
          <p:cNvPr id="51" name="Google Shape;51;p11"/>
          <p:cNvSpPr txBox="1">
            <a:spLocks noGrp="1"/>
          </p:cNvSpPr>
          <p:nvPr>
            <p:ph type="body" idx="1"/>
          </p:nvPr>
        </p:nvSpPr>
        <p:spPr>
          <a:xfrm>
            <a:off x="311700" y="32284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2" name="Google Shape;52;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Introduction">
  <p:cSld name="Introduction">
    <p:spTree>
      <p:nvGrpSpPr>
        <p:cNvPr id="1" name="Shape 55"/>
        <p:cNvGrpSpPr/>
        <p:nvPr/>
      </p:nvGrpSpPr>
      <p:grpSpPr>
        <a:xfrm>
          <a:off x="0" y="0"/>
          <a:ext cx="0" cy="0"/>
          <a:chOff x="0" y="0"/>
          <a:chExt cx="0" cy="0"/>
        </a:xfrm>
      </p:grpSpPr>
      <p:grpSp>
        <p:nvGrpSpPr>
          <p:cNvPr id="56" name="Google Shape;56;p13"/>
          <p:cNvGrpSpPr/>
          <p:nvPr/>
        </p:nvGrpSpPr>
        <p:grpSpPr>
          <a:xfrm rot="5400000" flipH="1">
            <a:off x="0" y="2925099"/>
            <a:ext cx="2219420" cy="2219419"/>
            <a:chOff x="0" y="12289"/>
            <a:chExt cx="3550" cy="3551"/>
          </a:xfrm>
        </p:grpSpPr>
        <p:sp>
          <p:nvSpPr>
            <p:cNvPr id="57" name="Google Shape;57;p13"/>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Libre Franklin"/>
                <a:ea typeface="Libre Franklin"/>
                <a:cs typeface="Libre Franklin"/>
                <a:sym typeface="Libre Franklin"/>
              </a:endParaRPr>
            </a:p>
          </p:txBody>
        </p:sp>
        <p:sp>
          <p:nvSpPr>
            <p:cNvPr id="58" name="Google Shape;58;p13"/>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Libre Franklin"/>
                <a:ea typeface="Libre Franklin"/>
                <a:cs typeface="Libre Franklin"/>
                <a:sym typeface="Libre Franklin"/>
              </a:endParaRPr>
            </a:p>
          </p:txBody>
        </p:sp>
        <p:sp>
          <p:nvSpPr>
            <p:cNvPr id="59" name="Google Shape;59;p13"/>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Libre Franklin"/>
                <a:ea typeface="Libre Franklin"/>
                <a:cs typeface="Libre Franklin"/>
                <a:sym typeface="Libre Franklin"/>
              </a:endParaRPr>
            </a:p>
          </p:txBody>
        </p:sp>
      </p:grpSp>
      <p:sp>
        <p:nvSpPr>
          <p:cNvPr id="60" name="Google Shape;60;p13"/>
          <p:cNvSpPr>
            <a:spLocks noGrp="1"/>
          </p:cNvSpPr>
          <p:nvPr>
            <p:ph type="pic" idx="2"/>
          </p:nvPr>
        </p:nvSpPr>
        <p:spPr>
          <a:xfrm>
            <a:off x="4572000" y="-16907"/>
            <a:ext cx="4572000" cy="5177400"/>
          </a:xfrm>
          <a:prstGeom prst="rect">
            <a:avLst/>
          </a:prstGeom>
          <a:noFill/>
          <a:ln>
            <a:noFill/>
          </a:ln>
        </p:spPr>
      </p:sp>
      <p:sp>
        <p:nvSpPr>
          <p:cNvPr id="61" name="Google Shape;61;p13"/>
          <p:cNvSpPr txBox="1">
            <a:spLocks noGrp="1"/>
          </p:cNvSpPr>
          <p:nvPr>
            <p:ph type="title"/>
          </p:nvPr>
        </p:nvSpPr>
        <p:spPr>
          <a:xfrm>
            <a:off x="723017" y="659297"/>
            <a:ext cx="3706200" cy="458100"/>
          </a:xfrm>
          <a:prstGeom prst="rect">
            <a:avLst/>
          </a:prstGeom>
          <a:noFill/>
          <a:ln>
            <a:noFill/>
          </a:ln>
        </p:spPr>
        <p:txBody>
          <a:bodyPr spcFirstLastPara="1" wrap="square" lIns="0" tIns="0" rIns="0" bIns="0" anchor="b" anchorCtr="0">
            <a:normAutofit/>
          </a:bodyPr>
          <a:lstStyle>
            <a:lvl1pPr lvl="0" algn="l" rtl="0">
              <a:lnSpc>
                <a:spcPct val="90000"/>
              </a:lnSpc>
              <a:spcBef>
                <a:spcPts val="0"/>
              </a:spcBef>
              <a:spcAft>
                <a:spcPts val="0"/>
              </a:spcAft>
              <a:buClr>
                <a:schemeClr val="dk1"/>
              </a:buClr>
              <a:buSzPts val="3300"/>
              <a:buFont typeface="Franklin Gothic"/>
              <a:buNone/>
              <a:defRPr sz="3300" b="1" i="0">
                <a:latin typeface="Franklin Gothic"/>
                <a:ea typeface="Franklin Gothic"/>
                <a:cs typeface="Franklin Gothic"/>
                <a:sym typeface="Franklin Gothic"/>
              </a:defRPr>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cxnSp>
        <p:nvCxnSpPr>
          <p:cNvPr id="62" name="Google Shape;62;p13"/>
          <p:cNvCxnSpPr/>
          <p:nvPr/>
        </p:nvCxnSpPr>
        <p:spPr>
          <a:xfrm>
            <a:off x="714375" y="1454331"/>
            <a:ext cx="1600200" cy="3000"/>
          </a:xfrm>
          <a:prstGeom prst="straightConnector1">
            <a:avLst/>
          </a:prstGeom>
          <a:noFill/>
          <a:ln w="101600" cap="flat" cmpd="sng">
            <a:solidFill>
              <a:schemeClr val="lt2"/>
            </a:solidFill>
            <a:prstDash val="solid"/>
            <a:miter lim="800000"/>
            <a:headEnd type="none" w="sm" len="sm"/>
            <a:tailEnd type="none" w="sm" len="sm"/>
          </a:ln>
        </p:spPr>
      </p:cxnSp>
      <p:sp>
        <p:nvSpPr>
          <p:cNvPr id="63" name="Google Shape;63;p13"/>
          <p:cNvSpPr txBox="1">
            <a:spLocks noGrp="1"/>
          </p:cNvSpPr>
          <p:nvPr>
            <p:ph type="body" idx="1"/>
          </p:nvPr>
        </p:nvSpPr>
        <p:spPr>
          <a:xfrm>
            <a:off x="714374" y="1717022"/>
            <a:ext cx="3429000" cy="2096400"/>
          </a:xfrm>
          <a:prstGeom prst="rect">
            <a:avLst/>
          </a:prstGeom>
          <a:noFill/>
          <a:ln>
            <a:noFill/>
          </a:ln>
        </p:spPr>
        <p:txBody>
          <a:bodyPr spcFirstLastPara="1" wrap="square" lIns="0" tIns="0" rIns="0" bIns="0" anchor="t" anchorCtr="0">
            <a:noAutofit/>
          </a:bodyPr>
          <a:lstStyle>
            <a:lvl1pPr marL="457200" lvl="0" indent="-228600" algn="l" rtl="0">
              <a:lnSpc>
                <a:spcPct val="100000"/>
              </a:lnSpc>
              <a:spcBef>
                <a:spcPts val="800"/>
              </a:spcBef>
              <a:spcAft>
                <a:spcPts val="0"/>
              </a:spcAft>
              <a:buClr>
                <a:schemeClr val="dk1"/>
              </a:buClr>
              <a:buSzPts val="1200"/>
              <a:buNone/>
              <a:defRPr sz="1200" b="0" i="0">
                <a:solidFill>
                  <a:schemeClr val="dk1"/>
                </a:solidFill>
                <a:latin typeface="Libre Franklin"/>
                <a:ea typeface="Libre Franklin"/>
                <a:cs typeface="Libre Franklin"/>
                <a:sym typeface="Libre Franklin"/>
              </a:defRPr>
            </a:lvl1pPr>
            <a:lvl2pPr marL="914400" lvl="1" indent="-419100" algn="l" rtl="0">
              <a:lnSpc>
                <a:spcPct val="90000"/>
              </a:lnSpc>
              <a:spcBef>
                <a:spcPts val="400"/>
              </a:spcBef>
              <a:spcAft>
                <a:spcPts val="0"/>
              </a:spcAft>
              <a:buClr>
                <a:schemeClr val="dk1"/>
              </a:buClr>
              <a:buSzPts val="3000"/>
              <a:buChar char="•"/>
              <a:defRPr sz="3000"/>
            </a:lvl2pPr>
            <a:lvl3pPr marL="1371600" lvl="2" indent="-419100" algn="l" rtl="0">
              <a:lnSpc>
                <a:spcPct val="90000"/>
              </a:lnSpc>
              <a:spcBef>
                <a:spcPts val="400"/>
              </a:spcBef>
              <a:spcAft>
                <a:spcPts val="0"/>
              </a:spcAft>
              <a:buClr>
                <a:schemeClr val="dk1"/>
              </a:buClr>
              <a:buSzPts val="3000"/>
              <a:buChar char="•"/>
              <a:defRPr sz="3000"/>
            </a:lvl3pPr>
            <a:lvl4pPr marL="1828800" lvl="3" indent="-419100" algn="l" rtl="0">
              <a:lnSpc>
                <a:spcPct val="90000"/>
              </a:lnSpc>
              <a:spcBef>
                <a:spcPts val="400"/>
              </a:spcBef>
              <a:spcAft>
                <a:spcPts val="0"/>
              </a:spcAft>
              <a:buClr>
                <a:schemeClr val="dk1"/>
              </a:buClr>
              <a:buSzPts val="3000"/>
              <a:buChar char="•"/>
              <a:defRPr sz="3000"/>
            </a:lvl4pPr>
            <a:lvl5pPr marL="2286000" lvl="4" indent="-419100" algn="l" rtl="0">
              <a:lnSpc>
                <a:spcPct val="90000"/>
              </a:lnSpc>
              <a:spcBef>
                <a:spcPts val="400"/>
              </a:spcBef>
              <a:spcAft>
                <a:spcPts val="0"/>
              </a:spcAft>
              <a:buClr>
                <a:schemeClr val="dk1"/>
              </a:buClr>
              <a:buSzPts val="3000"/>
              <a:buChar char="•"/>
              <a:defRPr sz="3000"/>
            </a:lvl5pPr>
            <a:lvl6pPr marL="2743200" lvl="5" indent="-317500" algn="l" rtl="0">
              <a:lnSpc>
                <a:spcPct val="90000"/>
              </a:lnSpc>
              <a:spcBef>
                <a:spcPts val="400"/>
              </a:spcBef>
              <a:spcAft>
                <a:spcPts val="0"/>
              </a:spcAft>
              <a:buClr>
                <a:schemeClr val="lt1"/>
              </a:buClr>
              <a:buSzPts val="1400"/>
              <a:buChar char="•"/>
              <a:defRPr/>
            </a:lvl6pPr>
            <a:lvl7pPr marL="3200400" lvl="6" indent="-317500" algn="l" rtl="0">
              <a:lnSpc>
                <a:spcPct val="90000"/>
              </a:lnSpc>
              <a:spcBef>
                <a:spcPts val="400"/>
              </a:spcBef>
              <a:spcAft>
                <a:spcPts val="0"/>
              </a:spcAft>
              <a:buClr>
                <a:schemeClr val="lt1"/>
              </a:buClr>
              <a:buSzPts val="1400"/>
              <a:buChar char="•"/>
              <a:defRPr/>
            </a:lvl7pPr>
            <a:lvl8pPr marL="3657600" lvl="7" indent="-317500" algn="l" rtl="0">
              <a:lnSpc>
                <a:spcPct val="90000"/>
              </a:lnSpc>
              <a:spcBef>
                <a:spcPts val="400"/>
              </a:spcBef>
              <a:spcAft>
                <a:spcPts val="0"/>
              </a:spcAft>
              <a:buClr>
                <a:schemeClr val="lt1"/>
              </a:buClr>
              <a:buSzPts val="1400"/>
              <a:buChar char="•"/>
              <a:defRPr/>
            </a:lvl8pPr>
            <a:lvl9pPr marL="4114800" lvl="8" indent="-317500" algn="l" rtl="0">
              <a:lnSpc>
                <a:spcPct val="90000"/>
              </a:lnSpc>
              <a:spcBef>
                <a:spcPts val="400"/>
              </a:spcBef>
              <a:spcAft>
                <a:spcPts val="0"/>
              </a:spcAft>
              <a:buClr>
                <a:schemeClr val="lt1"/>
              </a:buClr>
              <a:buSzPts val="1400"/>
              <a:buChar char="•"/>
              <a:defRPr/>
            </a:lvl9pPr>
          </a:lstStyle>
          <a:p>
            <a:endParaRPr/>
          </a:p>
        </p:txBody>
      </p:sp>
      <p:sp>
        <p:nvSpPr>
          <p:cNvPr id="64" name="Google Shape;64;p13"/>
          <p:cNvSpPr txBox="1">
            <a:spLocks noGrp="1"/>
          </p:cNvSpPr>
          <p:nvPr>
            <p:ph type="dt" idx="10"/>
          </p:nvPr>
        </p:nvSpPr>
        <p:spPr>
          <a:xfrm>
            <a:off x="2244090" y="4749165"/>
            <a:ext cx="984900" cy="186000"/>
          </a:xfrm>
          <a:prstGeom prst="rect">
            <a:avLst/>
          </a:prstGeom>
          <a:noFill/>
          <a:ln>
            <a:noFill/>
          </a:ln>
        </p:spPr>
        <p:txBody>
          <a:bodyPr spcFirstLastPara="1" wrap="square" lIns="0" tIns="0" rIns="0" bIns="0" anchor="t" anchorCtr="0">
            <a:noAutofit/>
          </a:bodyPr>
          <a:lstStyle>
            <a:lvl1pPr lvl="0" algn="l" rtl="0">
              <a:lnSpc>
                <a:spcPct val="100000"/>
              </a:lnSpc>
              <a:spcBef>
                <a:spcPts val="0"/>
              </a:spcBef>
              <a:spcAft>
                <a:spcPts val="0"/>
              </a:spcAft>
              <a:buSzPts val="1100"/>
              <a:buNone/>
              <a:defRPr sz="1100"/>
            </a:lvl1pPr>
            <a:lvl2pPr lvl="1" algn="l" rtl="0">
              <a:lnSpc>
                <a:spcPct val="100000"/>
              </a:lnSpc>
              <a:spcBef>
                <a:spcPts val="0"/>
              </a:spcBef>
              <a:spcAft>
                <a:spcPts val="0"/>
              </a:spcAft>
              <a:buSzPts val="1100"/>
              <a:buNone/>
              <a:defRPr sz="1100"/>
            </a:lvl2pPr>
            <a:lvl3pPr lvl="2" algn="l" rtl="0">
              <a:lnSpc>
                <a:spcPct val="100000"/>
              </a:lnSpc>
              <a:spcBef>
                <a:spcPts val="0"/>
              </a:spcBef>
              <a:spcAft>
                <a:spcPts val="0"/>
              </a:spcAft>
              <a:buSzPts val="1100"/>
              <a:buNone/>
              <a:defRPr sz="1100"/>
            </a:lvl3pPr>
            <a:lvl4pPr lvl="3" algn="l" rtl="0">
              <a:lnSpc>
                <a:spcPct val="100000"/>
              </a:lnSpc>
              <a:spcBef>
                <a:spcPts val="0"/>
              </a:spcBef>
              <a:spcAft>
                <a:spcPts val="0"/>
              </a:spcAft>
              <a:buSzPts val="1100"/>
              <a:buNone/>
              <a:defRPr sz="1100"/>
            </a:lvl4pPr>
            <a:lvl5pPr lvl="4" algn="l" rtl="0">
              <a:lnSpc>
                <a:spcPct val="100000"/>
              </a:lnSpc>
              <a:spcBef>
                <a:spcPts val="0"/>
              </a:spcBef>
              <a:spcAft>
                <a:spcPts val="0"/>
              </a:spcAft>
              <a:buSzPts val="1100"/>
              <a:buNone/>
              <a:defRPr sz="1100"/>
            </a:lvl5pPr>
            <a:lvl6pPr lvl="5" algn="l" rtl="0">
              <a:lnSpc>
                <a:spcPct val="100000"/>
              </a:lnSpc>
              <a:spcBef>
                <a:spcPts val="0"/>
              </a:spcBef>
              <a:spcAft>
                <a:spcPts val="0"/>
              </a:spcAft>
              <a:buSzPts val="1100"/>
              <a:buNone/>
              <a:defRPr sz="1100"/>
            </a:lvl6pPr>
            <a:lvl7pPr lvl="6" algn="l" rtl="0">
              <a:lnSpc>
                <a:spcPct val="100000"/>
              </a:lnSpc>
              <a:spcBef>
                <a:spcPts val="0"/>
              </a:spcBef>
              <a:spcAft>
                <a:spcPts val="0"/>
              </a:spcAft>
              <a:buSzPts val="1100"/>
              <a:buNone/>
              <a:defRPr sz="1100"/>
            </a:lvl7pPr>
            <a:lvl8pPr lvl="7" algn="l" rtl="0">
              <a:lnSpc>
                <a:spcPct val="100000"/>
              </a:lnSpc>
              <a:spcBef>
                <a:spcPts val="0"/>
              </a:spcBef>
              <a:spcAft>
                <a:spcPts val="0"/>
              </a:spcAft>
              <a:buSzPts val="1100"/>
              <a:buNone/>
              <a:defRPr sz="1100"/>
            </a:lvl8pPr>
            <a:lvl9pPr lvl="8" algn="l" rtl="0">
              <a:lnSpc>
                <a:spcPct val="100000"/>
              </a:lnSpc>
              <a:spcBef>
                <a:spcPts val="0"/>
              </a:spcBef>
              <a:spcAft>
                <a:spcPts val="0"/>
              </a:spcAft>
              <a:buSzPts val="1100"/>
              <a:buNone/>
              <a:defRPr sz="1100"/>
            </a:lvl9pPr>
          </a:lstStyle>
          <a:p>
            <a:endParaRPr/>
          </a:p>
        </p:txBody>
      </p:sp>
      <p:sp>
        <p:nvSpPr>
          <p:cNvPr id="65" name="Google Shape;65;p13"/>
          <p:cNvSpPr txBox="1">
            <a:spLocks noGrp="1"/>
          </p:cNvSpPr>
          <p:nvPr>
            <p:ph type="ftr" idx="11"/>
          </p:nvPr>
        </p:nvSpPr>
        <p:spPr>
          <a:xfrm>
            <a:off x="1121093" y="4749165"/>
            <a:ext cx="1122900" cy="186000"/>
          </a:xfrm>
          <a:prstGeom prst="rect">
            <a:avLst/>
          </a:prstGeom>
          <a:noFill/>
          <a:ln>
            <a:noFill/>
          </a:ln>
        </p:spPr>
        <p:txBody>
          <a:bodyPr spcFirstLastPara="1" wrap="square" lIns="0" tIns="0" rIns="0" bIns="0" anchor="t" anchorCtr="0">
            <a:noAutofit/>
          </a:bodyPr>
          <a:lstStyle>
            <a:lvl1pPr lvl="0" algn="l" rtl="0">
              <a:lnSpc>
                <a:spcPct val="100000"/>
              </a:lnSpc>
              <a:spcBef>
                <a:spcPts val="0"/>
              </a:spcBef>
              <a:spcAft>
                <a:spcPts val="0"/>
              </a:spcAft>
              <a:buSzPts val="1100"/>
              <a:buNone/>
              <a:defRPr sz="1100"/>
            </a:lvl1pPr>
            <a:lvl2pPr lvl="1" algn="l" rtl="0">
              <a:lnSpc>
                <a:spcPct val="100000"/>
              </a:lnSpc>
              <a:spcBef>
                <a:spcPts val="0"/>
              </a:spcBef>
              <a:spcAft>
                <a:spcPts val="0"/>
              </a:spcAft>
              <a:buSzPts val="1100"/>
              <a:buNone/>
              <a:defRPr sz="1100"/>
            </a:lvl2pPr>
            <a:lvl3pPr lvl="2" algn="l" rtl="0">
              <a:lnSpc>
                <a:spcPct val="100000"/>
              </a:lnSpc>
              <a:spcBef>
                <a:spcPts val="0"/>
              </a:spcBef>
              <a:spcAft>
                <a:spcPts val="0"/>
              </a:spcAft>
              <a:buSzPts val="1100"/>
              <a:buNone/>
              <a:defRPr sz="1100"/>
            </a:lvl3pPr>
            <a:lvl4pPr lvl="3" algn="l" rtl="0">
              <a:lnSpc>
                <a:spcPct val="100000"/>
              </a:lnSpc>
              <a:spcBef>
                <a:spcPts val="0"/>
              </a:spcBef>
              <a:spcAft>
                <a:spcPts val="0"/>
              </a:spcAft>
              <a:buSzPts val="1100"/>
              <a:buNone/>
              <a:defRPr sz="1100"/>
            </a:lvl4pPr>
            <a:lvl5pPr lvl="4" algn="l" rtl="0">
              <a:lnSpc>
                <a:spcPct val="100000"/>
              </a:lnSpc>
              <a:spcBef>
                <a:spcPts val="0"/>
              </a:spcBef>
              <a:spcAft>
                <a:spcPts val="0"/>
              </a:spcAft>
              <a:buSzPts val="1100"/>
              <a:buNone/>
              <a:defRPr sz="1100"/>
            </a:lvl5pPr>
            <a:lvl6pPr lvl="5" algn="l" rtl="0">
              <a:lnSpc>
                <a:spcPct val="100000"/>
              </a:lnSpc>
              <a:spcBef>
                <a:spcPts val="0"/>
              </a:spcBef>
              <a:spcAft>
                <a:spcPts val="0"/>
              </a:spcAft>
              <a:buSzPts val="1100"/>
              <a:buNone/>
              <a:defRPr sz="1100"/>
            </a:lvl6pPr>
            <a:lvl7pPr lvl="6" algn="l" rtl="0">
              <a:lnSpc>
                <a:spcPct val="100000"/>
              </a:lnSpc>
              <a:spcBef>
                <a:spcPts val="0"/>
              </a:spcBef>
              <a:spcAft>
                <a:spcPts val="0"/>
              </a:spcAft>
              <a:buSzPts val="1100"/>
              <a:buNone/>
              <a:defRPr sz="1100"/>
            </a:lvl7pPr>
            <a:lvl8pPr lvl="7" algn="l" rtl="0">
              <a:lnSpc>
                <a:spcPct val="100000"/>
              </a:lnSpc>
              <a:spcBef>
                <a:spcPts val="0"/>
              </a:spcBef>
              <a:spcAft>
                <a:spcPts val="0"/>
              </a:spcAft>
              <a:buSzPts val="1100"/>
              <a:buNone/>
              <a:defRPr sz="1100"/>
            </a:lvl8pPr>
            <a:lvl9pPr lvl="8" algn="l" rtl="0">
              <a:lnSpc>
                <a:spcPct val="100000"/>
              </a:lnSpc>
              <a:spcBef>
                <a:spcPts val="0"/>
              </a:spcBef>
              <a:spcAft>
                <a:spcPts val="0"/>
              </a:spcAft>
              <a:buSzPts val="1100"/>
              <a:buNone/>
              <a:defRPr sz="1100"/>
            </a:lvl9pPr>
          </a:lstStyle>
          <a:p>
            <a:endParaRPr/>
          </a:p>
        </p:txBody>
      </p:sp>
      <p:sp>
        <p:nvSpPr>
          <p:cNvPr id="66" name="Google Shape;66;p13"/>
          <p:cNvSpPr txBox="1">
            <a:spLocks noGrp="1"/>
          </p:cNvSpPr>
          <p:nvPr>
            <p:ph type="sldNum" idx="12"/>
          </p:nvPr>
        </p:nvSpPr>
        <p:spPr>
          <a:xfrm>
            <a:off x="728663" y="4749165"/>
            <a:ext cx="392400" cy="186000"/>
          </a:xfrm>
          <a:prstGeom prst="rect">
            <a:avLst/>
          </a:prstGeom>
          <a:noFill/>
          <a:ln>
            <a:noFill/>
          </a:ln>
        </p:spPr>
        <p:txBody>
          <a:bodyPr spcFirstLastPara="1" wrap="square" lIns="0" tIns="0" rIns="0" bIns="0" anchor="t" anchorCtr="0">
            <a:noAutofit/>
          </a:bodyPr>
          <a:lstStyle>
            <a:lvl1pPr marL="0" marR="0" lvl="0" indent="0" algn="l" rtl="0">
              <a:lnSpc>
                <a:spcPct val="100000"/>
              </a:lnSpc>
              <a:spcBef>
                <a:spcPts val="0"/>
              </a:spcBef>
              <a:spcAft>
                <a:spcPts val="0"/>
              </a:spcAft>
              <a:buClr>
                <a:srgbClr val="000000"/>
              </a:buClr>
              <a:buSzPts val="800"/>
              <a:buFont typeface="Arial"/>
              <a:buNone/>
              <a:defRPr sz="800" b="0" i="0" u="none" strike="noStrike" cap="none">
                <a:solidFill>
                  <a:schemeClr val="dk1"/>
                </a:solidFill>
                <a:latin typeface="Libre Franklin"/>
                <a:ea typeface="Libre Franklin"/>
                <a:cs typeface="Libre Franklin"/>
                <a:sym typeface="Libre Franklin"/>
              </a:defRPr>
            </a:lvl1pPr>
            <a:lvl2pPr marL="0" marR="0" lvl="1" indent="0" algn="l" rtl="0">
              <a:lnSpc>
                <a:spcPct val="100000"/>
              </a:lnSpc>
              <a:spcBef>
                <a:spcPts val="0"/>
              </a:spcBef>
              <a:spcAft>
                <a:spcPts val="0"/>
              </a:spcAft>
              <a:buClr>
                <a:srgbClr val="000000"/>
              </a:buClr>
              <a:buSzPts val="800"/>
              <a:buFont typeface="Arial"/>
              <a:buNone/>
              <a:defRPr sz="800" b="0" i="0" u="none" strike="noStrike" cap="none">
                <a:solidFill>
                  <a:schemeClr val="dk1"/>
                </a:solidFill>
                <a:latin typeface="Libre Franklin"/>
                <a:ea typeface="Libre Franklin"/>
                <a:cs typeface="Libre Franklin"/>
                <a:sym typeface="Libre Franklin"/>
              </a:defRPr>
            </a:lvl2pPr>
            <a:lvl3pPr marL="0" marR="0" lvl="2" indent="0" algn="l" rtl="0">
              <a:lnSpc>
                <a:spcPct val="100000"/>
              </a:lnSpc>
              <a:spcBef>
                <a:spcPts val="0"/>
              </a:spcBef>
              <a:spcAft>
                <a:spcPts val="0"/>
              </a:spcAft>
              <a:buClr>
                <a:srgbClr val="000000"/>
              </a:buClr>
              <a:buSzPts val="800"/>
              <a:buFont typeface="Arial"/>
              <a:buNone/>
              <a:defRPr sz="800" b="0" i="0" u="none" strike="noStrike" cap="none">
                <a:solidFill>
                  <a:schemeClr val="dk1"/>
                </a:solidFill>
                <a:latin typeface="Libre Franklin"/>
                <a:ea typeface="Libre Franklin"/>
                <a:cs typeface="Libre Franklin"/>
                <a:sym typeface="Libre Franklin"/>
              </a:defRPr>
            </a:lvl3pPr>
            <a:lvl4pPr marL="0" marR="0" lvl="3" indent="0" algn="l" rtl="0">
              <a:lnSpc>
                <a:spcPct val="100000"/>
              </a:lnSpc>
              <a:spcBef>
                <a:spcPts val="0"/>
              </a:spcBef>
              <a:spcAft>
                <a:spcPts val="0"/>
              </a:spcAft>
              <a:buClr>
                <a:srgbClr val="000000"/>
              </a:buClr>
              <a:buSzPts val="800"/>
              <a:buFont typeface="Arial"/>
              <a:buNone/>
              <a:defRPr sz="800" b="0" i="0" u="none" strike="noStrike" cap="none">
                <a:solidFill>
                  <a:schemeClr val="dk1"/>
                </a:solidFill>
                <a:latin typeface="Libre Franklin"/>
                <a:ea typeface="Libre Franklin"/>
                <a:cs typeface="Libre Franklin"/>
                <a:sym typeface="Libre Franklin"/>
              </a:defRPr>
            </a:lvl4pPr>
            <a:lvl5pPr marL="0" marR="0" lvl="4" indent="0" algn="l" rtl="0">
              <a:lnSpc>
                <a:spcPct val="100000"/>
              </a:lnSpc>
              <a:spcBef>
                <a:spcPts val="0"/>
              </a:spcBef>
              <a:spcAft>
                <a:spcPts val="0"/>
              </a:spcAft>
              <a:buClr>
                <a:srgbClr val="000000"/>
              </a:buClr>
              <a:buSzPts val="800"/>
              <a:buFont typeface="Arial"/>
              <a:buNone/>
              <a:defRPr sz="800" b="0" i="0" u="none" strike="noStrike" cap="none">
                <a:solidFill>
                  <a:schemeClr val="dk1"/>
                </a:solidFill>
                <a:latin typeface="Libre Franklin"/>
                <a:ea typeface="Libre Franklin"/>
                <a:cs typeface="Libre Franklin"/>
                <a:sym typeface="Libre Franklin"/>
              </a:defRPr>
            </a:lvl5pPr>
            <a:lvl6pPr marL="0" marR="0" lvl="5" indent="0" algn="l" rtl="0">
              <a:lnSpc>
                <a:spcPct val="100000"/>
              </a:lnSpc>
              <a:spcBef>
                <a:spcPts val="0"/>
              </a:spcBef>
              <a:spcAft>
                <a:spcPts val="0"/>
              </a:spcAft>
              <a:buClr>
                <a:srgbClr val="000000"/>
              </a:buClr>
              <a:buSzPts val="800"/>
              <a:buFont typeface="Arial"/>
              <a:buNone/>
              <a:defRPr sz="800" b="0" i="0" u="none" strike="noStrike" cap="none">
                <a:solidFill>
                  <a:schemeClr val="dk1"/>
                </a:solidFill>
                <a:latin typeface="Libre Franklin"/>
                <a:ea typeface="Libre Franklin"/>
                <a:cs typeface="Libre Franklin"/>
                <a:sym typeface="Libre Franklin"/>
              </a:defRPr>
            </a:lvl6pPr>
            <a:lvl7pPr marL="0" marR="0" lvl="6" indent="0" algn="l" rtl="0">
              <a:lnSpc>
                <a:spcPct val="100000"/>
              </a:lnSpc>
              <a:spcBef>
                <a:spcPts val="0"/>
              </a:spcBef>
              <a:spcAft>
                <a:spcPts val="0"/>
              </a:spcAft>
              <a:buClr>
                <a:srgbClr val="000000"/>
              </a:buClr>
              <a:buSzPts val="800"/>
              <a:buFont typeface="Arial"/>
              <a:buNone/>
              <a:defRPr sz="800" b="0" i="0" u="none" strike="noStrike" cap="none">
                <a:solidFill>
                  <a:schemeClr val="dk1"/>
                </a:solidFill>
                <a:latin typeface="Libre Franklin"/>
                <a:ea typeface="Libre Franklin"/>
                <a:cs typeface="Libre Franklin"/>
                <a:sym typeface="Libre Franklin"/>
              </a:defRPr>
            </a:lvl7pPr>
            <a:lvl8pPr marL="0" marR="0" lvl="7" indent="0" algn="l" rtl="0">
              <a:lnSpc>
                <a:spcPct val="100000"/>
              </a:lnSpc>
              <a:spcBef>
                <a:spcPts val="0"/>
              </a:spcBef>
              <a:spcAft>
                <a:spcPts val="0"/>
              </a:spcAft>
              <a:buClr>
                <a:srgbClr val="000000"/>
              </a:buClr>
              <a:buSzPts val="800"/>
              <a:buFont typeface="Arial"/>
              <a:buNone/>
              <a:defRPr sz="800" b="0" i="0" u="none" strike="noStrike" cap="none">
                <a:solidFill>
                  <a:schemeClr val="dk1"/>
                </a:solidFill>
                <a:latin typeface="Libre Franklin"/>
                <a:ea typeface="Libre Franklin"/>
                <a:cs typeface="Libre Franklin"/>
                <a:sym typeface="Libre Franklin"/>
              </a:defRPr>
            </a:lvl8pPr>
            <a:lvl9pPr marL="0" marR="0" lvl="8" indent="0" algn="l" rtl="0">
              <a:lnSpc>
                <a:spcPct val="100000"/>
              </a:lnSpc>
              <a:spcBef>
                <a:spcPts val="0"/>
              </a:spcBef>
              <a:spcAft>
                <a:spcPts val="0"/>
              </a:spcAft>
              <a:buClr>
                <a:srgbClr val="000000"/>
              </a:buClr>
              <a:buSzPts val="800"/>
              <a:buFont typeface="Arial"/>
              <a:buNone/>
              <a:defRPr sz="800" b="0" i="0" u="none" strike="noStrike" cap="none">
                <a:solidFill>
                  <a:schemeClr val="dk1"/>
                </a:solidFill>
                <a:latin typeface="Libre Franklin"/>
                <a:ea typeface="Libre Franklin"/>
                <a:cs typeface="Libre Franklin"/>
                <a:sym typeface="Libre Franklin"/>
              </a:defRPr>
            </a:lvl9pPr>
          </a:lstStyle>
          <a:p>
            <a:pPr marL="0" lvl="0" indent="0" algn="l" rtl="0">
              <a:spcBef>
                <a:spcPts val="0"/>
              </a:spcBef>
              <a:spcAft>
                <a:spcPts val="0"/>
              </a:spcAft>
              <a:buNone/>
            </a:pPr>
            <a:fld id="{00000000-1234-1234-1234-123412341234}" type="slidenum">
              <a:rPr lang="en-GB"/>
              <a:pPr marL="0" lvl="0" indent="0" algn="l" rtl="0">
                <a:spcBef>
                  <a:spcPts val="0"/>
                </a:spcBef>
                <a:spcAft>
                  <a:spcPts val="0"/>
                </a:spcAft>
                <a:buNone/>
              </a:pPr>
              <a:t>‹#›</a:t>
            </a:fld>
            <a:endParaRPr/>
          </a:p>
        </p:txBody>
      </p:sp>
    </p:spTree>
  </p:cSld>
  <p:clrMapOvr>
    <a:masterClrMapping/>
  </p:clrMapOvr>
  <p:extLst>
    <p:ext uri="{DCECCB84-F9BA-43D5-87BE-67443E8EF086}">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pos="450">
          <p15:clr>
            <a:srgbClr val="FBAE40"/>
          </p15:clr>
        </p15:guide>
        <p15:guide id="2" pos="2610">
          <p15:clr>
            <a:srgbClr val="FBAE40"/>
          </p15:clr>
        </p15:guide>
        <p15:guide id="3" orient="horz" pos="1080">
          <p15:clr>
            <a:srgbClr val="FBAE40"/>
          </p15:clr>
        </p15:guide>
        <p15:guide id="4" orient="horz" pos="918">
          <p15:clr>
            <a:srgbClr val="FBAE40"/>
          </p15:clr>
        </p15:guide>
        <p15:guide id="5" orient="horz" pos="414">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5"/>
        <p:cNvGrpSpPr/>
        <p:nvPr/>
      </p:nvGrpSpPr>
      <p:grpSpPr>
        <a:xfrm>
          <a:off x="0" y="0"/>
          <a:ext cx="0" cy="0"/>
          <a:chOff x="0" y="0"/>
          <a:chExt cx="0" cy="0"/>
        </a:xfrm>
      </p:grpSpPr>
      <p:cxnSp>
        <p:nvCxnSpPr>
          <p:cNvPr id="16" name="Google Shape;16;p3"/>
          <p:cNvCxnSpPr/>
          <p:nvPr/>
        </p:nvCxnSpPr>
        <p:spPr>
          <a:xfrm>
            <a:off x="641934" y="3597500"/>
            <a:ext cx="390300" cy="0"/>
          </a:xfrm>
          <a:prstGeom prst="straightConnector1">
            <a:avLst/>
          </a:prstGeom>
          <a:noFill/>
          <a:ln w="28575" cap="flat" cmpd="sng">
            <a:solidFill>
              <a:schemeClr val="lt2"/>
            </a:solidFill>
            <a:prstDash val="solid"/>
            <a:round/>
            <a:headEnd type="none" w="sm" len="sm"/>
            <a:tailEnd type="none" w="sm" len="sm"/>
          </a:ln>
        </p:spPr>
      </p:cxnSp>
      <p:sp>
        <p:nvSpPr>
          <p:cNvPr id="17" name="Google Shape;17;p3"/>
          <p:cNvSpPr txBox="1">
            <a:spLocks noGrp="1"/>
          </p:cNvSpPr>
          <p:nvPr>
            <p:ph type="title"/>
          </p:nvPr>
        </p:nvSpPr>
        <p:spPr>
          <a:xfrm>
            <a:off x="512700" y="1893300"/>
            <a:ext cx="8118600" cy="1522800"/>
          </a:xfrm>
          <a:prstGeom prst="rect">
            <a:avLst/>
          </a:prstGeom>
        </p:spPr>
        <p:txBody>
          <a:bodyPr spcFirstLastPara="1" wrap="square" lIns="91425" tIns="91425" rIns="91425" bIns="91425" anchor="b" anchorCtr="0">
            <a:normAutofit/>
          </a:bodyPr>
          <a:lstStyle>
            <a:lvl1pPr lvl="0">
              <a:spcBef>
                <a:spcPts val="0"/>
              </a:spcBef>
              <a:spcAft>
                <a:spcPts val="0"/>
              </a:spcAft>
              <a:buClr>
                <a:schemeClr val="accent1"/>
              </a:buClr>
              <a:buSzPts val="6000"/>
              <a:buNone/>
              <a:defRPr sz="6000">
                <a:solidFill>
                  <a:schemeClr val="accent1"/>
                </a:solidFill>
              </a:defRPr>
            </a:lvl1pPr>
            <a:lvl2pPr lvl="1">
              <a:spcBef>
                <a:spcPts val="0"/>
              </a:spcBef>
              <a:spcAft>
                <a:spcPts val="0"/>
              </a:spcAft>
              <a:buClr>
                <a:schemeClr val="accent1"/>
              </a:buClr>
              <a:buSzPts val="6000"/>
              <a:buNone/>
              <a:defRPr sz="6000">
                <a:solidFill>
                  <a:schemeClr val="accent1"/>
                </a:solidFill>
              </a:defRPr>
            </a:lvl2pPr>
            <a:lvl3pPr lvl="2">
              <a:spcBef>
                <a:spcPts val="0"/>
              </a:spcBef>
              <a:spcAft>
                <a:spcPts val="0"/>
              </a:spcAft>
              <a:buClr>
                <a:schemeClr val="accent1"/>
              </a:buClr>
              <a:buSzPts val="6000"/>
              <a:buNone/>
              <a:defRPr sz="6000">
                <a:solidFill>
                  <a:schemeClr val="accent1"/>
                </a:solidFill>
              </a:defRPr>
            </a:lvl3pPr>
            <a:lvl4pPr lvl="3">
              <a:spcBef>
                <a:spcPts val="0"/>
              </a:spcBef>
              <a:spcAft>
                <a:spcPts val="0"/>
              </a:spcAft>
              <a:buClr>
                <a:schemeClr val="accent1"/>
              </a:buClr>
              <a:buSzPts val="6000"/>
              <a:buNone/>
              <a:defRPr sz="6000">
                <a:solidFill>
                  <a:schemeClr val="accent1"/>
                </a:solidFill>
              </a:defRPr>
            </a:lvl4pPr>
            <a:lvl5pPr lvl="4">
              <a:spcBef>
                <a:spcPts val="0"/>
              </a:spcBef>
              <a:spcAft>
                <a:spcPts val="0"/>
              </a:spcAft>
              <a:buClr>
                <a:schemeClr val="accent1"/>
              </a:buClr>
              <a:buSzPts val="6000"/>
              <a:buNone/>
              <a:defRPr sz="6000">
                <a:solidFill>
                  <a:schemeClr val="accent1"/>
                </a:solidFill>
              </a:defRPr>
            </a:lvl5pPr>
            <a:lvl6pPr lvl="5">
              <a:spcBef>
                <a:spcPts val="0"/>
              </a:spcBef>
              <a:spcAft>
                <a:spcPts val="0"/>
              </a:spcAft>
              <a:buClr>
                <a:schemeClr val="accent1"/>
              </a:buClr>
              <a:buSzPts val="6000"/>
              <a:buNone/>
              <a:defRPr sz="6000">
                <a:solidFill>
                  <a:schemeClr val="accent1"/>
                </a:solidFill>
              </a:defRPr>
            </a:lvl6pPr>
            <a:lvl7pPr lvl="6">
              <a:spcBef>
                <a:spcPts val="0"/>
              </a:spcBef>
              <a:spcAft>
                <a:spcPts val="0"/>
              </a:spcAft>
              <a:buClr>
                <a:schemeClr val="accent1"/>
              </a:buClr>
              <a:buSzPts val="6000"/>
              <a:buNone/>
              <a:defRPr sz="6000">
                <a:solidFill>
                  <a:schemeClr val="accent1"/>
                </a:solidFill>
              </a:defRPr>
            </a:lvl7pPr>
            <a:lvl8pPr lvl="7">
              <a:spcBef>
                <a:spcPts val="0"/>
              </a:spcBef>
              <a:spcAft>
                <a:spcPts val="0"/>
              </a:spcAft>
              <a:buClr>
                <a:schemeClr val="accent1"/>
              </a:buClr>
              <a:buSzPts val="6000"/>
              <a:buNone/>
              <a:defRPr sz="6000">
                <a:solidFill>
                  <a:schemeClr val="accent1"/>
                </a:solidFill>
              </a:defRPr>
            </a:lvl8pPr>
            <a:lvl9pPr lvl="8">
              <a:spcBef>
                <a:spcPts val="0"/>
              </a:spcBef>
              <a:spcAft>
                <a:spcPts val="0"/>
              </a:spcAft>
              <a:buClr>
                <a:schemeClr val="accent1"/>
              </a:buClr>
              <a:buSzPts val="6000"/>
              <a:buNone/>
              <a:defRPr sz="6000">
                <a:solidFill>
                  <a:schemeClr val="accent1"/>
                </a:solidFill>
              </a:defRPr>
            </a:lvl9pPr>
          </a:lstStyle>
          <a:p>
            <a:endParaRPr/>
          </a:p>
        </p:txBody>
      </p:sp>
      <p:sp>
        <p:nvSpPr>
          <p:cNvPr id="18" name="Google Shape;18;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4"/>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4"/>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2" name="Google Shape;22;p4"/>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3" name="Google Shape;23;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6" name="Google Shape;26;p5"/>
          <p:cNvSpPr txBox="1">
            <a:spLocks noGrp="1"/>
          </p:cNvSpPr>
          <p:nvPr>
            <p:ph type="body" idx="1"/>
          </p:nvPr>
        </p:nvSpPr>
        <p:spPr>
          <a:xfrm>
            <a:off x="311700" y="1171675"/>
            <a:ext cx="3999900" cy="33972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7" name="Google Shape;27;p5"/>
          <p:cNvSpPr txBox="1">
            <a:spLocks noGrp="1"/>
          </p:cNvSpPr>
          <p:nvPr>
            <p:ph type="body" idx="2"/>
          </p:nvPr>
        </p:nvSpPr>
        <p:spPr>
          <a:xfrm>
            <a:off x="4832400" y="1171675"/>
            <a:ext cx="3999900" cy="33972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8" name="Google Shape;28;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1" name="Google Shape;3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2"/>
        <p:cNvGrpSpPr/>
        <p:nvPr/>
      </p:nvGrpSpPr>
      <p:grpSpPr>
        <a:xfrm>
          <a:off x="0" y="0"/>
          <a:ext cx="0" cy="0"/>
          <a:chOff x="0" y="0"/>
          <a:chExt cx="0" cy="0"/>
        </a:xfrm>
      </p:grpSpPr>
      <p:sp>
        <p:nvSpPr>
          <p:cNvPr id="33" name="Google Shape;33;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4" name="Google Shape;34;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5" name="Google Shape;35;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6"/>
        <p:cNvGrpSpPr/>
        <p:nvPr/>
      </p:nvGrpSpPr>
      <p:grpSpPr>
        <a:xfrm>
          <a:off x="0" y="0"/>
          <a:ext cx="0" cy="0"/>
          <a:chOff x="0" y="0"/>
          <a:chExt cx="0" cy="0"/>
        </a:xfrm>
      </p:grpSpPr>
      <p:sp>
        <p:nvSpPr>
          <p:cNvPr id="37" name="Google Shape;37;p8"/>
          <p:cNvSpPr txBox="1">
            <a:spLocks noGrp="1"/>
          </p:cNvSpPr>
          <p:nvPr>
            <p:ph type="title"/>
          </p:nvPr>
        </p:nvSpPr>
        <p:spPr>
          <a:xfrm>
            <a:off x="490250" y="526350"/>
            <a:ext cx="56040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accent1"/>
              </a:buClr>
              <a:buSzPts val="5400"/>
              <a:buNone/>
              <a:defRPr sz="5400">
                <a:solidFill>
                  <a:schemeClr val="accent1"/>
                </a:solidFill>
              </a:defRPr>
            </a:lvl1pPr>
            <a:lvl2pPr lvl="1">
              <a:spcBef>
                <a:spcPts val="0"/>
              </a:spcBef>
              <a:spcAft>
                <a:spcPts val="0"/>
              </a:spcAft>
              <a:buClr>
                <a:schemeClr val="accent1"/>
              </a:buClr>
              <a:buSzPts val="5400"/>
              <a:buNone/>
              <a:defRPr sz="5400">
                <a:solidFill>
                  <a:schemeClr val="accent1"/>
                </a:solidFill>
              </a:defRPr>
            </a:lvl2pPr>
            <a:lvl3pPr lvl="2">
              <a:spcBef>
                <a:spcPts val="0"/>
              </a:spcBef>
              <a:spcAft>
                <a:spcPts val="0"/>
              </a:spcAft>
              <a:buClr>
                <a:schemeClr val="accent1"/>
              </a:buClr>
              <a:buSzPts val="5400"/>
              <a:buNone/>
              <a:defRPr sz="5400">
                <a:solidFill>
                  <a:schemeClr val="accent1"/>
                </a:solidFill>
              </a:defRPr>
            </a:lvl3pPr>
            <a:lvl4pPr lvl="3">
              <a:spcBef>
                <a:spcPts val="0"/>
              </a:spcBef>
              <a:spcAft>
                <a:spcPts val="0"/>
              </a:spcAft>
              <a:buClr>
                <a:schemeClr val="accent1"/>
              </a:buClr>
              <a:buSzPts val="5400"/>
              <a:buNone/>
              <a:defRPr sz="5400">
                <a:solidFill>
                  <a:schemeClr val="accent1"/>
                </a:solidFill>
              </a:defRPr>
            </a:lvl4pPr>
            <a:lvl5pPr lvl="4">
              <a:spcBef>
                <a:spcPts val="0"/>
              </a:spcBef>
              <a:spcAft>
                <a:spcPts val="0"/>
              </a:spcAft>
              <a:buClr>
                <a:schemeClr val="accent1"/>
              </a:buClr>
              <a:buSzPts val="5400"/>
              <a:buNone/>
              <a:defRPr sz="5400">
                <a:solidFill>
                  <a:schemeClr val="accent1"/>
                </a:solidFill>
              </a:defRPr>
            </a:lvl5pPr>
            <a:lvl6pPr lvl="5">
              <a:spcBef>
                <a:spcPts val="0"/>
              </a:spcBef>
              <a:spcAft>
                <a:spcPts val="0"/>
              </a:spcAft>
              <a:buClr>
                <a:schemeClr val="accent1"/>
              </a:buClr>
              <a:buSzPts val="5400"/>
              <a:buNone/>
              <a:defRPr sz="5400">
                <a:solidFill>
                  <a:schemeClr val="accent1"/>
                </a:solidFill>
              </a:defRPr>
            </a:lvl6pPr>
            <a:lvl7pPr lvl="6">
              <a:spcBef>
                <a:spcPts val="0"/>
              </a:spcBef>
              <a:spcAft>
                <a:spcPts val="0"/>
              </a:spcAft>
              <a:buClr>
                <a:schemeClr val="accent1"/>
              </a:buClr>
              <a:buSzPts val="5400"/>
              <a:buNone/>
              <a:defRPr sz="5400">
                <a:solidFill>
                  <a:schemeClr val="accent1"/>
                </a:solidFill>
              </a:defRPr>
            </a:lvl7pPr>
            <a:lvl8pPr lvl="7">
              <a:spcBef>
                <a:spcPts val="0"/>
              </a:spcBef>
              <a:spcAft>
                <a:spcPts val="0"/>
              </a:spcAft>
              <a:buClr>
                <a:schemeClr val="accent1"/>
              </a:buClr>
              <a:buSzPts val="5400"/>
              <a:buNone/>
              <a:defRPr sz="5400">
                <a:solidFill>
                  <a:schemeClr val="accent1"/>
                </a:solidFill>
              </a:defRPr>
            </a:lvl8pPr>
            <a:lvl9pPr lvl="8">
              <a:spcBef>
                <a:spcPts val="0"/>
              </a:spcBef>
              <a:spcAft>
                <a:spcPts val="0"/>
              </a:spcAft>
              <a:buClr>
                <a:schemeClr val="accent1"/>
              </a:buClr>
              <a:buSzPts val="5400"/>
              <a:buNone/>
              <a:defRPr sz="5400">
                <a:solidFill>
                  <a:schemeClr val="accent1"/>
                </a:solidFill>
              </a:defRPr>
            </a:lvl9pPr>
          </a:lstStyle>
          <a:p>
            <a:endParaRPr/>
          </a:p>
        </p:txBody>
      </p:sp>
      <p:sp>
        <p:nvSpPr>
          <p:cNvPr id="38" name="Google Shape;38;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9"/>
        <p:cNvGrpSpPr/>
        <p:nvPr/>
      </p:nvGrpSpPr>
      <p:grpSpPr>
        <a:xfrm>
          <a:off x="0" y="0"/>
          <a:ext cx="0" cy="0"/>
          <a:chOff x="0" y="0"/>
          <a:chExt cx="0" cy="0"/>
        </a:xfrm>
      </p:grpSpPr>
      <p:sp>
        <p:nvSpPr>
          <p:cNvPr id="40" name="Google Shape;40;p9"/>
          <p:cNvSpPr/>
          <p:nvPr/>
        </p:nvSpPr>
        <p:spPr>
          <a:xfrm>
            <a:off x="4572000" y="-2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1" name="Google Shape;41;p9"/>
          <p:cNvCxnSpPr/>
          <p:nvPr/>
        </p:nvCxnSpPr>
        <p:spPr>
          <a:xfrm>
            <a:off x="5029675" y="4495500"/>
            <a:ext cx="686400" cy="0"/>
          </a:xfrm>
          <a:prstGeom prst="straightConnector1">
            <a:avLst/>
          </a:prstGeom>
          <a:noFill/>
          <a:ln w="19050" cap="flat" cmpd="sng">
            <a:solidFill>
              <a:schemeClr val="lt2"/>
            </a:solidFill>
            <a:prstDash val="solid"/>
            <a:round/>
            <a:headEnd type="none" w="sm" len="sm"/>
            <a:tailEnd type="none" w="sm" len="sm"/>
          </a:ln>
        </p:spPr>
      </p:cxnSp>
      <p:sp>
        <p:nvSpPr>
          <p:cNvPr id="42" name="Google Shape;42;p9"/>
          <p:cNvSpPr txBox="1">
            <a:spLocks noGrp="1"/>
          </p:cNvSpPr>
          <p:nvPr>
            <p:ph type="title"/>
          </p:nvPr>
        </p:nvSpPr>
        <p:spPr>
          <a:xfrm>
            <a:off x="265500" y="1382350"/>
            <a:ext cx="4045200" cy="13332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lt2"/>
              </a:buClr>
              <a:buSzPts val="4200"/>
              <a:buNone/>
              <a:defRPr sz="4200">
                <a:solidFill>
                  <a:schemeClr val="lt2"/>
                </a:solidFill>
              </a:defRPr>
            </a:lvl1pPr>
            <a:lvl2pPr lvl="1" algn="ctr">
              <a:spcBef>
                <a:spcPts val="0"/>
              </a:spcBef>
              <a:spcAft>
                <a:spcPts val="0"/>
              </a:spcAft>
              <a:buClr>
                <a:schemeClr val="lt2"/>
              </a:buClr>
              <a:buSzPts val="4200"/>
              <a:buNone/>
              <a:defRPr sz="4200">
                <a:solidFill>
                  <a:schemeClr val="lt2"/>
                </a:solidFill>
              </a:defRPr>
            </a:lvl2pPr>
            <a:lvl3pPr lvl="2" algn="ctr">
              <a:spcBef>
                <a:spcPts val="0"/>
              </a:spcBef>
              <a:spcAft>
                <a:spcPts val="0"/>
              </a:spcAft>
              <a:buClr>
                <a:schemeClr val="lt2"/>
              </a:buClr>
              <a:buSzPts val="4200"/>
              <a:buNone/>
              <a:defRPr sz="4200">
                <a:solidFill>
                  <a:schemeClr val="lt2"/>
                </a:solidFill>
              </a:defRPr>
            </a:lvl3pPr>
            <a:lvl4pPr lvl="3" algn="ctr">
              <a:spcBef>
                <a:spcPts val="0"/>
              </a:spcBef>
              <a:spcAft>
                <a:spcPts val="0"/>
              </a:spcAft>
              <a:buClr>
                <a:schemeClr val="lt2"/>
              </a:buClr>
              <a:buSzPts val="4200"/>
              <a:buNone/>
              <a:defRPr sz="4200">
                <a:solidFill>
                  <a:schemeClr val="lt2"/>
                </a:solidFill>
              </a:defRPr>
            </a:lvl4pPr>
            <a:lvl5pPr lvl="4" algn="ctr">
              <a:spcBef>
                <a:spcPts val="0"/>
              </a:spcBef>
              <a:spcAft>
                <a:spcPts val="0"/>
              </a:spcAft>
              <a:buClr>
                <a:schemeClr val="lt2"/>
              </a:buClr>
              <a:buSzPts val="4200"/>
              <a:buNone/>
              <a:defRPr sz="4200">
                <a:solidFill>
                  <a:schemeClr val="lt2"/>
                </a:solidFill>
              </a:defRPr>
            </a:lvl5pPr>
            <a:lvl6pPr lvl="5" algn="ctr">
              <a:spcBef>
                <a:spcPts val="0"/>
              </a:spcBef>
              <a:spcAft>
                <a:spcPts val="0"/>
              </a:spcAft>
              <a:buClr>
                <a:schemeClr val="lt2"/>
              </a:buClr>
              <a:buSzPts val="4200"/>
              <a:buNone/>
              <a:defRPr sz="4200">
                <a:solidFill>
                  <a:schemeClr val="lt2"/>
                </a:solidFill>
              </a:defRPr>
            </a:lvl6pPr>
            <a:lvl7pPr lvl="6" algn="ctr">
              <a:spcBef>
                <a:spcPts val="0"/>
              </a:spcBef>
              <a:spcAft>
                <a:spcPts val="0"/>
              </a:spcAft>
              <a:buClr>
                <a:schemeClr val="lt2"/>
              </a:buClr>
              <a:buSzPts val="4200"/>
              <a:buNone/>
              <a:defRPr sz="4200">
                <a:solidFill>
                  <a:schemeClr val="lt2"/>
                </a:solidFill>
              </a:defRPr>
            </a:lvl7pPr>
            <a:lvl8pPr lvl="7" algn="ctr">
              <a:spcBef>
                <a:spcPts val="0"/>
              </a:spcBef>
              <a:spcAft>
                <a:spcPts val="0"/>
              </a:spcAft>
              <a:buClr>
                <a:schemeClr val="lt2"/>
              </a:buClr>
              <a:buSzPts val="4200"/>
              <a:buNone/>
              <a:defRPr sz="4200">
                <a:solidFill>
                  <a:schemeClr val="lt2"/>
                </a:solidFill>
              </a:defRPr>
            </a:lvl8pPr>
            <a:lvl9pPr lvl="8" algn="ctr">
              <a:spcBef>
                <a:spcPts val="0"/>
              </a:spcBef>
              <a:spcAft>
                <a:spcPts val="0"/>
              </a:spcAft>
              <a:buClr>
                <a:schemeClr val="lt2"/>
              </a:buClr>
              <a:buSzPts val="4200"/>
              <a:buNone/>
              <a:defRPr sz="4200">
                <a:solidFill>
                  <a:schemeClr val="lt2"/>
                </a:solidFill>
              </a:defRPr>
            </a:lvl9pPr>
          </a:lstStyle>
          <a:p>
            <a:endParaRPr/>
          </a:p>
        </p:txBody>
      </p:sp>
      <p:sp>
        <p:nvSpPr>
          <p:cNvPr id="43" name="Google Shape;43;p9"/>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4" name="Google Shape;4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accent1"/>
              </a:buClr>
              <a:buSzPts val="1800"/>
              <a:buChar char="●"/>
              <a:defRPr>
                <a:solidFill>
                  <a:schemeClr val="accent1"/>
                </a:solidFill>
              </a:defRPr>
            </a:lvl1pPr>
            <a:lvl2pPr marL="914400" lvl="1" indent="-317500">
              <a:spcBef>
                <a:spcPts val="0"/>
              </a:spcBef>
              <a:spcAft>
                <a:spcPts val="0"/>
              </a:spcAft>
              <a:buClr>
                <a:schemeClr val="accent1"/>
              </a:buClr>
              <a:buSzPts val="1400"/>
              <a:buChar char="○"/>
              <a:defRPr>
                <a:solidFill>
                  <a:schemeClr val="accent1"/>
                </a:solidFill>
              </a:defRPr>
            </a:lvl2pPr>
            <a:lvl3pPr marL="1371600" lvl="2" indent="-317500">
              <a:spcBef>
                <a:spcPts val="0"/>
              </a:spcBef>
              <a:spcAft>
                <a:spcPts val="0"/>
              </a:spcAft>
              <a:buClr>
                <a:schemeClr val="accent1"/>
              </a:buClr>
              <a:buSzPts val="1400"/>
              <a:buChar char="■"/>
              <a:defRPr>
                <a:solidFill>
                  <a:schemeClr val="accent1"/>
                </a:solidFill>
              </a:defRPr>
            </a:lvl3pPr>
            <a:lvl4pPr marL="1828800" lvl="3" indent="-317500">
              <a:spcBef>
                <a:spcPts val="0"/>
              </a:spcBef>
              <a:spcAft>
                <a:spcPts val="0"/>
              </a:spcAft>
              <a:buClr>
                <a:schemeClr val="accent1"/>
              </a:buClr>
              <a:buSzPts val="1400"/>
              <a:buChar char="●"/>
              <a:defRPr>
                <a:solidFill>
                  <a:schemeClr val="accent1"/>
                </a:solidFill>
              </a:defRPr>
            </a:lvl4pPr>
            <a:lvl5pPr marL="2286000" lvl="4" indent="-317500">
              <a:spcBef>
                <a:spcPts val="0"/>
              </a:spcBef>
              <a:spcAft>
                <a:spcPts val="0"/>
              </a:spcAft>
              <a:buClr>
                <a:schemeClr val="accent1"/>
              </a:buClr>
              <a:buSzPts val="1400"/>
              <a:buChar char="○"/>
              <a:defRPr>
                <a:solidFill>
                  <a:schemeClr val="accent1"/>
                </a:solidFill>
              </a:defRPr>
            </a:lvl5pPr>
            <a:lvl6pPr marL="2743200" lvl="5" indent="-317500">
              <a:spcBef>
                <a:spcPts val="0"/>
              </a:spcBef>
              <a:spcAft>
                <a:spcPts val="0"/>
              </a:spcAft>
              <a:buClr>
                <a:schemeClr val="accent1"/>
              </a:buClr>
              <a:buSzPts val="1400"/>
              <a:buChar char="■"/>
              <a:defRPr>
                <a:solidFill>
                  <a:schemeClr val="accent1"/>
                </a:solidFill>
              </a:defRPr>
            </a:lvl6pPr>
            <a:lvl7pPr marL="3200400" lvl="6" indent="-317500">
              <a:spcBef>
                <a:spcPts val="0"/>
              </a:spcBef>
              <a:spcAft>
                <a:spcPts val="0"/>
              </a:spcAft>
              <a:buClr>
                <a:schemeClr val="accent1"/>
              </a:buClr>
              <a:buSzPts val="1400"/>
              <a:buChar char="●"/>
              <a:defRPr>
                <a:solidFill>
                  <a:schemeClr val="accent1"/>
                </a:solidFill>
              </a:defRPr>
            </a:lvl7pPr>
            <a:lvl8pPr marL="3657600" lvl="7" indent="-317500">
              <a:spcBef>
                <a:spcPts val="0"/>
              </a:spcBef>
              <a:spcAft>
                <a:spcPts val="0"/>
              </a:spcAft>
              <a:buClr>
                <a:schemeClr val="accent1"/>
              </a:buClr>
              <a:buSzPts val="1400"/>
              <a:buChar char="○"/>
              <a:defRPr>
                <a:solidFill>
                  <a:schemeClr val="accent1"/>
                </a:solidFill>
              </a:defRPr>
            </a:lvl8pPr>
            <a:lvl9pPr marL="4114800" lvl="8" indent="-317500">
              <a:spcBef>
                <a:spcPts val="0"/>
              </a:spcBef>
              <a:spcAft>
                <a:spcPts val="0"/>
              </a:spcAft>
              <a:buClr>
                <a:schemeClr val="accent1"/>
              </a:buClr>
              <a:buSzPts val="1400"/>
              <a:buChar char="■"/>
              <a:defRPr>
                <a:solidFill>
                  <a:schemeClr val="accent1"/>
                </a:solidFill>
              </a:defRPr>
            </a:lvl9pPr>
          </a:lstStyle>
          <a:p>
            <a:endParaRPr/>
          </a:p>
        </p:txBody>
      </p:sp>
      <p:sp>
        <p:nvSpPr>
          <p:cNvPr id="45" name="Google Shape;45;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6"/>
        <p:cNvGrpSpPr/>
        <p:nvPr/>
      </p:nvGrpSpPr>
      <p:grpSpPr>
        <a:xfrm>
          <a:off x="0" y="0"/>
          <a:ext cx="0" cy="0"/>
          <a:chOff x="0" y="0"/>
          <a:chExt cx="0" cy="0"/>
        </a:xfrm>
      </p:grpSpPr>
      <p:sp>
        <p:nvSpPr>
          <p:cNvPr id="47" name="Google Shape;47;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8" name="Google Shape;48;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paperback">
    <p:bg>
      <p:bgPr>
        <a:solidFill>
          <a:schemeClr val="accen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6132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1pPr>
            <a:lvl2pPr lvl="1">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2pPr>
            <a:lvl3pPr lvl="2">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3pPr>
            <a:lvl4pPr lvl="3">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4pPr>
            <a:lvl5pPr lvl="4">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5pPr>
            <a:lvl6pPr lvl="5">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6pPr>
            <a:lvl7pPr lvl="6">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7pPr>
            <a:lvl8pPr lvl="7">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8pPr>
            <a:lvl9pPr lvl="8">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9pPr>
          </a:lstStyle>
          <a:p>
            <a:endParaRPr/>
          </a:p>
        </p:txBody>
      </p:sp>
      <p:sp>
        <p:nvSpPr>
          <p:cNvPr id="7" name="Google Shape;7;p1"/>
          <p:cNvSpPr txBox="1">
            <a:spLocks noGrp="1"/>
          </p:cNvSpPr>
          <p:nvPr>
            <p:ph type="body" idx="1"/>
          </p:nvPr>
        </p:nvSpPr>
        <p:spPr>
          <a:xfrm>
            <a:off x="311700" y="1171600"/>
            <a:ext cx="8520600" cy="33972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1"/>
              </a:buClr>
              <a:buSzPts val="1800"/>
              <a:buFont typeface="Old Standard TT"/>
              <a:buChar char="●"/>
              <a:defRPr sz="1800">
                <a:solidFill>
                  <a:schemeClr val="dk1"/>
                </a:solidFill>
                <a:latin typeface="Old Standard TT"/>
                <a:ea typeface="Old Standard TT"/>
                <a:cs typeface="Old Standard TT"/>
                <a:sym typeface="Old Standard TT"/>
              </a:defRPr>
            </a:lvl1pPr>
            <a:lvl2pPr marL="914400" lvl="1" indent="-3175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2pPr>
            <a:lvl3pPr marL="1371600" lvl="2" indent="-3175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3pPr>
            <a:lvl4pPr marL="1828800" lvl="3" indent="-3175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4pPr>
            <a:lvl5pPr marL="2286000" lvl="4" indent="-3175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5pPr>
            <a:lvl6pPr marL="2743200" lvl="5" indent="-3175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6pPr>
            <a:lvl7pPr marL="3200400" lvl="6" indent="-3175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7pPr>
            <a:lvl8pPr marL="3657600" lvl="7" indent="-3175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8pPr>
            <a:lvl9pPr marL="4114800" lvl="8" indent="-3175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1"/>
                </a:solidFill>
                <a:latin typeface="Old Standard TT"/>
                <a:ea typeface="Old Standard TT"/>
                <a:cs typeface="Old Standard TT"/>
                <a:sym typeface="Old Standard TT"/>
              </a:defRPr>
            </a:lvl1pPr>
            <a:lvl2pPr lvl="1" algn="r">
              <a:buNone/>
              <a:defRPr sz="1000">
                <a:solidFill>
                  <a:schemeClr val="dk1"/>
                </a:solidFill>
                <a:latin typeface="Old Standard TT"/>
                <a:ea typeface="Old Standard TT"/>
                <a:cs typeface="Old Standard TT"/>
                <a:sym typeface="Old Standard TT"/>
              </a:defRPr>
            </a:lvl2pPr>
            <a:lvl3pPr lvl="2" algn="r">
              <a:buNone/>
              <a:defRPr sz="1000">
                <a:solidFill>
                  <a:schemeClr val="dk1"/>
                </a:solidFill>
                <a:latin typeface="Old Standard TT"/>
                <a:ea typeface="Old Standard TT"/>
                <a:cs typeface="Old Standard TT"/>
                <a:sym typeface="Old Standard TT"/>
              </a:defRPr>
            </a:lvl3pPr>
            <a:lvl4pPr lvl="3" algn="r">
              <a:buNone/>
              <a:defRPr sz="1000">
                <a:solidFill>
                  <a:schemeClr val="dk1"/>
                </a:solidFill>
                <a:latin typeface="Old Standard TT"/>
                <a:ea typeface="Old Standard TT"/>
                <a:cs typeface="Old Standard TT"/>
                <a:sym typeface="Old Standard TT"/>
              </a:defRPr>
            </a:lvl4pPr>
            <a:lvl5pPr lvl="4" algn="r">
              <a:buNone/>
              <a:defRPr sz="1000">
                <a:solidFill>
                  <a:schemeClr val="dk1"/>
                </a:solidFill>
                <a:latin typeface="Old Standard TT"/>
                <a:ea typeface="Old Standard TT"/>
                <a:cs typeface="Old Standard TT"/>
                <a:sym typeface="Old Standard TT"/>
              </a:defRPr>
            </a:lvl5pPr>
            <a:lvl6pPr lvl="5" algn="r">
              <a:buNone/>
              <a:defRPr sz="1000">
                <a:solidFill>
                  <a:schemeClr val="dk1"/>
                </a:solidFill>
                <a:latin typeface="Old Standard TT"/>
                <a:ea typeface="Old Standard TT"/>
                <a:cs typeface="Old Standard TT"/>
                <a:sym typeface="Old Standard TT"/>
              </a:defRPr>
            </a:lvl6pPr>
            <a:lvl7pPr lvl="6" algn="r">
              <a:buNone/>
              <a:defRPr sz="1000">
                <a:solidFill>
                  <a:schemeClr val="dk1"/>
                </a:solidFill>
                <a:latin typeface="Old Standard TT"/>
                <a:ea typeface="Old Standard TT"/>
                <a:cs typeface="Old Standard TT"/>
                <a:sym typeface="Old Standard TT"/>
              </a:defRPr>
            </a:lvl7pPr>
            <a:lvl8pPr lvl="7" algn="r">
              <a:buNone/>
              <a:defRPr sz="1000">
                <a:solidFill>
                  <a:schemeClr val="dk1"/>
                </a:solidFill>
                <a:latin typeface="Old Standard TT"/>
                <a:ea typeface="Old Standard TT"/>
                <a:cs typeface="Old Standard TT"/>
                <a:sym typeface="Old Standard TT"/>
              </a:defRPr>
            </a:lvl8pPr>
            <a:lvl9pPr lvl="8" algn="r">
              <a:buNone/>
              <a:defRPr sz="1000">
                <a:solidFill>
                  <a:schemeClr val="dk1"/>
                </a:solidFill>
                <a:latin typeface="Old Standard TT"/>
                <a:ea typeface="Old Standard TT"/>
                <a:cs typeface="Old Standard TT"/>
                <a:sym typeface="Old Standard TT"/>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4"/>
          <p:cNvSpPr txBox="1">
            <a:spLocks noGrp="1"/>
          </p:cNvSpPr>
          <p:nvPr>
            <p:ph type="ctrTitle"/>
          </p:nvPr>
        </p:nvSpPr>
        <p:spPr>
          <a:xfrm>
            <a:off x="2296200" y="1705050"/>
            <a:ext cx="4551600" cy="17334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GB"/>
              <a:t>Hackathon - 2023</a:t>
            </a:r>
            <a:endParaRPr/>
          </a:p>
        </p:txBody>
      </p:sp>
      <p:pic>
        <p:nvPicPr>
          <p:cNvPr id="72" name="Google Shape;72;p14"/>
          <p:cNvPicPr preferRelativeResize="0"/>
          <p:nvPr/>
        </p:nvPicPr>
        <p:blipFill>
          <a:blip r:embed="rId3">
            <a:alphaModFix/>
          </a:blip>
          <a:stretch>
            <a:fillRect/>
          </a:stretch>
        </p:blipFill>
        <p:spPr>
          <a:xfrm>
            <a:off x="0" y="0"/>
            <a:ext cx="9144000" cy="51435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76"/>
        <p:cNvGrpSpPr/>
        <p:nvPr/>
      </p:nvGrpSpPr>
      <p:grpSpPr>
        <a:xfrm>
          <a:off x="0" y="0"/>
          <a:ext cx="0" cy="0"/>
          <a:chOff x="0" y="0"/>
          <a:chExt cx="0" cy="0"/>
        </a:xfrm>
      </p:grpSpPr>
      <p:sp>
        <p:nvSpPr>
          <p:cNvPr id="77" name="Google Shape;77;p15"/>
          <p:cNvSpPr txBox="1">
            <a:spLocks noGrp="1"/>
          </p:cNvSpPr>
          <p:nvPr>
            <p:ph type="title"/>
          </p:nvPr>
        </p:nvSpPr>
        <p:spPr>
          <a:xfrm>
            <a:off x="263275" y="130675"/>
            <a:ext cx="8827200" cy="523800"/>
          </a:xfrm>
          <a:prstGeom prst="rect">
            <a:avLst/>
          </a:prstGeom>
          <a:ln w="9525"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200"/>
              <a:t>Guidelines</a:t>
            </a:r>
            <a:endParaRPr sz="3200"/>
          </a:p>
        </p:txBody>
      </p:sp>
      <p:pic>
        <p:nvPicPr>
          <p:cNvPr id="78" name="Google Shape;78;p15"/>
          <p:cNvPicPr preferRelativeResize="0"/>
          <p:nvPr/>
        </p:nvPicPr>
        <p:blipFill rotWithShape="1">
          <a:blip r:embed="rId3">
            <a:alphaModFix/>
          </a:blip>
          <a:srcRect l="29186" t="10087" r="29431" b="10047"/>
          <a:stretch/>
        </p:blipFill>
        <p:spPr>
          <a:xfrm>
            <a:off x="8608017" y="137117"/>
            <a:ext cx="482458" cy="523800"/>
          </a:xfrm>
          <a:prstGeom prst="rect">
            <a:avLst/>
          </a:prstGeom>
          <a:noFill/>
          <a:ln>
            <a:noFill/>
          </a:ln>
        </p:spPr>
      </p:pic>
      <p:sp>
        <p:nvSpPr>
          <p:cNvPr id="79" name="Google Shape;79;p15"/>
          <p:cNvSpPr txBox="1">
            <a:spLocks noGrp="1"/>
          </p:cNvSpPr>
          <p:nvPr>
            <p:ph type="body" idx="1"/>
          </p:nvPr>
        </p:nvSpPr>
        <p:spPr>
          <a:xfrm>
            <a:off x="263275" y="761650"/>
            <a:ext cx="8827200" cy="4321500"/>
          </a:xfrm>
          <a:prstGeom prst="rect">
            <a:avLst/>
          </a:prstGeom>
          <a:ln w="9525"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pPr marL="457200" lvl="0" indent="-361950" algn="l" rtl="0">
              <a:lnSpc>
                <a:spcPct val="100000"/>
              </a:lnSpc>
              <a:spcBef>
                <a:spcPts val="0"/>
              </a:spcBef>
              <a:spcAft>
                <a:spcPts val="0"/>
              </a:spcAft>
              <a:buSzPts val="2100"/>
              <a:buChar char="●"/>
            </a:pPr>
            <a:r>
              <a:rPr lang="en-GB" sz="2100" dirty="0"/>
              <a:t>Do NOT change the template headings, title slide, logos etc.</a:t>
            </a:r>
            <a:endParaRPr sz="2100"/>
          </a:p>
          <a:p>
            <a:pPr marL="457200" lvl="0" indent="-361950" algn="l" rtl="0">
              <a:lnSpc>
                <a:spcPct val="100000"/>
              </a:lnSpc>
              <a:spcBef>
                <a:spcPts val="0"/>
              </a:spcBef>
              <a:spcAft>
                <a:spcPts val="0"/>
              </a:spcAft>
              <a:buSzPts val="2100"/>
              <a:buChar char="●"/>
            </a:pPr>
            <a:r>
              <a:rPr lang="en-GB" sz="2100" dirty="0"/>
              <a:t>Make a copy of this template and name it as </a:t>
            </a:r>
            <a:r>
              <a:rPr lang="en-GB" sz="2100" b="1" i="1" dirty="0"/>
              <a:t>eYHT23_&lt;</a:t>
            </a:r>
            <a:r>
              <a:rPr lang="en-GB" sz="2100" b="1" i="1" dirty="0" err="1"/>
              <a:t>TeamName</a:t>
            </a:r>
            <a:r>
              <a:rPr lang="en-GB" sz="2100" b="1" i="1" dirty="0"/>
              <a:t>&gt;;</a:t>
            </a:r>
            <a:r>
              <a:rPr lang="en-GB" sz="2100" b="1" dirty="0"/>
              <a:t> </a:t>
            </a:r>
            <a:r>
              <a:rPr lang="en-GB" sz="2100" dirty="0"/>
              <a:t>export as PDF file while submitting on the portal.</a:t>
            </a:r>
            <a:endParaRPr sz="2100"/>
          </a:p>
          <a:p>
            <a:pPr marL="457200" lvl="0" indent="-361950" algn="l" rtl="0">
              <a:lnSpc>
                <a:spcPct val="100000"/>
              </a:lnSpc>
              <a:spcBef>
                <a:spcPts val="0"/>
              </a:spcBef>
              <a:spcAft>
                <a:spcPts val="0"/>
              </a:spcAft>
              <a:buSzPts val="2100"/>
              <a:buChar char="●"/>
            </a:pPr>
            <a:r>
              <a:rPr lang="en-GB" sz="2100" dirty="0"/>
              <a:t>You may add extra images in slide number 5 &amp; 6.</a:t>
            </a:r>
            <a:endParaRPr sz="2100"/>
          </a:p>
          <a:p>
            <a:pPr marL="457200" lvl="0" indent="-361950" algn="l" rtl="0">
              <a:lnSpc>
                <a:spcPct val="100000"/>
              </a:lnSpc>
              <a:spcBef>
                <a:spcPts val="0"/>
              </a:spcBef>
              <a:spcAft>
                <a:spcPts val="0"/>
              </a:spcAft>
              <a:buSzPts val="2100"/>
              <a:buChar char="●"/>
            </a:pPr>
            <a:r>
              <a:rPr lang="en-GB" sz="2100" dirty="0"/>
              <a:t>You should delete this (Guidelines) slide when submitting.</a:t>
            </a:r>
            <a:endParaRPr sz="2100"/>
          </a:p>
          <a:p>
            <a:pPr marL="457200" lvl="0" indent="-361950" algn="l" rtl="0">
              <a:lnSpc>
                <a:spcPct val="100000"/>
              </a:lnSpc>
              <a:spcBef>
                <a:spcPts val="0"/>
              </a:spcBef>
              <a:spcAft>
                <a:spcPts val="0"/>
              </a:spcAft>
              <a:buSzPts val="2100"/>
              <a:buChar char="●"/>
            </a:pPr>
            <a:r>
              <a:rPr lang="en-GB" sz="2100" dirty="0"/>
              <a:t>Total number of slides must not exceed 6 (including Title and Thank You Slide).</a:t>
            </a:r>
            <a:endParaRPr sz="2100"/>
          </a:p>
          <a:p>
            <a:pPr marL="457200" lvl="0" indent="-361950" algn="l" rtl="0">
              <a:lnSpc>
                <a:spcPct val="100000"/>
              </a:lnSpc>
              <a:spcBef>
                <a:spcPts val="0"/>
              </a:spcBef>
              <a:spcAft>
                <a:spcPts val="0"/>
              </a:spcAft>
              <a:buSzPts val="2100"/>
              <a:buChar char="●"/>
            </a:pPr>
            <a:r>
              <a:rPr lang="en-GB" sz="2100" dirty="0"/>
              <a:t>You may add more subsections within the provided slides.</a:t>
            </a:r>
            <a:endParaRPr sz="2100"/>
          </a:p>
          <a:p>
            <a:pPr marL="457200" lvl="0" indent="-361950" algn="l" rtl="0">
              <a:lnSpc>
                <a:spcPct val="100000"/>
              </a:lnSpc>
              <a:spcBef>
                <a:spcPts val="0"/>
              </a:spcBef>
              <a:spcAft>
                <a:spcPts val="0"/>
              </a:spcAft>
              <a:buSzPts val="2100"/>
              <a:buChar char="●"/>
            </a:pPr>
            <a:r>
              <a:rPr lang="en-GB" sz="2100" dirty="0"/>
              <a:t>Try using bullets instead of paragraphs; keep it clean and concise.</a:t>
            </a:r>
            <a:endParaRPr sz="2100"/>
          </a:p>
          <a:p>
            <a:pPr marL="457200" lvl="0" indent="-361950" algn="l" rtl="0">
              <a:lnSpc>
                <a:spcPct val="100000"/>
              </a:lnSpc>
              <a:spcBef>
                <a:spcPts val="0"/>
              </a:spcBef>
              <a:spcAft>
                <a:spcPts val="0"/>
              </a:spcAft>
              <a:buSzPts val="2100"/>
              <a:buChar char="●"/>
            </a:pPr>
            <a:r>
              <a:rPr lang="en-GB" sz="2100" dirty="0"/>
              <a:t>Follow:- Font Style: “Old Standard TT”, Font Size: “14”</a:t>
            </a:r>
            <a:endParaRPr sz="2100"/>
          </a:p>
          <a:p>
            <a:pPr marL="457200" lvl="0" indent="-361950" algn="l" rtl="0">
              <a:lnSpc>
                <a:spcPct val="100000"/>
              </a:lnSpc>
              <a:spcBef>
                <a:spcPts val="0"/>
              </a:spcBef>
              <a:spcAft>
                <a:spcPts val="0"/>
              </a:spcAft>
              <a:buSzPts val="2100"/>
              <a:buChar char="●"/>
            </a:pPr>
            <a:r>
              <a:rPr lang="en-GB" sz="2100" dirty="0"/>
              <a:t>All logos, templates etc. provided during the </a:t>
            </a:r>
            <a:r>
              <a:rPr lang="en-GB" sz="2100" dirty="0" err="1"/>
              <a:t>hackathon</a:t>
            </a:r>
            <a:r>
              <a:rPr lang="en-GB" sz="2100" dirty="0"/>
              <a:t> are solely e-</a:t>
            </a:r>
            <a:r>
              <a:rPr lang="en-GB" sz="2100" dirty="0" err="1"/>
              <a:t>Yantra’s</a:t>
            </a:r>
            <a:r>
              <a:rPr lang="en-GB" sz="2100" dirty="0"/>
              <a:t> property and not reproducible.</a:t>
            </a:r>
            <a:endParaRPr sz="2100"/>
          </a:p>
          <a:p>
            <a:pPr marL="457200" lvl="0" indent="-361950" algn="l" rtl="0">
              <a:lnSpc>
                <a:spcPct val="100000"/>
              </a:lnSpc>
              <a:spcBef>
                <a:spcPts val="0"/>
              </a:spcBef>
              <a:spcAft>
                <a:spcPts val="0"/>
              </a:spcAft>
              <a:buSzPts val="2100"/>
              <a:buChar char="●"/>
            </a:pPr>
            <a:r>
              <a:rPr lang="en-GB" sz="2100" dirty="0"/>
              <a:t>e-</a:t>
            </a:r>
            <a:r>
              <a:rPr lang="en-GB" sz="2100" dirty="0" err="1"/>
              <a:t>Yantra</a:t>
            </a:r>
            <a:r>
              <a:rPr lang="en-GB" sz="2100" dirty="0"/>
              <a:t> reserves the right to modify the rules at any time.</a:t>
            </a:r>
            <a:endParaRPr sz="21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83"/>
        <p:cNvGrpSpPr/>
        <p:nvPr/>
      </p:nvGrpSpPr>
      <p:grpSpPr>
        <a:xfrm>
          <a:off x="0" y="0"/>
          <a:ext cx="0" cy="0"/>
          <a:chOff x="0" y="0"/>
          <a:chExt cx="0" cy="0"/>
        </a:xfrm>
      </p:grpSpPr>
      <p:sp>
        <p:nvSpPr>
          <p:cNvPr id="84" name="Google Shape;84;p16"/>
          <p:cNvSpPr txBox="1">
            <a:spLocks noGrp="1"/>
          </p:cNvSpPr>
          <p:nvPr>
            <p:ph type="title"/>
          </p:nvPr>
        </p:nvSpPr>
        <p:spPr>
          <a:xfrm>
            <a:off x="311700" y="62950"/>
            <a:ext cx="8778900" cy="454500"/>
          </a:xfrm>
          <a:prstGeom prst="rect">
            <a:avLst/>
          </a:prstGeom>
          <a:ln w="9525" cap="flat" cmpd="sng">
            <a:solidFill>
              <a:schemeClr val="dk1"/>
            </a:solidFill>
            <a:prstDash val="solid"/>
            <a:round/>
            <a:headEnd type="none" w="sm" len="sm"/>
            <a:tailEnd type="none" w="sm" len="sm"/>
          </a:ln>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Team and Project Details</a:t>
            </a:r>
            <a:endParaRPr/>
          </a:p>
        </p:txBody>
      </p:sp>
      <p:sp>
        <p:nvSpPr>
          <p:cNvPr id="85" name="Google Shape;85;p16"/>
          <p:cNvSpPr txBox="1">
            <a:spLocks noGrp="1"/>
          </p:cNvSpPr>
          <p:nvPr>
            <p:ph type="body" idx="1"/>
          </p:nvPr>
        </p:nvSpPr>
        <p:spPr>
          <a:xfrm>
            <a:off x="311700" y="667625"/>
            <a:ext cx="8778900" cy="4147200"/>
          </a:xfrm>
          <a:prstGeom prst="rect">
            <a:avLst/>
          </a:prstGeom>
          <a:ln w="9525" cap="flat" cmpd="sng">
            <a:solidFill>
              <a:schemeClr val="dk1"/>
            </a:solidFill>
            <a:prstDash val="solid"/>
            <a:round/>
            <a:headEnd type="none" w="sm" len="sm"/>
            <a:tailEnd type="none" w="sm" len="sm"/>
          </a:ln>
        </p:spPr>
        <p:txBody>
          <a:bodyPr spcFirstLastPara="1" wrap="square" lIns="91425" tIns="91425" rIns="91425" bIns="91425" anchor="t" anchorCtr="0">
            <a:normAutofit/>
          </a:bodyPr>
          <a:lstStyle/>
          <a:p>
            <a:pPr marL="0" lvl="0" indent="0" algn="l" rtl="0">
              <a:lnSpc>
                <a:spcPct val="100000"/>
              </a:lnSpc>
              <a:spcBef>
                <a:spcPts val="0"/>
              </a:spcBef>
              <a:spcAft>
                <a:spcPts val="0"/>
              </a:spcAft>
              <a:buNone/>
            </a:pPr>
            <a:r>
              <a:rPr lang="en-GB" sz="2400" dirty="0"/>
              <a:t>Team Name:</a:t>
            </a:r>
            <a:endParaRPr sz="2400"/>
          </a:p>
          <a:p>
            <a:pPr marL="0" lvl="0" indent="0" algn="l" rtl="0">
              <a:lnSpc>
                <a:spcPct val="100000"/>
              </a:lnSpc>
              <a:spcBef>
                <a:spcPts val="0"/>
              </a:spcBef>
              <a:spcAft>
                <a:spcPts val="0"/>
              </a:spcAft>
              <a:buNone/>
            </a:pPr>
            <a:endParaRPr sz="2400"/>
          </a:p>
          <a:p>
            <a:pPr marL="0" lvl="0" indent="0" algn="l" rtl="0">
              <a:lnSpc>
                <a:spcPct val="100000"/>
              </a:lnSpc>
              <a:spcBef>
                <a:spcPts val="0"/>
              </a:spcBef>
              <a:spcAft>
                <a:spcPts val="0"/>
              </a:spcAft>
              <a:buNone/>
            </a:pPr>
            <a:r>
              <a:rPr lang="en-GB" sz="2400" dirty="0"/>
              <a:t>Team Member 1</a:t>
            </a:r>
            <a:r>
              <a:rPr lang="en-GB" sz="2400" dirty="0" smtClean="0"/>
              <a:t>: Ankit </a:t>
            </a:r>
            <a:r>
              <a:rPr lang="en-GB" sz="2400" dirty="0" err="1" smtClean="0"/>
              <a:t>Chawla</a:t>
            </a:r>
            <a:endParaRPr sz="2400"/>
          </a:p>
          <a:p>
            <a:pPr marL="0" lvl="0" indent="0" algn="l" rtl="0">
              <a:lnSpc>
                <a:spcPct val="100000"/>
              </a:lnSpc>
              <a:spcBef>
                <a:spcPts val="0"/>
              </a:spcBef>
              <a:spcAft>
                <a:spcPts val="0"/>
              </a:spcAft>
              <a:buNone/>
            </a:pPr>
            <a:r>
              <a:rPr lang="en-GB" sz="2400" dirty="0"/>
              <a:t>Team Member 2</a:t>
            </a:r>
            <a:r>
              <a:rPr lang="en-GB" sz="2400" dirty="0" smtClean="0"/>
              <a:t>: Bhajneet Singh Bedi</a:t>
            </a:r>
            <a:endParaRPr sz="2400"/>
          </a:p>
          <a:p>
            <a:pPr marL="0" lvl="0" indent="0" algn="l" rtl="0">
              <a:lnSpc>
                <a:spcPct val="100000"/>
              </a:lnSpc>
              <a:spcBef>
                <a:spcPts val="0"/>
              </a:spcBef>
              <a:spcAft>
                <a:spcPts val="0"/>
              </a:spcAft>
              <a:buNone/>
            </a:pPr>
            <a:r>
              <a:rPr lang="en-GB" sz="2400" dirty="0"/>
              <a:t>Team Member 3:</a:t>
            </a:r>
            <a:endParaRPr sz="2400"/>
          </a:p>
          <a:p>
            <a:pPr marL="0" lvl="0" indent="0" algn="l" rtl="0">
              <a:lnSpc>
                <a:spcPct val="100000"/>
              </a:lnSpc>
              <a:spcBef>
                <a:spcPts val="0"/>
              </a:spcBef>
              <a:spcAft>
                <a:spcPts val="0"/>
              </a:spcAft>
              <a:buNone/>
            </a:pPr>
            <a:endParaRPr sz="2400"/>
          </a:p>
          <a:p>
            <a:pPr marL="0" lvl="0" indent="0" algn="l" rtl="0">
              <a:lnSpc>
                <a:spcPct val="100000"/>
              </a:lnSpc>
              <a:spcBef>
                <a:spcPts val="0"/>
              </a:spcBef>
              <a:spcAft>
                <a:spcPts val="0"/>
              </a:spcAft>
              <a:buNone/>
            </a:pPr>
            <a:r>
              <a:rPr lang="en-GB" sz="2400" dirty="0"/>
              <a:t>Institute Name:</a:t>
            </a:r>
            <a:endParaRPr sz="2400"/>
          </a:p>
          <a:p>
            <a:pPr marL="0" lvl="0" indent="0" algn="l" rtl="0">
              <a:lnSpc>
                <a:spcPct val="100000"/>
              </a:lnSpc>
              <a:spcBef>
                <a:spcPts val="0"/>
              </a:spcBef>
              <a:spcAft>
                <a:spcPts val="0"/>
              </a:spcAft>
              <a:buNone/>
            </a:pPr>
            <a:endParaRPr sz="2400"/>
          </a:p>
          <a:p>
            <a:pPr marL="0" lvl="0" indent="0" algn="l" rtl="0">
              <a:lnSpc>
                <a:spcPct val="100000"/>
              </a:lnSpc>
              <a:spcBef>
                <a:spcPts val="0"/>
              </a:spcBef>
              <a:spcAft>
                <a:spcPts val="0"/>
              </a:spcAft>
              <a:buNone/>
            </a:pPr>
            <a:r>
              <a:rPr lang="en-GB" sz="2400" dirty="0"/>
              <a:t>Project Domain</a:t>
            </a:r>
            <a:r>
              <a:rPr lang="en-GB" sz="2400" dirty="0" smtClean="0"/>
              <a:t>: Indoor Mapping and Navigation</a:t>
            </a:r>
            <a:endParaRPr sz="2400"/>
          </a:p>
          <a:p>
            <a:pPr marL="0" lvl="0" indent="0" algn="l" rtl="0">
              <a:lnSpc>
                <a:spcPct val="100000"/>
              </a:lnSpc>
              <a:spcBef>
                <a:spcPts val="0"/>
              </a:spcBef>
              <a:spcAft>
                <a:spcPts val="0"/>
              </a:spcAft>
              <a:buNone/>
            </a:pPr>
            <a:r>
              <a:rPr lang="en-GB" sz="2400" dirty="0"/>
              <a:t>Project Idea Title</a:t>
            </a:r>
            <a:r>
              <a:rPr lang="en-GB" sz="2400" dirty="0" smtClean="0"/>
              <a:t>: </a:t>
            </a:r>
            <a:endParaRPr/>
          </a:p>
        </p:txBody>
      </p:sp>
      <p:pic>
        <p:nvPicPr>
          <p:cNvPr id="86" name="Google Shape;86;p16"/>
          <p:cNvPicPr preferRelativeResize="0"/>
          <p:nvPr/>
        </p:nvPicPr>
        <p:blipFill rotWithShape="1">
          <a:blip r:embed="rId3">
            <a:alphaModFix/>
          </a:blip>
          <a:srcRect l="29186" t="10087" r="29431" b="10047"/>
          <a:stretch/>
        </p:blipFill>
        <p:spPr>
          <a:xfrm>
            <a:off x="8671793" y="63360"/>
            <a:ext cx="418666" cy="45452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90"/>
        <p:cNvGrpSpPr/>
        <p:nvPr/>
      </p:nvGrpSpPr>
      <p:grpSpPr>
        <a:xfrm>
          <a:off x="0" y="0"/>
          <a:ext cx="0" cy="0"/>
          <a:chOff x="0" y="0"/>
          <a:chExt cx="0" cy="0"/>
        </a:xfrm>
      </p:grpSpPr>
      <p:sp>
        <p:nvSpPr>
          <p:cNvPr id="91" name="Google Shape;91;p17"/>
          <p:cNvSpPr txBox="1">
            <a:spLocks noGrp="1"/>
          </p:cNvSpPr>
          <p:nvPr>
            <p:ph type="title"/>
          </p:nvPr>
        </p:nvSpPr>
        <p:spPr>
          <a:xfrm>
            <a:off x="159850" y="17825"/>
            <a:ext cx="8930700" cy="505800"/>
          </a:xfrm>
          <a:prstGeom prst="rect">
            <a:avLst/>
          </a:prstGeom>
          <a:ln w="9525" cap="flat" cmpd="sng">
            <a:solidFill>
              <a:schemeClr val="dk1"/>
            </a:solidFill>
            <a:prstDash val="solid"/>
            <a:round/>
            <a:headEnd type="none" w="sm" len="sm"/>
            <a:tailEnd type="none" w="sm" len="sm"/>
          </a:ln>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Project Idea Details</a:t>
            </a:r>
            <a:endParaRPr/>
          </a:p>
        </p:txBody>
      </p:sp>
      <p:pic>
        <p:nvPicPr>
          <p:cNvPr id="92" name="Google Shape;92;p17"/>
          <p:cNvPicPr preferRelativeResize="0"/>
          <p:nvPr/>
        </p:nvPicPr>
        <p:blipFill rotWithShape="1">
          <a:blip r:embed="rId3">
            <a:alphaModFix/>
          </a:blip>
          <a:srcRect l="29186" t="10087" r="29431" b="10047"/>
          <a:stretch/>
        </p:blipFill>
        <p:spPr>
          <a:xfrm>
            <a:off x="8624571" y="12081"/>
            <a:ext cx="465878" cy="505799"/>
          </a:xfrm>
          <a:prstGeom prst="rect">
            <a:avLst/>
          </a:prstGeom>
          <a:noFill/>
          <a:ln>
            <a:noFill/>
          </a:ln>
        </p:spPr>
      </p:pic>
      <p:sp>
        <p:nvSpPr>
          <p:cNvPr id="93" name="Google Shape;93;p17"/>
          <p:cNvSpPr txBox="1">
            <a:spLocks noGrp="1"/>
          </p:cNvSpPr>
          <p:nvPr>
            <p:ph type="body" idx="1"/>
          </p:nvPr>
        </p:nvSpPr>
        <p:spPr>
          <a:xfrm>
            <a:off x="159850" y="3644975"/>
            <a:ext cx="8930700" cy="1297500"/>
          </a:xfrm>
          <a:prstGeom prst="rect">
            <a:avLst/>
          </a:prstGeom>
          <a:ln w="9525" cap="flat" cmpd="sng">
            <a:solidFill>
              <a:schemeClr val="dk1"/>
            </a:solidFill>
            <a:prstDash val="solid"/>
            <a:round/>
            <a:headEnd type="none" w="sm" len="sm"/>
            <a:tailEnd type="none" w="sm" len="sm"/>
          </a:ln>
        </p:spPr>
        <p:txBody>
          <a:bodyPr spcFirstLastPara="1" wrap="square" lIns="91425" tIns="91425" rIns="91425" bIns="91425" anchor="t" anchorCtr="0">
            <a:normAutofit/>
          </a:bodyPr>
          <a:lstStyle/>
          <a:p>
            <a:pPr marL="0" lvl="0" indent="0" algn="l" rtl="0">
              <a:lnSpc>
                <a:spcPct val="100000"/>
              </a:lnSpc>
              <a:spcBef>
                <a:spcPts val="0"/>
              </a:spcBef>
              <a:spcAft>
                <a:spcPts val="0"/>
              </a:spcAft>
              <a:buNone/>
            </a:pPr>
            <a:r>
              <a:rPr lang="en-GB" dirty="0"/>
              <a:t>Technology Stack</a:t>
            </a:r>
            <a:r>
              <a:rPr lang="en-GB" dirty="0" smtClean="0"/>
              <a:t>: Linux, ROS(Robot Operating System), </a:t>
            </a:r>
            <a:r>
              <a:rPr lang="en-GB" dirty="0" err="1" smtClean="0"/>
              <a:t>Rviz</a:t>
            </a:r>
            <a:r>
              <a:rPr lang="en-GB" dirty="0" smtClean="0"/>
              <a:t>, Gazebo, Intel </a:t>
            </a:r>
            <a:r>
              <a:rPr lang="en-GB" dirty="0" err="1" smtClean="0"/>
              <a:t>Realsense</a:t>
            </a:r>
            <a:r>
              <a:rPr lang="en-GB" dirty="0" smtClean="0"/>
              <a:t> d435i, raspberry pi.</a:t>
            </a:r>
            <a:endParaRPr sz="1400"/>
          </a:p>
          <a:p>
            <a:pPr marL="0" lvl="0" indent="0" algn="l" rtl="0">
              <a:lnSpc>
                <a:spcPct val="100000"/>
              </a:lnSpc>
              <a:spcBef>
                <a:spcPts val="0"/>
              </a:spcBef>
              <a:spcAft>
                <a:spcPts val="0"/>
              </a:spcAft>
              <a:buNone/>
            </a:pPr>
            <a:endParaRPr sz="1400"/>
          </a:p>
        </p:txBody>
      </p:sp>
      <p:sp>
        <p:nvSpPr>
          <p:cNvPr id="94" name="Google Shape;94;p17"/>
          <p:cNvSpPr txBox="1">
            <a:spLocks noGrp="1"/>
          </p:cNvSpPr>
          <p:nvPr>
            <p:ph type="body" idx="1"/>
          </p:nvPr>
        </p:nvSpPr>
        <p:spPr>
          <a:xfrm>
            <a:off x="159850" y="612800"/>
            <a:ext cx="8930700" cy="2943000"/>
          </a:xfrm>
          <a:prstGeom prst="rect">
            <a:avLst/>
          </a:prstGeom>
          <a:ln w="9525" cap="flat" cmpd="sng">
            <a:solidFill>
              <a:schemeClr val="dk1"/>
            </a:solidFill>
            <a:prstDash val="solid"/>
            <a:round/>
            <a:headEnd type="none" w="sm" len="sm"/>
            <a:tailEnd type="none" w="sm" len="sm"/>
          </a:ln>
        </p:spPr>
        <p:txBody>
          <a:bodyPr spcFirstLastPara="1" wrap="square" lIns="91425" tIns="91425" rIns="91425" bIns="91425" anchor="t" anchorCtr="0">
            <a:normAutofit/>
          </a:bodyPr>
          <a:lstStyle/>
          <a:p>
            <a:pPr marL="0" lvl="0" indent="0" algn="l" rtl="0">
              <a:lnSpc>
                <a:spcPct val="100000"/>
              </a:lnSpc>
              <a:spcBef>
                <a:spcPts val="0"/>
              </a:spcBef>
              <a:spcAft>
                <a:spcPts val="0"/>
              </a:spcAft>
              <a:buNone/>
            </a:pPr>
            <a:r>
              <a:rPr lang="en-GB" dirty="0"/>
              <a:t>Detailed Problem Idea:</a:t>
            </a:r>
            <a:endParaRPr sz="1400"/>
          </a:p>
          <a:p>
            <a:pPr marL="342900" lvl="0" algn="l" rtl="0">
              <a:lnSpc>
                <a:spcPct val="100000"/>
              </a:lnSpc>
              <a:spcBef>
                <a:spcPts val="0"/>
              </a:spcBef>
              <a:spcAft>
                <a:spcPts val="0"/>
              </a:spcAft>
              <a:buAutoNum type="arabicPeriod"/>
            </a:pPr>
            <a:r>
              <a:rPr lang="en-US" sz="1400" dirty="0" smtClean="0">
                <a:latin typeface="Old Standard TT" charset="0"/>
              </a:rPr>
              <a:t>Dealing with sight loss is a mere challenge when living life.</a:t>
            </a:r>
          </a:p>
          <a:p>
            <a:pPr marL="342900" lvl="0" algn="l" rtl="0">
              <a:lnSpc>
                <a:spcPct val="100000"/>
              </a:lnSpc>
              <a:spcBef>
                <a:spcPts val="0"/>
              </a:spcBef>
              <a:spcAft>
                <a:spcPts val="0"/>
              </a:spcAft>
              <a:buAutoNum type="arabicPeriod"/>
            </a:pPr>
            <a:r>
              <a:rPr lang="en-US" sz="1400" dirty="0" smtClean="0">
                <a:latin typeface="Old Standard TT" charset="0"/>
              </a:rPr>
              <a:t>Blind or low vision individual requires assistance in any kind of normal day activity.</a:t>
            </a:r>
          </a:p>
          <a:p>
            <a:pPr marL="342900" lvl="0" algn="l" rtl="0">
              <a:lnSpc>
                <a:spcPct val="100000"/>
              </a:lnSpc>
              <a:spcBef>
                <a:spcPts val="0"/>
              </a:spcBef>
              <a:spcAft>
                <a:spcPts val="0"/>
              </a:spcAft>
              <a:buAutoNum type="arabicPeriod"/>
            </a:pPr>
            <a:r>
              <a:rPr lang="en-US" sz="1400" dirty="0" smtClean="0">
                <a:latin typeface="Old Standard TT" charset="0"/>
              </a:rPr>
              <a:t>Certainly decreases chances and sectors where they can work.</a:t>
            </a:r>
          </a:p>
          <a:p>
            <a:pPr marL="342900" lvl="0" algn="l" rtl="0">
              <a:lnSpc>
                <a:spcPct val="100000"/>
              </a:lnSpc>
              <a:spcBef>
                <a:spcPts val="0"/>
              </a:spcBef>
              <a:spcAft>
                <a:spcPts val="0"/>
              </a:spcAft>
              <a:buAutoNum type="arabicPeriod"/>
            </a:pPr>
            <a:r>
              <a:rPr lang="en-US" sz="1400" dirty="0" smtClean="0">
                <a:latin typeface="Old Standard TT" charset="0"/>
              </a:rPr>
              <a:t>Even they struggle in making their own life easier.</a:t>
            </a:r>
          </a:p>
          <a:p>
            <a:pPr marL="342900" lvl="0" algn="l" rtl="0">
              <a:lnSpc>
                <a:spcPct val="100000"/>
              </a:lnSpc>
              <a:spcBef>
                <a:spcPts val="0"/>
              </a:spcBef>
              <a:spcAft>
                <a:spcPts val="0"/>
              </a:spcAft>
              <a:buAutoNum type="arabicPeriod"/>
            </a:pPr>
            <a:r>
              <a:rPr lang="en-US" sz="1400" dirty="0" smtClean="0">
                <a:latin typeface="Old Standard TT" charset="0"/>
              </a:rPr>
              <a:t>Considering this it might signify, often living in isolation.</a:t>
            </a:r>
            <a:endParaRPr sz="1400">
              <a:latin typeface="Old Standard TT"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98"/>
        <p:cNvGrpSpPr/>
        <p:nvPr/>
      </p:nvGrpSpPr>
      <p:grpSpPr>
        <a:xfrm>
          <a:off x="0" y="0"/>
          <a:ext cx="0" cy="0"/>
          <a:chOff x="0" y="0"/>
          <a:chExt cx="0" cy="0"/>
        </a:xfrm>
      </p:grpSpPr>
      <p:sp>
        <p:nvSpPr>
          <p:cNvPr id="99" name="Google Shape;99;p18"/>
          <p:cNvSpPr txBox="1">
            <a:spLocks noGrp="1"/>
          </p:cNvSpPr>
          <p:nvPr>
            <p:ph type="title"/>
          </p:nvPr>
        </p:nvSpPr>
        <p:spPr>
          <a:xfrm>
            <a:off x="141175" y="69275"/>
            <a:ext cx="8949300" cy="454500"/>
          </a:xfrm>
          <a:prstGeom prst="rect">
            <a:avLst/>
          </a:prstGeom>
          <a:ln w="9525" cap="flat" cmpd="sng">
            <a:solidFill>
              <a:schemeClr val="dk1"/>
            </a:solidFill>
            <a:prstDash val="solid"/>
            <a:round/>
            <a:headEnd type="none" w="sm" len="sm"/>
            <a:tailEnd type="none" w="sm" len="sm"/>
          </a:ln>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Solution Description</a:t>
            </a:r>
            <a:endParaRPr/>
          </a:p>
        </p:txBody>
      </p:sp>
      <p:pic>
        <p:nvPicPr>
          <p:cNvPr id="100" name="Google Shape;100;p18"/>
          <p:cNvPicPr preferRelativeResize="0"/>
          <p:nvPr/>
        </p:nvPicPr>
        <p:blipFill rotWithShape="1">
          <a:blip r:embed="rId3">
            <a:alphaModFix/>
          </a:blip>
          <a:srcRect l="29186" t="10087" r="29431" b="10047"/>
          <a:stretch/>
        </p:blipFill>
        <p:spPr>
          <a:xfrm>
            <a:off x="8671793" y="63360"/>
            <a:ext cx="418666" cy="454526"/>
          </a:xfrm>
          <a:prstGeom prst="rect">
            <a:avLst/>
          </a:prstGeom>
          <a:noFill/>
          <a:ln>
            <a:noFill/>
          </a:ln>
        </p:spPr>
      </p:pic>
      <p:sp>
        <p:nvSpPr>
          <p:cNvPr id="101" name="Google Shape;101;p18"/>
          <p:cNvSpPr txBox="1">
            <a:spLocks noGrp="1"/>
          </p:cNvSpPr>
          <p:nvPr>
            <p:ph type="body" idx="1"/>
          </p:nvPr>
        </p:nvSpPr>
        <p:spPr>
          <a:xfrm>
            <a:off x="3704825" y="2572950"/>
            <a:ext cx="5385600" cy="2398800"/>
          </a:xfrm>
          <a:prstGeom prst="rect">
            <a:avLst/>
          </a:prstGeom>
          <a:ln w="9525" cap="flat" cmpd="sng">
            <a:solidFill>
              <a:schemeClr val="dk1"/>
            </a:solidFill>
            <a:prstDash val="solid"/>
            <a:round/>
            <a:headEnd type="none" w="sm" len="sm"/>
            <a:tailEnd type="none" w="sm" len="sm"/>
          </a:ln>
        </p:spPr>
        <p:txBody>
          <a:bodyPr spcFirstLastPara="1" wrap="square" lIns="91425" tIns="91425" rIns="91425" bIns="91425" anchor="t" anchorCtr="0">
            <a:normAutofit/>
          </a:bodyPr>
          <a:lstStyle/>
          <a:p>
            <a:pPr marL="0" lvl="0" indent="0" algn="l" rtl="0">
              <a:lnSpc>
                <a:spcPct val="100000"/>
              </a:lnSpc>
              <a:spcBef>
                <a:spcPts val="0"/>
              </a:spcBef>
              <a:spcAft>
                <a:spcPts val="0"/>
              </a:spcAft>
              <a:buNone/>
            </a:pPr>
            <a:r>
              <a:rPr lang="en-GB" dirty="0"/>
              <a:t>Software and Hardware to be used</a:t>
            </a:r>
            <a:r>
              <a:rPr lang="en-GB" dirty="0" smtClean="0"/>
              <a:t>:</a:t>
            </a:r>
          </a:p>
          <a:p>
            <a:pPr marL="0" lvl="0" indent="0" algn="l" rtl="0">
              <a:lnSpc>
                <a:spcPct val="100000"/>
              </a:lnSpc>
              <a:spcBef>
                <a:spcPts val="0"/>
              </a:spcBef>
              <a:spcAft>
                <a:spcPts val="0"/>
              </a:spcAft>
              <a:buNone/>
            </a:pPr>
            <a:endParaRPr lang="en-GB" sz="1400" dirty="0" smtClean="0"/>
          </a:p>
          <a:p>
            <a:pPr marL="0" lvl="0" indent="0">
              <a:lnSpc>
                <a:spcPct val="100000"/>
              </a:lnSpc>
              <a:buNone/>
            </a:pPr>
            <a:r>
              <a:rPr lang="en-GB" sz="1400" dirty="0" smtClean="0"/>
              <a:t>Linux, ROS(Robot Operating System), </a:t>
            </a:r>
            <a:r>
              <a:rPr lang="en-GB" sz="1400" dirty="0" err="1" smtClean="0"/>
              <a:t>Rviz</a:t>
            </a:r>
            <a:r>
              <a:rPr lang="en-GB" sz="1400" dirty="0" smtClean="0"/>
              <a:t>, Gazebo, Intel </a:t>
            </a:r>
            <a:r>
              <a:rPr lang="en-GB" sz="1400" dirty="0" err="1" smtClean="0"/>
              <a:t>Realsense</a:t>
            </a:r>
            <a:r>
              <a:rPr lang="en-GB" sz="1400" dirty="0" smtClean="0"/>
              <a:t> d435i, raspberry pi.</a:t>
            </a:r>
            <a:endParaRPr sz="1400"/>
          </a:p>
          <a:p>
            <a:pPr marL="0" lvl="0" indent="0" algn="l" rtl="0">
              <a:lnSpc>
                <a:spcPct val="100000"/>
              </a:lnSpc>
              <a:spcBef>
                <a:spcPts val="0"/>
              </a:spcBef>
              <a:spcAft>
                <a:spcPts val="0"/>
              </a:spcAft>
              <a:buNone/>
            </a:pPr>
            <a:endParaRPr sz="1400"/>
          </a:p>
        </p:txBody>
      </p:sp>
      <p:sp>
        <p:nvSpPr>
          <p:cNvPr id="102" name="Google Shape;102;p18"/>
          <p:cNvSpPr txBox="1">
            <a:spLocks noGrp="1"/>
          </p:cNvSpPr>
          <p:nvPr>
            <p:ph type="body" idx="1"/>
          </p:nvPr>
        </p:nvSpPr>
        <p:spPr>
          <a:xfrm>
            <a:off x="141050" y="594075"/>
            <a:ext cx="8949300" cy="1908600"/>
          </a:xfrm>
          <a:prstGeom prst="rect">
            <a:avLst/>
          </a:prstGeom>
          <a:ln w="9525" cap="flat" cmpd="sng">
            <a:solidFill>
              <a:schemeClr val="dk1"/>
            </a:solidFill>
            <a:prstDash val="solid"/>
            <a:round/>
            <a:headEnd type="none" w="sm" len="sm"/>
            <a:tailEnd type="none" w="sm" len="sm"/>
          </a:ln>
        </p:spPr>
        <p:txBody>
          <a:bodyPr spcFirstLastPara="1" wrap="square" lIns="91425" tIns="91425" rIns="91425" bIns="91425" anchor="t" anchorCtr="0">
            <a:normAutofit/>
          </a:bodyPr>
          <a:lstStyle/>
          <a:p>
            <a:pPr marL="0" lvl="0" indent="0" algn="l" rtl="0">
              <a:lnSpc>
                <a:spcPct val="100000"/>
              </a:lnSpc>
              <a:spcBef>
                <a:spcPts val="0"/>
              </a:spcBef>
              <a:spcAft>
                <a:spcPts val="0"/>
              </a:spcAft>
              <a:buNone/>
            </a:pPr>
            <a:r>
              <a:rPr lang="en-GB" dirty="0"/>
              <a:t>Literature Survey / Idea / Solution Novelty</a:t>
            </a:r>
            <a:r>
              <a:rPr lang="en-GB" dirty="0" smtClean="0"/>
              <a:t>:</a:t>
            </a:r>
          </a:p>
          <a:p>
            <a:pPr marL="342900" lvl="0" algn="l" rtl="0">
              <a:lnSpc>
                <a:spcPct val="100000"/>
              </a:lnSpc>
              <a:spcBef>
                <a:spcPts val="0"/>
              </a:spcBef>
              <a:spcAft>
                <a:spcPts val="0"/>
              </a:spcAft>
              <a:buAutoNum type="arabicPeriod"/>
            </a:pPr>
            <a:r>
              <a:rPr lang="en-GB" sz="1400" dirty="0" smtClean="0"/>
              <a:t>An assistant which directs the person using RGBD camera.</a:t>
            </a:r>
          </a:p>
          <a:p>
            <a:pPr marL="342900" lvl="0" algn="l" rtl="0">
              <a:lnSpc>
                <a:spcPct val="100000"/>
              </a:lnSpc>
              <a:spcBef>
                <a:spcPts val="0"/>
              </a:spcBef>
              <a:spcAft>
                <a:spcPts val="0"/>
              </a:spcAft>
              <a:buAutoNum type="arabicPeriod"/>
            </a:pPr>
            <a:r>
              <a:rPr lang="en-GB" sz="1400" dirty="0" smtClean="0"/>
              <a:t>ROS, SLAM helps in navigation and mapping.</a:t>
            </a:r>
          </a:p>
          <a:p>
            <a:pPr marL="342900" lvl="0" algn="l" rtl="0">
              <a:lnSpc>
                <a:spcPct val="100000"/>
              </a:lnSpc>
              <a:spcBef>
                <a:spcPts val="0"/>
              </a:spcBef>
              <a:spcAft>
                <a:spcPts val="0"/>
              </a:spcAft>
              <a:buAutoNum type="arabicPeriod"/>
            </a:pPr>
            <a:r>
              <a:rPr lang="en-GB" sz="1400" dirty="0" smtClean="0"/>
              <a:t>Making it easier for a person to do daily basis tasks.</a:t>
            </a:r>
          </a:p>
          <a:p>
            <a:pPr marL="342900" lvl="0" algn="l" rtl="0">
              <a:lnSpc>
                <a:spcPct val="100000"/>
              </a:lnSpc>
              <a:spcBef>
                <a:spcPts val="0"/>
              </a:spcBef>
              <a:spcAft>
                <a:spcPts val="0"/>
              </a:spcAft>
              <a:buAutoNum type="arabicPeriod"/>
            </a:pPr>
            <a:r>
              <a:rPr lang="en-GB" sz="1400" dirty="0" smtClean="0"/>
              <a:t>Vibration sensors on hands keeps him away from obstacles.</a:t>
            </a:r>
          </a:p>
          <a:p>
            <a:pPr marL="342900" lvl="0" algn="l" rtl="0">
              <a:lnSpc>
                <a:spcPct val="100000"/>
              </a:lnSpc>
              <a:spcBef>
                <a:spcPts val="0"/>
              </a:spcBef>
              <a:spcAft>
                <a:spcPts val="0"/>
              </a:spcAft>
              <a:buAutoNum type="arabicPeriod"/>
            </a:pPr>
            <a:r>
              <a:rPr lang="en-GB" sz="1400" dirty="0" smtClean="0"/>
              <a:t>Voice assistant provides navigation and instructions.</a:t>
            </a:r>
            <a:endParaRPr sz="1400"/>
          </a:p>
          <a:p>
            <a:pPr marL="0" lvl="0" indent="0" algn="l" rtl="0">
              <a:lnSpc>
                <a:spcPct val="100000"/>
              </a:lnSpc>
              <a:spcBef>
                <a:spcPts val="0"/>
              </a:spcBef>
              <a:spcAft>
                <a:spcPts val="0"/>
              </a:spcAft>
              <a:buNone/>
            </a:pPr>
            <a:endParaRPr sz="1400"/>
          </a:p>
        </p:txBody>
      </p:sp>
      <p:pic>
        <p:nvPicPr>
          <p:cNvPr id="1027" name="Picture 3"/>
          <p:cNvPicPr>
            <a:picLocks noChangeAspect="1" noChangeArrowheads="1"/>
          </p:cNvPicPr>
          <p:nvPr/>
        </p:nvPicPr>
        <p:blipFill>
          <a:blip r:embed="rId4"/>
          <a:srcRect/>
          <a:stretch>
            <a:fillRect/>
          </a:stretch>
        </p:blipFill>
        <p:spPr bwMode="auto">
          <a:xfrm>
            <a:off x="96983" y="2937263"/>
            <a:ext cx="3525982" cy="1510046"/>
          </a:xfrm>
          <a:prstGeom prst="rect">
            <a:avLst/>
          </a:prstGeom>
          <a:noFill/>
          <a:ln w="9525">
            <a:noFill/>
            <a:miter lim="800000"/>
            <a:headEnd/>
            <a:tailEnd/>
          </a:ln>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108"/>
        <p:cNvGrpSpPr/>
        <p:nvPr/>
      </p:nvGrpSpPr>
      <p:grpSpPr>
        <a:xfrm>
          <a:off x="0" y="0"/>
          <a:ext cx="0" cy="0"/>
          <a:chOff x="0" y="0"/>
          <a:chExt cx="0" cy="0"/>
        </a:xfrm>
      </p:grpSpPr>
      <p:sp>
        <p:nvSpPr>
          <p:cNvPr id="109" name="Google Shape;109;p19"/>
          <p:cNvSpPr txBox="1">
            <a:spLocks noGrp="1"/>
          </p:cNvSpPr>
          <p:nvPr>
            <p:ph type="title"/>
          </p:nvPr>
        </p:nvSpPr>
        <p:spPr>
          <a:xfrm>
            <a:off x="159850" y="75225"/>
            <a:ext cx="8930700" cy="448500"/>
          </a:xfrm>
          <a:prstGeom prst="rect">
            <a:avLst/>
          </a:prstGeom>
          <a:ln w="9525" cap="flat" cmpd="sng">
            <a:solidFill>
              <a:schemeClr val="dk1"/>
            </a:solidFill>
            <a:prstDash val="solid"/>
            <a:round/>
            <a:headEnd type="none" w="sm" len="sm"/>
            <a:tailEnd type="none" w="sm" len="sm"/>
          </a:ln>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Solution Description</a:t>
            </a:r>
            <a:endParaRPr/>
          </a:p>
        </p:txBody>
      </p:sp>
      <p:pic>
        <p:nvPicPr>
          <p:cNvPr id="110" name="Google Shape;110;p19"/>
          <p:cNvPicPr preferRelativeResize="0"/>
          <p:nvPr/>
        </p:nvPicPr>
        <p:blipFill rotWithShape="1">
          <a:blip r:embed="rId3">
            <a:alphaModFix/>
          </a:blip>
          <a:srcRect l="29186" t="10087" r="29431" b="10047"/>
          <a:stretch/>
        </p:blipFill>
        <p:spPr>
          <a:xfrm>
            <a:off x="8677424" y="75225"/>
            <a:ext cx="413093" cy="448500"/>
          </a:xfrm>
          <a:prstGeom prst="rect">
            <a:avLst/>
          </a:prstGeom>
          <a:noFill/>
          <a:ln>
            <a:noFill/>
          </a:ln>
        </p:spPr>
      </p:pic>
      <p:sp>
        <p:nvSpPr>
          <p:cNvPr id="111" name="Google Shape;111;p19"/>
          <p:cNvSpPr txBox="1">
            <a:spLocks noGrp="1"/>
          </p:cNvSpPr>
          <p:nvPr>
            <p:ph type="body" idx="1"/>
          </p:nvPr>
        </p:nvSpPr>
        <p:spPr>
          <a:xfrm>
            <a:off x="4616925" y="594150"/>
            <a:ext cx="4473600" cy="4377600"/>
          </a:xfrm>
          <a:prstGeom prst="rect">
            <a:avLst/>
          </a:prstGeom>
          <a:ln w="9525" cap="flat" cmpd="sng">
            <a:solidFill>
              <a:schemeClr val="dk1"/>
            </a:solidFill>
            <a:prstDash val="solid"/>
            <a:round/>
            <a:headEnd type="none" w="sm" len="sm"/>
            <a:tailEnd type="none" w="sm" len="sm"/>
          </a:ln>
        </p:spPr>
        <p:txBody>
          <a:bodyPr spcFirstLastPara="1" wrap="square" lIns="91425" tIns="91425" rIns="91425" bIns="91425" anchor="t" anchorCtr="0">
            <a:normAutofit/>
          </a:bodyPr>
          <a:lstStyle/>
          <a:p>
            <a:pPr marL="0" lvl="0" indent="0" algn="l" rtl="0">
              <a:lnSpc>
                <a:spcPct val="100000"/>
              </a:lnSpc>
              <a:spcBef>
                <a:spcPts val="0"/>
              </a:spcBef>
              <a:spcAft>
                <a:spcPts val="0"/>
              </a:spcAft>
              <a:buNone/>
            </a:pPr>
            <a:r>
              <a:rPr lang="en-GB" dirty="0"/>
              <a:t>Applicability of the solution:</a:t>
            </a:r>
            <a:endParaRPr sz="1400"/>
          </a:p>
          <a:p>
            <a:pPr marL="0" lvl="0" indent="0" algn="l" rtl="0">
              <a:lnSpc>
                <a:spcPct val="100000"/>
              </a:lnSpc>
              <a:spcBef>
                <a:spcPts val="0"/>
              </a:spcBef>
              <a:spcAft>
                <a:spcPts val="0"/>
              </a:spcAft>
              <a:buNone/>
            </a:pPr>
            <a:endParaRPr lang="en-US" sz="1400" dirty="0" smtClean="0"/>
          </a:p>
          <a:p>
            <a:pPr marL="0" indent="0">
              <a:lnSpc>
                <a:spcPct val="100000"/>
              </a:lnSpc>
            </a:pPr>
            <a:r>
              <a:rPr lang="en-US" sz="1400" dirty="0" smtClean="0"/>
              <a:t>The device will give the person an ability near to seeing the object or at least knowing about his surrounding. </a:t>
            </a:r>
          </a:p>
          <a:p>
            <a:pPr marL="0" indent="0">
              <a:lnSpc>
                <a:spcPct val="100000"/>
              </a:lnSpc>
            </a:pPr>
            <a:r>
              <a:rPr lang="en-US" sz="1400" dirty="0" smtClean="0"/>
              <a:t>It can be useful for the person to do his chores. He might also be able to do jobs in some sectors where the job might fit him after getting that ability. </a:t>
            </a:r>
          </a:p>
          <a:p>
            <a:pPr marL="0" indent="0">
              <a:lnSpc>
                <a:spcPct val="100000"/>
              </a:lnSpc>
            </a:pPr>
            <a:r>
              <a:rPr lang="en-US" sz="1400" dirty="0" smtClean="0"/>
              <a:t>This will make the person independent and able to do this work on his own without anybody’s help.</a:t>
            </a:r>
          </a:p>
          <a:p>
            <a:pPr marL="0" indent="0">
              <a:lnSpc>
                <a:spcPct val="100000"/>
              </a:lnSpc>
              <a:buNone/>
            </a:pPr>
            <a:endParaRPr sz="1400"/>
          </a:p>
        </p:txBody>
      </p:sp>
      <p:sp>
        <p:nvSpPr>
          <p:cNvPr id="112" name="Google Shape;112;p19"/>
          <p:cNvSpPr txBox="1">
            <a:spLocks noGrp="1"/>
          </p:cNvSpPr>
          <p:nvPr>
            <p:ph type="body" idx="1"/>
          </p:nvPr>
        </p:nvSpPr>
        <p:spPr>
          <a:xfrm>
            <a:off x="159850" y="594075"/>
            <a:ext cx="4329900" cy="4377600"/>
          </a:xfrm>
          <a:prstGeom prst="rect">
            <a:avLst/>
          </a:prstGeom>
          <a:ln w="9525" cap="flat" cmpd="sng">
            <a:solidFill>
              <a:schemeClr val="dk1"/>
            </a:solidFill>
            <a:prstDash val="solid"/>
            <a:round/>
            <a:headEnd type="none" w="sm" len="sm"/>
            <a:tailEnd type="none" w="sm" len="sm"/>
          </a:ln>
        </p:spPr>
        <p:txBody>
          <a:bodyPr spcFirstLastPara="1" wrap="square" lIns="91425" tIns="91425" rIns="91425" bIns="91425" anchor="t" anchorCtr="0">
            <a:normAutofit/>
          </a:bodyPr>
          <a:lstStyle/>
          <a:p>
            <a:pPr marL="0" lvl="0" indent="0" algn="l" rtl="0">
              <a:lnSpc>
                <a:spcPct val="100000"/>
              </a:lnSpc>
              <a:spcBef>
                <a:spcPts val="0"/>
              </a:spcBef>
              <a:spcAft>
                <a:spcPts val="0"/>
              </a:spcAft>
              <a:buNone/>
            </a:pPr>
            <a:r>
              <a:rPr lang="en-GB" dirty="0"/>
              <a:t>Describe your solution/idea here</a:t>
            </a:r>
            <a:r>
              <a:rPr lang="en-GB" dirty="0" smtClean="0"/>
              <a:t>:</a:t>
            </a:r>
          </a:p>
          <a:p>
            <a:pPr marL="0" lvl="0" indent="0" algn="l" rtl="0">
              <a:lnSpc>
                <a:spcPct val="100000"/>
              </a:lnSpc>
              <a:spcBef>
                <a:spcPts val="0"/>
              </a:spcBef>
              <a:spcAft>
                <a:spcPts val="0"/>
              </a:spcAft>
              <a:buNone/>
            </a:pPr>
            <a:endParaRPr lang="en-GB" sz="1400" dirty="0" smtClean="0"/>
          </a:p>
          <a:p>
            <a:pPr marL="0" indent="0">
              <a:lnSpc>
                <a:spcPct val="100000"/>
              </a:lnSpc>
            </a:pPr>
            <a:r>
              <a:rPr lang="en-GB" sz="1400" dirty="0" smtClean="0"/>
              <a:t>The blind person will wear the headset which would have RGBD camera (Intel </a:t>
            </a:r>
            <a:r>
              <a:rPr lang="en-GB" sz="1400" dirty="0" err="1" smtClean="0"/>
              <a:t>realsense</a:t>
            </a:r>
            <a:r>
              <a:rPr lang="en-GB" sz="1400" dirty="0" smtClean="0"/>
              <a:t> d435i) which is used to measure RGB values in addition with depth, which further helps us to get an overview of distance of any object. </a:t>
            </a:r>
          </a:p>
          <a:p>
            <a:pPr marL="0" indent="0">
              <a:lnSpc>
                <a:spcPct val="100000"/>
              </a:lnSpc>
            </a:pPr>
            <a:r>
              <a:rPr lang="en-GB" sz="1400" dirty="0" smtClean="0"/>
              <a:t>Now using ROS the camera will map the area around it and will guide the wearer to move around the area avoiding any obstacles. </a:t>
            </a:r>
            <a:r>
              <a:rPr lang="en-GB" sz="1400" dirty="0" smtClean="0"/>
              <a:t>Using SLAM technique a map will be created and saved for future use. </a:t>
            </a:r>
          </a:p>
          <a:p>
            <a:pPr marL="0" indent="0">
              <a:lnSpc>
                <a:spcPct val="100000"/>
              </a:lnSpc>
            </a:pPr>
            <a:r>
              <a:rPr lang="en-GB" sz="1400" dirty="0" smtClean="0"/>
              <a:t>The voice assistant and vibration band will help the wearer moving around and giving instructions.</a:t>
            </a:r>
          </a:p>
          <a:p>
            <a:pPr marL="0" indent="0">
              <a:lnSpc>
                <a:spcPct val="100000"/>
              </a:lnSpc>
            </a:pPr>
            <a:r>
              <a:rPr lang="en-GB" sz="1400" dirty="0" smtClean="0"/>
              <a:t>Further object detection can be implemented for helping the person in doing day to day tasks effortlessly. </a:t>
            </a:r>
            <a:endParaRPr sz="1400"/>
          </a:p>
          <a:p>
            <a:pPr marL="0" lvl="0" indent="0" algn="l" rtl="0">
              <a:lnSpc>
                <a:spcPct val="100000"/>
              </a:lnSpc>
              <a:spcBef>
                <a:spcPts val="0"/>
              </a:spcBef>
              <a:spcAft>
                <a:spcPts val="0"/>
              </a:spcAft>
              <a:buNone/>
            </a:pPr>
            <a:endParaRPr sz="1400"/>
          </a:p>
          <a:p>
            <a:pPr marL="0" lvl="0" indent="0" algn="l" rtl="0">
              <a:lnSpc>
                <a:spcPct val="100000"/>
              </a:lnSpc>
              <a:spcBef>
                <a:spcPts val="0"/>
              </a:spcBef>
              <a:spcAft>
                <a:spcPts val="0"/>
              </a:spcAft>
              <a:buNone/>
            </a:pPr>
            <a:endParaRPr sz="14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116"/>
        <p:cNvGrpSpPr/>
        <p:nvPr/>
      </p:nvGrpSpPr>
      <p:grpSpPr>
        <a:xfrm>
          <a:off x="0" y="0"/>
          <a:ext cx="0" cy="0"/>
          <a:chOff x="0" y="0"/>
          <a:chExt cx="0" cy="0"/>
        </a:xfrm>
      </p:grpSpPr>
      <p:pic>
        <p:nvPicPr>
          <p:cNvPr id="117" name="Google Shape;117;p20"/>
          <p:cNvPicPr preferRelativeResize="0"/>
          <p:nvPr/>
        </p:nvPicPr>
        <p:blipFill rotWithShape="1">
          <a:blip r:embed="rId3">
            <a:alphaModFix/>
          </a:blip>
          <a:srcRect l="29186" t="10087" r="29431" b="10047"/>
          <a:stretch/>
        </p:blipFill>
        <p:spPr>
          <a:xfrm>
            <a:off x="8671793" y="44554"/>
            <a:ext cx="418666" cy="454526"/>
          </a:xfrm>
          <a:prstGeom prst="rect">
            <a:avLst/>
          </a:prstGeom>
          <a:noFill/>
          <a:ln>
            <a:noFill/>
          </a:ln>
        </p:spPr>
      </p:pic>
      <p:sp>
        <p:nvSpPr>
          <p:cNvPr id="118" name="Google Shape;118;p20"/>
          <p:cNvSpPr txBox="1"/>
          <p:nvPr/>
        </p:nvSpPr>
        <p:spPr>
          <a:xfrm>
            <a:off x="3202175" y="2248500"/>
            <a:ext cx="28317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3000">
                <a:solidFill>
                  <a:schemeClr val="dk1"/>
                </a:solidFill>
                <a:latin typeface="Old Standard TT"/>
                <a:ea typeface="Old Standard TT"/>
                <a:cs typeface="Old Standard TT"/>
                <a:sym typeface="Old Standard TT"/>
              </a:rPr>
              <a:t>THANK YOU</a:t>
            </a:r>
            <a:endParaRPr sz="3000">
              <a:solidFill>
                <a:schemeClr val="dk1"/>
              </a:solidFill>
              <a:latin typeface="Old Standard TT"/>
              <a:ea typeface="Old Standard TT"/>
              <a:cs typeface="Old Standard TT"/>
              <a:sym typeface="Old Standard TT"/>
            </a:endParaRPr>
          </a:p>
        </p:txBody>
      </p:sp>
    </p:spTree>
  </p:cSld>
  <p:clrMapOvr>
    <a:masterClrMapping/>
  </p:clrMapOvr>
</p:sld>
</file>

<file path=ppt/theme/theme1.xml><?xml version="1.0" encoding="utf-8"?>
<a:theme xmlns:a="http://schemas.openxmlformats.org/drawingml/2006/main"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46</TotalTime>
  <Words>558</Words>
  <PresentationFormat>On-screen Show (16:9)</PresentationFormat>
  <Paragraphs>54</Paragraphs>
  <Slides>7</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Old Standard TT</vt:lpstr>
      <vt:lpstr>Libre Franklin</vt:lpstr>
      <vt:lpstr>Franklin Gothic</vt:lpstr>
      <vt:lpstr>Paperback</vt:lpstr>
      <vt:lpstr>Hackathon - 2023</vt:lpstr>
      <vt:lpstr>Guidelines</vt:lpstr>
      <vt:lpstr>Team and Project Details</vt:lpstr>
      <vt:lpstr>Project Idea Details</vt:lpstr>
      <vt:lpstr>Solution Description</vt:lpstr>
      <vt:lpstr>Solution Description</vt:lpstr>
      <vt:lpstr>Slide 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Hackathon - 2023</dc:title>
  <dc:creator>Bhajneet Singh Bedi</dc:creator>
  <cp:lastModifiedBy>Bhajneet Singh Bedi</cp:lastModifiedBy>
  <cp:revision>7</cp:revision>
  <dcterms:modified xsi:type="dcterms:W3CDTF">2023-01-12T16:27:26Z</dcterms:modified>
</cp:coreProperties>
</file>