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  <p:embeddedFont>
      <p:font typeface="Franklin Gothic"/>
      <p:bold r:id="rId17"/>
    </p:embeddedFon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schemas.openxmlformats.org/officeDocument/2006/relationships/font" Target="fonts/FranklinGothic-bold.fntdata"/><Relationship Id="rId16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7f162958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7f162958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7edd3e4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7edd3e4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7f1629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7f1629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7f16295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7f16295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7f162958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7f162958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7f162958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7f162958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57" name="Google Shape;57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0" name="Google Shape;60;p13"/>
          <p:cNvSpPr/>
          <p:nvPr>
            <p:ph idx="2" type="pic"/>
          </p:nvPr>
        </p:nvSpPr>
        <p:spPr>
          <a:xfrm>
            <a:off x="4572000" y="-16907"/>
            <a:ext cx="4572000" cy="5177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2" name="Google Shape;62;p13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14374" y="1717022"/>
            <a:ext cx="34290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2244090" y="4749165"/>
            <a:ext cx="984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1121093" y="4749165"/>
            <a:ext cx="112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28663" y="4749165"/>
            <a:ext cx="392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2296200" y="1705050"/>
            <a:ext cx="4551600" cy="17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 - 2023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63275" y="130675"/>
            <a:ext cx="8827200" cy="523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Guidelines</a:t>
            </a:r>
            <a:endParaRPr sz="32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0047" l="29186" r="29431" t="10087"/>
          <a:stretch/>
        </p:blipFill>
        <p:spPr>
          <a:xfrm>
            <a:off x="8608017" y="137117"/>
            <a:ext cx="482458" cy="5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63275" y="761650"/>
            <a:ext cx="8827200" cy="432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Do NOT change the template headings, t</a:t>
            </a:r>
            <a:r>
              <a:rPr lang="en-GB" sz="2100"/>
              <a:t>itle slide, logos etc.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Make a copy of this template and name it as </a:t>
            </a:r>
            <a:r>
              <a:rPr b="1" i="1" lang="en-GB" sz="2100"/>
              <a:t>eYHT23_&lt;TeamName&gt;;</a:t>
            </a:r>
            <a:r>
              <a:rPr b="1" lang="en-GB" sz="2100"/>
              <a:t> </a:t>
            </a:r>
            <a:r>
              <a:rPr lang="en-GB" sz="2100"/>
              <a:t>export as PDF file while submitting on the portal.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You may add extra images in slide number 5 &amp; 6.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You should delete this (Guidelines) slide when submitting.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Total number of slides must not exceed 6 (including Title and Thank You Slide).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You may add more subsections within the provided slides.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Try using bullets instead of paragraphs; keep it clean and concise.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Follow:- Font Style: “</a:t>
            </a:r>
            <a:r>
              <a:rPr lang="en-GB" sz="2100"/>
              <a:t>Old Standard TT”</a:t>
            </a:r>
            <a:r>
              <a:rPr lang="en-GB" sz="2100"/>
              <a:t>, Font Size: “</a:t>
            </a:r>
            <a:r>
              <a:rPr lang="en-GB" sz="2100"/>
              <a:t>14”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All logos, templates etc. provided during the hackathon are solely e-Yantra’s property and not reproducible.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e-Yantra reserves the right to modify the rules at any time.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62950"/>
            <a:ext cx="8778900" cy="454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and Project Details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667625"/>
            <a:ext cx="8778900" cy="414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Team Name: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Team Member 1: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Team Member 2: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Team Member 3: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Institute Name: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Project Domain: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Project Idea Title: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0047" l="29186" r="29431" t="10087"/>
          <a:stretch/>
        </p:blipFill>
        <p:spPr>
          <a:xfrm>
            <a:off x="8671793" y="63360"/>
            <a:ext cx="418666" cy="4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59850" y="17825"/>
            <a:ext cx="8930700" cy="505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Idea Details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0047" l="29186" r="29431" t="10087"/>
          <a:stretch/>
        </p:blipFill>
        <p:spPr>
          <a:xfrm>
            <a:off x="8624571" y="12081"/>
            <a:ext cx="465878" cy="5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9850" y="3644975"/>
            <a:ext cx="8930700" cy="1297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r>
              <a:rPr lang="en-GB"/>
              <a:t> Stack: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59850" y="612800"/>
            <a:ext cx="8930700" cy="294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P</a:t>
            </a:r>
            <a:r>
              <a:rPr lang="en-GB"/>
              <a:t>roblem Idea: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41175" y="69275"/>
            <a:ext cx="8949300" cy="454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r>
              <a:rPr lang="en-GB"/>
              <a:t> Description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0047" l="29186" r="29431" t="10087"/>
          <a:stretch/>
        </p:blipFill>
        <p:spPr>
          <a:xfrm>
            <a:off x="8671793" y="63360"/>
            <a:ext cx="418666" cy="4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704825" y="2572950"/>
            <a:ext cx="5385600" cy="2398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and </a:t>
            </a:r>
            <a:r>
              <a:rPr lang="en-GB"/>
              <a:t>Hardware to be used</a:t>
            </a:r>
            <a:r>
              <a:rPr lang="en-GB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41050" y="594075"/>
            <a:ext cx="8949300" cy="1908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 / Idea / Solution Novelty: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18"/>
          <p:cNvSpPr/>
          <p:nvPr>
            <p:ph idx="2" type="pic"/>
          </p:nvPr>
        </p:nvSpPr>
        <p:spPr>
          <a:xfrm>
            <a:off x="141175" y="2572800"/>
            <a:ext cx="3381000" cy="23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8"/>
          <p:cNvSpPr txBox="1"/>
          <p:nvPr/>
        </p:nvSpPr>
        <p:spPr>
          <a:xfrm>
            <a:off x="263275" y="3970950"/>
            <a:ext cx="325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Insert idea flow, prototype, other research images etc. here </a:t>
            </a:r>
            <a:endParaRPr b="1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(if the image is not your own, citing the source is must.</a:t>
            </a:r>
            <a:endParaRPr b="1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59850" y="75225"/>
            <a:ext cx="8930700" cy="44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Description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0047" l="29186" r="29431" t="10087"/>
          <a:stretch/>
        </p:blipFill>
        <p:spPr>
          <a:xfrm>
            <a:off x="8677424" y="75225"/>
            <a:ext cx="413093" cy="4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16925" y="594150"/>
            <a:ext cx="4473600" cy="437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Applicability of the solution: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59850" y="594075"/>
            <a:ext cx="4329900" cy="437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your solution/idea here: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10047" l="29186" r="29431" t="10087"/>
          <a:stretch/>
        </p:blipFill>
        <p:spPr>
          <a:xfrm>
            <a:off x="8671793" y="44554"/>
            <a:ext cx="418666" cy="4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202175" y="2248500"/>
            <a:ext cx="283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