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NAME:BHAKIYA LAKSHMI.N</a:t>
            </a:r>
          </a:p>
          <a:p>
            <a:r>
              <a:rPr lang="en-US" sz="2400" dirty="0" smtClean="0"/>
              <a:t>REGISTER NO: 312212770 </a:t>
            </a:r>
            <a:r>
              <a:rPr lang="en-US" sz="2400" smtClean="0"/>
              <a:t>(unm14512022g21)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1028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2024-08-29T06:54:07Z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