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Lakshmi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8346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2024-03-26T21:07:00Z</dcterms:created>
  <dcterms:modified xsi:type="dcterms:W3CDTF">2024-09-13T08:53:45Z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