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BHAKIYA LAKSHMI 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2F7C3A156CA93849B834139F7FA6FFB2</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