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layfair Display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Oswald"/>
      <p:regular r:id="rId26"/>
      <p:bold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PlayfairDisplay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OpenSans-regular.fntdata"/><Relationship Id="rId27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layfairDisplay-bold.fntdata"/><Relationship Id="rId18" Type="http://schemas.openxmlformats.org/officeDocument/2006/relationships/font" Target="fonts/PlayfairDis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a53a50701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a53a50701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a53a50701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a53a50701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a53a507010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a53a50701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74e3e508f1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74e3e508f1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a53a50701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a53a50701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a53a50701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a53a50701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a53a50701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a53a50701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a53a50701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a53a50701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74e3e508f1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74e3e508f1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a53a50701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a53a50701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a53a50701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a53a50701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514350" y="3822925"/>
            <a:ext cx="35949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268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android.com/studio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2.jpg"/><Relationship Id="rId5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image" Target="../media/image4.jpg"/><Relationship Id="rId5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1.jpg"/><Relationship Id="rId5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20">
                <a:latin typeface="Times New Roman"/>
                <a:ea typeface="Times New Roman"/>
                <a:cs typeface="Times New Roman"/>
                <a:sym typeface="Times New Roman"/>
              </a:rPr>
              <a:t>PSDL-II </a:t>
            </a:r>
            <a:endParaRPr sz="248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20">
                <a:latin typeface="Times New Roman"/>
                <a:ea typeface="Times New Roman"/>
                <a:cs typeface="Times New Roman"/>
                <a:sym typeface="Times New Roman"/>
              </a:rPr>
              <a:t>MINI PROJECT</a:t>
            </a:r>
            <a:r>
              <a:rPr lang="en" sz="412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20">
                <a:latin typeface="Times New Roman"/>
                <a:ea typeface="Times New Roman"/>
                <a:cs typeface="Times New Roman"/>
                <a:sym typeface="Times New Roman"/>
              </a:rPr>
              <a:t>PRESENTATION</a:t>
            </a:r>
            <a:endParaRPr sz="41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544050" y="424150"/>
            <a:ext cx="5443200" cy="5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rPr lang="en" sz="28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8. Conclusion :</a:t>
            </a:r>
            <a:endParaRPr sz="221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22"/>
          <p:cNvSpPr txBox="1"/>
          <p:nvPr>
            <p:ph idx="4294967295" type="body"/>
          </p:nvPr>
        </p:nvSpPr>
        <p:spPr>
          <a:xfrm>
            <a:off x="1564175" y="1999175"/>
            <a:ext cx="60447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We have Developed a Fitness Application by using Android Technologies.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544050" y="424150"/>
            <a:ext cx="5443200" cy="5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rPr lang="en" sz="28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8. References :</a:t>
            </a:r>
            <a:endParaRPr sz="221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23"/>
          <p:cNvSpPr txBox="1"/>
          <p:nvPr>
            <p:ph idx="4294967295" type="body"/>
          </p:nvPr>
        </p:nvSpPr>
        <p:spPr>
          <a:xfrm>
            <a:off x="1564175" y="1999175"/>
            <a:ext cx="60447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arenR"/>
            </a:pPr>
            <a:r>
              <a:rPr b="1" lang="en" u="sng"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https://developer.android.com/studio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arenR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https://abhiandroid.com/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idx="4294967295" type="body"/>
          </p:nvPr>
        </p:nvSpPr>
        <p:spPr>
          <a:xfrm>
            <a:off x="3240575" y="1999175"/>
            <a:ext cx="26697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3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1" i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544050" y="424150"/>
            <a:ext cx="4819200" cy="6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Times New Roman"/>
              <a:buAutoNum type="arabicPeriod"/>
            </a:pPr>
            <a:r>
              <a:rPr lang="en" sz="2900">
                <a:latin typeface="Times New Roman"/>
                <a:ea typeface="Times New Roman"/>
                <a:cs typeface="Times New Roman"/>
                <a:sym typeface="Times New Roman"/>
              </a:rPr>
              <a:t>Group Members Details: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4"/>
          <p:cNvSpPr txBox="1"/>
          <p:nvPr>
            <p:ph idx="4294967295" type="body"/>
          </p:nvPr>
        </p:nvSpPr>
        <p:spPr>
          <a:xfrm>
            <a:off x="1905000" y="1792825"/>
            <a:ext cx="4124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3461 - Bhaktee Ugale (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C22020221461)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3472 - Yashvi Bhutada (C22020221473)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3479 - Tejal Wakchaure (C22021222405)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514350" y="3822925"/>
            <a:ext cx="35949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80">
                <a:latin typeface="Times New Roman"/>
                <a:ea typeface="Times New Roman"/>
                <a:cs typeface="Times New Roman"/>
                <a:sym typeface="Times New Roman"/>
              </a:rPr>
              <a:t>2. Problem Statement :</a:t>
            </a:r>
            <a:endParaRPr sz="268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200400" y="434340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Fitness Application</a:t>
            </a:r>
            <a:endParaRPr b="1" sz="1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544050" y="424150"/>
            <a:ext cx="5443200" cy="68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4"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r>
              <a:rPr lang="en" sz="2724">
                <a:latin typeface="Times New Roman"/>
                <a:ea typeface="Times New Roman"/>
                <a:cs typeface="Times New Roman"/>
                <a:sym typeface="Times New Roman"/>
              </a:rPr>
              <a:t> Technologies Selected and Used :</a:t>
            </a:r>
            <a:endParaRPr sz="231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5"/>
          <p:cNvSpPr txBox="1"/>
          <p:nvPr>
            <p:ph idx="4294967295" type="body"/>
          </p:nvPr>
        </p:nvSpPr>
        <p:spPr>
          <a:xfrm>
            <a:off x="729450" y="17740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Technology Used : Android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IDE Used : Android Studio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Programming Language Used : Java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Database Used : SQLite DB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544050" y="424150"/>
            <a:ext cx="5443200" cy="5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9285"/>
              <a:buFont typeface="Arial"/>
              <a:buNone/>
            </a:pPr>
            <a:r>
              <a:rPr lang="en" sz="28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4. Details of Project :</a:t>
            </a:r>
            <a:endParaRPr sz="221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6"/>
          <p:cNvSpPr txBox="1"/>
          <p:nvPr>
            <p:ph idx="4294967295" type="body"/>
          </p:nvPr>
        </p:nvSpPr>
        <p:spPr>
          <a:xfrm>
            <a:off x="1411775" y="1999175"/>
            <a:ext cx="60447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 have Developed Android App through Android Technologies which provide User with Fitness Workouts with Effective Exercises.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544050" y="347950"/>
            <a:ext cx="4028100" cy="43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rPr lang="en" sz="28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5. Module with Scope :</a:t>
            </a:r>
            <a:endParaRPr sz="221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1905000" y="990600"/>
            <a:ext cx="73278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26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divided our Project into 4 modules: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544050" y="1871950"/>
            <a:ext cx="3611400" cy="1461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68750"/>
              <a:buNone/>
            </a:pPr>
            <a:r>
              <a:rPr i="1" lang="en" sz="1600">
                <a:latin typeface="Times New Roman"/>
                <a:ea typeface="Times New Roman"/>
                <a:cs typeface="Times New Roman"/>
                <a:sym typeface="Times New Roman"/>
              </a:rPr>
              <a:t>FrontEnd Module :</a:t>
            </a:r>
            <a:endParaRPr i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8571"/>
              <a:buNone/>
            </a:pPr>
            <a:r>
              <a:t/>
            </a:r>
            <a:endParaRPr b="0" sz="1400">
              <a:latin typeface="Open Sans"/>
              <a:ea typeface="Open Sans"/>
              <a:cs typeface="Open Sans"/>
              <a:sym typeface="Open Sans"/>
            </a:endParaRPr>
          </a:p>
          <a:p>
            <a:pPr indent="-30440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❖"/>
            </a:pPr>
            <a:r>
              <a:rPr b="0" lang="en" sz="1326">
                <a:latin typeface="Times New Roman"/>
                <a:ea typeface="Times New Roman"/>
                <a:cs typeface="Times New Roman"/>
                <a:sym typeface="Times New Roman"/>
              </a:rPr>
              <a:t>Includes all the Frontend Libraries, Activities we have done in our Fitness Application.</a:t>
            </a:r>
            <a:endParaRPr b="0" sz="132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407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2036"/>
              <a:buFont typeface="Times New Roman"/>
              <a:buChar char="❖"/>
            </a:pPr>
            <a:r>
              <a:rPr b="0" lang="en" sz="1300">
                <a:latin typeface="Times New Roman"/>
                <a:ea typeface="Times New Roman"/>
                <a:cs typeface="Times New Roman"/>
                <a:sym typeface="Times New Roman"/>
              </a:rPr>
              <a:t>Interact with the Model Module to get access to the database.</a:t>
            </a:r>
            <a:endParaRPr sz="16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5039850" y="1871950"/>
            <a:ext cx="3611400" cy="1461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Times New Roman"/>
                <a:ea typeface="Times New Roman"/>
                <a:cs typeface="Times New Roman"/>
                <a:sym typeface="Times New Roman"/>
              </a:rPr>
              <a:t>Model Class Module :</a:t>
            </a:r>
            <a:endParaRPr i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latin typeface="Open Sans"/>
              <a:ea typeface="Open Sans"/>
              <a:cs typeface="Open Sans"/>
              <a:sym typeface="Open Sans"/>
            </a:endParaRPr>
          </a:p>
          <a:p>
            <a:pPr indent="-30289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❖"/>
            </a:pPr>
            <a:r>
              <a:rPr b="0" lang="en" sz="1300">
                <a:latin typeface="Times New Roman"/>
                <a:ea typeface="Times New Roman"/>
                <a:cs typeface="Times New Roman"/>
                <a:sym typeface="Times New Roman"/>
              </a:rPr>
              <a:t>Includes all the data and attributes frontend activities want to access.</a:t>
            </a:r>
            <a:endParaRPr b="0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289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❖"/>
            </a:pPr>
            <a:r>
              <a:rPr b="0" lang="en" sz="1300">
                <a:latin typeface="Times New Roman"/>
                <a:ea typeface="Times New Roman"/>
                <a:cs typeface="Times New Roman"/>
                <a:sym typeface="Times New Roman"/>
              </a:rPr>
              <a:t>Interact with another class to get DB access.</a:t>
            </a:r>
            <a:endParaRPr i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467850" y="3853150"/>
            <a:ext cx="3611400" cy="1195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Times New Roman"/>
                <a:ea typeface="Times New Roman"/>
                <a:cs typeface="Times New Roman"/>
                <a:sym typeface="Times New Roman"/>
              </a:rPr>
              <a:t>Database Module :</a:t>
            </a:r>
            <a:endParaRPr i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❖"/>
            </a:pPr>
            <a:r>
              <a:rPr b="0" lang="en" sz="1300">
                <a:latin typeface="Times New Roman"/>
                <a:ea typeface="Times New Roman"/>
                <a:cs typeface="Times New Roman"/>
                <a:sym typeface="Times New Roman"/>
              </a:rPr>
              <a:t>Contains the Actual Database Created for the Fitness Application.</a:t>
            </a:r>
            <a:endParaRPr i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4773600" y="3853150"/>
            <a:ext cx="4059900" cy="1195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DatabaseHelper Class Module 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latin typeface="Open Sans"/>
              <a:ea typeface="Open Sans"/>
              <a:cs typeface="Open Sans"/>
              <a:sym typeface="Open Sans"/>
            </a:endParaRPr>
          </a:p>
          <a:p>
            <a:pPr indent="-30289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❖"/>
            </a:pPr>
            <a:r>
              <a:rPr b="0" lang="en" sz="1300">
                <a:latin typeface="Times New Roman"/>
                <a:ea typeface="Times New Roman"/>
                <a:cs typeface="Times New Roman"/>
                <a:sym typeface="Times New Roman"/>
              </a:rPr>
              <a:t>Interact with the Database and implement the Sqlite DB</a:t>
            </a:r>
            <a:endParaRPr b="0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289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❖"/>
            </a:pPr>
            <a:r>
              <a:rPr b="0" lang="en" sz="1300">
                <a:latin typeface="Times New Roman"/>
                <a:ea typeface="Times New Roman"/>
                <a:cs typeface="Times New Roman"/>
                <a:sym typeface="Times New Roman"/>
              </a:rPr>
              <a:t>Created a Database , Tables its attributes inside this Module</a:t>
            </a:r>
            <a:endParaRPr i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9" name="Google Shape;89;p17"/>
          <p:cNvCxnSpPr/>
          <p:nvPr/>
        </p:nvCxnSpPr>
        <p:spPr>
          <a:xfrm>
            <a:off x="4286250" y="2609850"/>
            <a:ext cx="629400" cy="6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7"/>
          <p:cNvCxnSpPr/>
          <p:nvPr/>
        </p:nvCxnSpPr>
        <p:spPr>
          <a:xfrm rot="5400000">
            <a:off x="6793200" y="3531900"/>
            <a:ext cx="339900" cy="6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7"/>
          <p:cNvCxnSpPr/>
          <p:nvPr/>
        </p:nvCxnSpPr>
        <p:spPr>
          <a:xfrm rot="10800000">
            <a:off x="4133850" y="4514850"/>
            <a:ext cx="629400" cy="6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2"/>
                </a:highlight>
              </a:rPr>
              <a:t>6. Sample Code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34075"/>
            <a:ext cx="4260300" cy="35316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public class FBExe1 extends AppCompatActivity implements View.OnClickListener {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   private CountDownTimer mCountDownTimer;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   private boolean mTimerRunning;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   public void onCreate(Bundle savedInstanceState) {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       super.onCreate(savedInstanceState);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       setContentView(R.layout.fbexe1);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       if (getSupportActionBar() != null) {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           getSupportActionBar().hide(); }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sz="1200"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572000" y="1234075"/>
            <a:ext cx="4419600" cy="35316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public void onClick(View v) {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if (mTimerRunning) {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pauseTimer();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} Glide.with(this).load("https://www.spotebi.com/wp-content/uploads/2014/10/push-up-exercise-illustration.gif").into(imageView);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updateCountDownText();   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>
                <a:highlight>
                  <a:schemeClr val="lt2"/>
                </a:highlight>
              </a:rPr>
              <a:t>7. Outputs of the App : </a:t>
            </a:r>
            <a:endParaRPr sz="2200">
              <a:highlight>
                <a:schemeClr val="lt2"/>
              </a:highlight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350" y="1141075"/>
            <a:ext cx="2373351" cy="3957473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373675" y="688800"/>
            <a:ext cx="239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Playfair Display"/>
                <a:ea typeface="Playfair Display"/>
                <a:cs typeface="Playfair Display"/>
                <a:sym typeface="Playfair Display"/>
              </a:rPr>
              <a:t>Home Screen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2575" y="1141075"/>
            <a:ext cx="2055899" cy="3957473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3269275" y="688800"/>
            <a:ext cx="239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Playfair Display"/>
                <a:ea typeface="Playfair Display"/>
                <a:cs typeface="Playfair Display"/>
                <a:sym typeface="Playfair Display"/>
              </a:rPr>
              <a:t>Reduce Weight Workouts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7375" y="1141075"/>
            <a:ext cx="2055899" cy="3957473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6164875" y="688800"/>
            <a:ext cx="239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Playfair Display"/>
                <a:ea typeface="Playfair Display"/>
                <a:cs typeface="Playfair Display"/>
                <a:sym typeface="Playfair Display"/>
              </a:rPr>
              <a:t>Exercises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5875"/>
            <a:ext cx="2232700" cy="408522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5" name="Google Shape;115;p20"/>
          <p:cNvSpPr txBox="1"/>
          <p:nvPr/>
        </p:nvSpPr>
        <p:spPr>
          <a:xfrm>
            <a:off x="145250" y="365825"/>
            <a:ext cx="226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Playfair Display"/>
                <a:ea typeface="Playfair Display"/>
                <a:cs typeface="Playfair Display"/>
                <a:sym typeface="Playfair Display"/>
              </a:rPr>
              <a:t>Start Exercise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4050" y="905875"/>
            <a:ext cx="2307801" cy="408522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7" name="Google Shape;117;p20"/>
          <p:cNvSpPr txBox="1"/>
          <p:nvPr/>
        </p:nvSpPr>
        <p:spPr>
          <a:xfrm>
            <a:off x="3117050" y="365825"/>
            <a:ext cx="226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Playfair Display"/>
                <a:ea typeface="Playfair Display"/>
                <a:cs typeface="Playfair Display"/>
                <a:sym typeface="Playfair Display"/>
              </a:rPr>
              <a:t>Workouts Done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4950" y="905875"/>
            <a:ext cx="2307801" cy="408522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6241250" y="365825"/>
            <a:ext cx="226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Playfair Display"/>
                <a:ea typeface="Playfair Display"/>
                <a:cs typeface="Playfair Display"/>
                <a:sym typeface="Playfair Display"/>
              </a:rPr>
              <a:t>Info of Exercises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2975"/>
            <a:ext cx="2232700" cy="39981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5" name="Google Shape;125;p21"/>
          <p:cNvSpPr txBox="1"/>
          <p:nvPr/>
        </p:nvSpPr>
        <p:spPr>
          <a:xfrm>
            <a:off x="152400" y="396350"/>
            <a:ext cx="223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Playfair Display"/>
                <a:ea typeface="Playfair Display"/>
                <a:cs typeface="Playfair Display"/>
                <a:sym typeface="Playfair Display"/>
              </a:rPr>
              <a:t>My Profile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7100" y="992975"/>
            <a:ext cx="2232700" cy="39981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7" name="Google Shape;127;p21"/>
          <p:cNvSpPr txBox="1"/>
          <p:nvPr/>
        </p:nvSpPr>
        <p:spPr>
          <a:xfrm>
            <a:off x="3124200" y="396350"/>
            <a:ext cx="223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Playfair Display"/>
                <a:ea typeface="Playfair Display"/>
                <a:cs typeface="Playfair Display"/>
                <a:sym typeface="Playfair Display"/>
              </a:rPr>
              <a:t>Reminder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8000" y="992975"/>
            <a:ext cx="2232700" cy="39981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9" name="Google Shape;129;p21"/>
          <p:cNvSpPr txBox="1"/>
          <p:nvPr/>
        </p:nvSpPr>
        <p:spPr>
          <a:xfrm>
            <a:off x="6172200" y="396350"/>
            <a:ext cx="223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Playfair Display"/>
                <a:ea typeface="Playfair Display"/>
                <a:cs typeface="Playfair Display"/>
                <a:sym typeface="Playfair Display"/>
              </a:rPr>
              <a:t>Health Data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