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9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4DEDC-1514-4CB4-B62F-BA03BDFD1425}" v="12" dt="2024-03-23T10:56:2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bhakti1709@gmail.com" userId="ba6f51b11b1d78b8" providerId="LiveId" clId="{5A44DEDC-1514-4CB4-B62F-BA03BDFD1425}"/>
    <pc:docChg chg="undo custSel modSld">
      <pc:chgData name="kulkarnibhakti1709@gmail.com" userId="ba6f51b11b1d78b8" providerId="LiveId" clId="{5A44DEDC-1514-4CB4-B62F-BA03BDFD1425}" dt="2024-03-23T10:56:09.265" v="57"/>
      <pc:docMkLst>
        <pc:docMk/>
      </pc:docMkLst>
      <pc:sldChg chg="modSp mod">
        <pc:chgData name="kulkarnibhakti1709@gmail.com" userId="ba6f51b11b1d78b8" providerId="LiveId" clId="{5A44DEDC-1514-4CB4-B62F-BA03BDFD1425}" dt="2024-03-23T10:56:09.265" v="57"/>
        <pc:sldMkLst>
          <pc:docMk/>
          <pc:sldMk cId="3819540353" sldId="257"/>
        </pc:sldMkLst>
        <pc:spChg chg="mod">
          <ac:chgData name="kulkarnibhakti1709@gmail.com" userId="ba6f51b11b1d78b8" providerId="LiveId" clId="{5A44DEDC-1514-4CB4-B62F-BA03BDFD1425}" dt="2024-03-23T10:56:09.265" v="57"/>
          <ac:spMkLst>
            <pc:docMk/>
            <pc:sldMk cId="3819540353" sldId="257"/>
            <ac:spMk id="3" creationId="{DD237761-06DF-5E64-A555-2B28FACC1CDA}"/>
          </ac:spMkLst>
        </pc:spChg>
      </pc:sldChg>
      <pc:sldChg chg="delSp mod">
        <pc:chgData name="kulkarnibhakti1709@gmail.com" userId="ba6f51b11b1d78b8" providerId="LiveId" clId="{5A44DEDC-1514-4CB4-B62F-BA03BDFD1425}" dt="2024-03-23T10:50:26.306" v="53" actId="21"/>
        <pc:sldMkLst>
          <pc:docMk/>
          <pc:sldMk cId="1627600126" sldId="263"/>
        </pc:sldMkLst>
        <pc:spChg chg="del">
          <ac:chgData name="kulkarnibhakti1709@gmail.com" userId="ba6f51b11b1d78b8" providerId="LiveId" clId="{5A44DEDC-1514-4CB4-B62F-BA03BDFD1425}" dt="2024-03-23T10:50:26.306" v="53" actId="21"/>
          <ac:spMkLst>
            <pc:docMk/>
            <pc:sldMk cId="1627600126" sldId="263"/>
            <ac:spMk id="3" creationId="{95D96E4E-9916-2023-2AD8-26170D5111F4}"/>
          </ac:spMkLst>
        </pc:spChg>
      </pc:sldChg>
      <pc:sldChg chg="modSp mod">
        <pc:chgData name="kulkarnibhakti1709@gmail.com" userId="ba6f51b11b1d78b8" providerId="LiveId" clId="{5A44DEDC-1514-4CB4-B62F-BA03BDFD1425}" dt="2024-03-23T10:38:28.549" v="4" actId="27636"/>
        <pc:sldMkLst>
          <pc:docMk/>
          <pc:sldMk cId="3993532979" sldId="265"/>
        </pc:sldMkLst>
        <pc:spChg chg="mod">
          <ac:chgData name="kulkarnibhakti1709@gmail.com" userId="ba6f51b11b1d78b8" providerId="LiveId" clId="{5A44DEDC-1514-4CB4-B62F-BA03BDFD1425}" dt="2024-03-23T10:38:28.549" v="4" actId="27636"/>
          <ac:spMkLst>
            <pc:docMk/>
            <pc:sldMk cId="3993532979" sldId="265"/>
            <ac:spMk id="3" creationId="{3E7D2E3D-C4EF-59A1-15CD-4CC6DEDE72C0}"/>
          </ac:spMkLst>
        </pc:spChg>
      </pc:sldChg>
      <pc:sldChg chg="modSp mod">
        <pc:chgData name="kulkarnibhakti1709@gmail.com" userId="ba6f51b11b1d78b8" providerId="LiveId" clId="{5A44DEDC-1514-4CB4-B62F-BA03BDFD1425}" dt="2024-03-23T10:40:03.925" v="7"/>
        <pc:sldMkLst>
          <pc:docMk/>
          <pc:sldMk cId="542744924" sldId="266"/>
        </pc:sldMkLst>
        <pc:spChg chg="mod">
          <ac:chgData name="kulkarnibhakti1709@gmail.com" userId="ba6f51b11b1d78b8" providerId="LiveId" clId="{5A44DEDC-1514-4CB4-B62F-BA03BDFD1425}" dt="2024-03-23T10:40:03.925" v="7"/>
          <ac:spMkLst>
            <pc:docMk/>
            <pc:sldMk cId="542744924" sldId="266"/>
            <ac:spMk id="3" creationId="{56F0AF12-54D1-D636-3A65-F5268F4D1788}"/>
          </ac:spMkLst>
        </pc:spChg>
      </pc:sldChg>
      <pc:sldChg chg="modSp mod">
        <pc:chgData name="kulkarnibhakti1709@gmail.com" userId="ba6f51b11b1d78b8" providerId="LiveId" clId="{5A44DEDC-1514-4CB4-B62F-BA03BDFD1425}" dt="2024-03-23T10:42:05.523" v="16" actId="27636"/>
        <pc:sldMkLst>
          <pc:docMk/>
          <pc:sldMk cId="750615791" sldId="267"/>
        </pc:sldMkLst>
        <pc:spChg chg="mod">
          <ac:chgData name="kulkarnibhakti1709@gmail.com" userId="ba6f51b11b1d78b8" providerId="LiveId" clId="{5A44DEDC-1514-4CB4-B62F-BA03BDFD1425}" dt="2024-03-23T10:42:05.523" v="16" actId="27636"/>
          <ac:spMkLst>
            <pc:docMk/>
            <pc:sldMk cId="750615791" sldId="267"/>
            <ac:spMk id="3" creationId="{27ADB286-E9CE-AEF4-A999-F93418CE30FC}"/>
          </ac:spMkLst>
        </pc:spChg>
      </pc:sldChg>
      <pc:sldChg chg="modSp mod">
        <pc:chgData name="kulkarnibhakti1709@gmail.com" userId="ba6f51b11b1d78b8" providerId="LiveId" clId="{5A44DEDC-1514-4CB4-B62F-BA03BDFD1425}" dt="2024-03-23T10:43:02.788" v="30" actId="20577"/>
        <pc:sldMkLst>
          <pc:docMk/>
          <pc:sldMk cId="519490683" sldId="268"/>
        </pc:sldMkLst>
        <pc:spChg chg="mod">
          <ac:chgData name="kulkarnibhakti1709@gmail.com" userId="ba6f51b11b1d78b8" providerId="LiveId" clId="{5A44DEDC-1514-4CB4-B62F-BA03BDFD1425}" dt="2024-03-23T10:43:02.788" v="30" actId="20577"/>
          <ac:spMkLst>
            <pc:docMk/>
            <pc:sldMk cId="519490683" sldId="268"/>
            <ac:spMk id="3" creationId="{978893DF-083B-63BC-EEB3-2707482B3B26}"/>
          </ac:spMkLst>
        </pc:spChg>
      </pc:sldChg>
      <pc:sldChg chg="modSp mod">
        <pc:chgData name="kulkarnibhakti1709@gmail.com" userId="ba6f51b11b1d78b8" providerId="LiveId" clId="{5A44DEDC-1514-4CB4-B62F-BA03BDFD1425}" dt="2024-03-23T10:43:31.035" v="32"/>
        <pc:sldMkLst>
          <pc:docMk/>
          <pc:sldMk cId="4292145679" sldId="269"/>
        </pc:sldMkLst>
        <pc:spChg chg="mod">
          <ac:chgData name="kulkarnibhakti1709@gmail.com" userId="ba6f51b11b1d78b8" providerId="LiveId" clId="{5A44DEDC-1514-4CB4-B62F-BA03BDFD1425}" dt="2024-03-23T10:43:31.035" v="32"/>
          <ac:spMkLst>
            <pc:docMk/>
            <pc:sldMk cId="4292145679" sldId="269"/>
            <ac:spMk id="3" creationId="{0031E1D3-6C50-4B6A-5B92-94C46952ED35}"/>
          </ac:spMkLst>
        </pc:spChg>
      </pc:sldChg>
      <pc:sldChg chg="modSp mod">
        <pc:chgData name="kulkarnibhakti1709@gmail.com" userId="ba6f51b11b1d78b8" providerId="LiveId" clId="{5A44DEDC-1514-4CB4-B62F-BA03BDFD1425}" dt="2024-03-23T10:43:58.728" v="35" actId="20577"/>
        <pc:sldMkLst>
          <pc:docMk/>
          <pc:sldMk cId="1443234475" sldId="270"/>
        </pc:sldMkLst>
        <pc:spChg chg="mod">
          <ac:chgData name="kulkarnibhakti1709@gmail.com" userId="ba6f51b11b1d78b8" providerId="LiveId" clId="{5A44DEDC-1514-4CB4-B62F-BA03BDFD1425}" dt="2024-03-23T10:43:58.728" v="35" actId="20577"/>
          <ac:spMkLst>
            <pc:docMk/>
            <pc:sldMk cId="1443234475" sldId="270"/>
            <ac:spMk id="3" creationId="{4F690F85-BD34-5D2B-A915-6CC9355DBDE1}"/>
          </ac:spMkLst>
        </pc:spChg>
      </pc:sldChg>
      <pc:sldChg chg="modSp mod">
        <pc:chgData name="kulkarnibhakti1709@gmail.com" userId="ba6f51b11b1d78b8" providerId="LiveId" clId="{5A44DEDC-1514-4CB4-B62F-BA03BDFD1425}" dt="2024-03-23T10:52:07.030" v="55" actId="113"/>
        <pc:sldMkLst>
          <pc:docMk/>
          <pc:sldMk cId="4127309980" sldId="271"/>
        </pc:sldMkLst>
        <pc:spChg chg="mod">
          <ac:chgData name="kulkarnibhakti1709@gmail.com" userId="ba6f51b11b1d78b8" providerId="LiveId" clId="{5A44DEDC-1514-4CB4-B62F-BA03BDFD1425}" dt="2024-03-23T10:52:07.030" v="55" actId="113"/>
          <ac:spMkLst>
            <pc:docMk/>
            <pc:sldMk cId="4127309980" sldId="271"/>
            <ac:spMk id="3" creationId="{9D627031-6095-716F-861B-1C32DCBD2758}"/>
          </ac:spMkLst>
        </pc:spChg>
      </pc:sldChg>
      <pc:sldChg chg="modSp mod">
        <pc:chgData name="kulkarnibhakti1709@gmail.com" userId="ba6f51b11b1d78b8" providerId="LiveId" clId="{5A44DEDC-1514-4CB4-B62F-BA03BDFD1425}" dt="2024-03-23T10:46:18.570" v="43" actId="14100"/>
        <pc:sldMkLst>
          <pc:docMk/>
          <pc:sldMk cId="3118153735" sldId="273"/>
        </pc:sldMkLst>
        <pc:spChg chg="mod">
          <ac:chgData name="kulkarnibhakti1709@gmail.com" userId="ba6f51b11b1d78b8" providerId="LiveId" clId="{5A44DEDC-1514-4CB4-B62F-BA03BDFD1425}" dt="2024-03-23T10:46:18.570" v="43" actId="14100"/>
          <ac:spMkLst>
            <pc:docMk/>
            <pc:sldMk cId="3118153735" sldId="273"/>
            <ac:spMk id="5" creationId="{0AA18F68-1799-EE93-01BA-FE84112A9D73}"/>
          </ac:spMkLst>
        </pc:spChg>
      </pc:sldChg>
      <pc:sldChg chg="delSp mod">
        <pc:chgData name="kulkarnibhakti1709@gmail.com" userId="ba6f51b11b1d78b8" providerId="LiveId" clId="{5A44DEDC-1514-4CB4-B62F-BA03BDFD1425}" dt="2024-03-23T10:46:45.863" v="44" actId="21"/>
        <pc:sldMkLst>
          <pc:docMk/>
          <pc:sldMk cId="2195398407" sldId="275"/>
        </pc:sldMkLst>
        <pc:spChg chg="del">
          <ac:chgData name="kulkarnibhakti1709@gmail.com" userId="ba6f51b11b1d78b8" providerId="LiveId" clId="{5A44DEDC-1514-4CB4-B62F-BA03BDFD1425}" dt="2024-03-23T10:46:45.863" v="44" actId="21"/>
          <ac:spMkLst>
            <pc:docMk/>
            <pc:sldMk cId="2195398407" sldId="275"/>
            <ac:spMk id="3" creationId="{17B22786-BF81-6BAC-5CFE-3925B581E158}"/>
          </ac:spMkLst>
        </pc:spChg>
      </pc:sldChg>
      <pc:sldChg chg="delSp mod">
        <pc:chgData name="kulkarnibhakti1709@gmail.com" userId="ba6f51b11b1d78b8" providerId="LiveId" clId="{5A44DEDC-1514-4CB4-B62F-BA03BDFD1425}" dt="2024-03-23T10:46:59.808" v="45" actId="21"/>
        <pc:sldMkLst>
          <pc:docMk/>
          <pc:sldMk cId="1914190199" sldId="282"/>
        </pc:sldMkLst>
        <pc:spChg chg="del">
          <ac:chgData name="kulkarnibhakti1709@gmail.com" userId="ba6f51b11b1d78b8" providerId="LiveId" clId="{5A44DEDC-1514-4CB4-B62F-BA03BDFD1425}" dt="2024-03-23T10:46:59.808" v="45" actId="21"/>
          <ac:spMkLst>
            <pc:docMk/>
            <pc:sldMk cId="1914190199" sldId="282"/>
            <ac:spMk id="3" creationId="{E2FADDAD-1804-1095-6739-29E19B408C66}"/>
          </ac:spMkLst>
        </pc:spChg>
      </pc:sldChg>
      <pc:sldChg chg="delSp mod">
        <pc:chgData name="kulkarnibhakti1709@gmail.com" userId="ba6f51b11b1d78b8" providerId="LiveId" clId="{5A44DEDC-1514-4CB4-B62F-BA03BDFD1425}" dt="2024-03-23T10:47:12.281" v="46" actId="21"/>
        <pc:sldMkLst>
          <pc:docMk/>
          <pc:sldMk cId="1504029981" sldId="294"/>
        </pc:sldMkLst>
        <pc:spChg chg="del">
          <ac:chgData name="kulkarnibhakti1709@gmail.com" userId="ba6f51b11b1d78b8" providerId="LiveId" clId="{5A44DEDC-1514-4CB4-B62F-BA03BDFD1425}" dt="2024-03-23T10:47:12.281" v="46" actId="21"/>
          <ac:spMkLst>
            <pc:docMk/>
            <pc:sldMk cId="1504029981" sldId="294"/>
            <ac:spMk id="5" creationId="{3E2C0D19-1027-DCE3-AE97-D50D50496DE3}"/>
          </ac:spMkLst>
        </pc:spChg>
      </pc:sldChg>
      <pc:sldChg chg="delSp mod">
        <pc:chgData name="kulkarnibhakti1709@gmail.com" userId="ba6f51b11b1d78b8" providerId="LiveId" clId="{5A44DEDC-1514-4CB4-B62F-BA03BDFD1425}" dt="2024-03-23T10:47:29.957" v="47" actId="21"/>
        <pc:sldMkLst>
          <pc:docMk/>
          <pc:sldMk cId="1904443655" sldId="298"/>
        </pc:sldMkLst>
        <pc:spChg chg="del">
          <ac:chgData name="kulkarnibhakti1709@gmail.com" userId="ba6f51b11b1d78b8" providerId="LiveId" clId="{5A44DEDC-1514-4CB4-B62F-BA03BDFD1425}" dt="2024-03-23T10:47:29.957" v="47" actId="21"/>
          <ac:spMkLst>
            <pc:docMk/>
            <pc:sldMk cId="1904443655" sldId="298"/>
            <ac:spMk id="3" creationId="{C75B76F3-5E44-4E72-DAF1-38F96D060E17}"/>
          </ac:spMkLst>
        </pc:spChg>
      </pc:sldChg>
      <pc:sldChg chg="delSp mod">
        <pc:chgData name="kulkarnibhakti1709@gmail.com" userId="ba6f51b11b1d78b8" providerId="LiveId" clId="{5A44DEDC-1514-4CB4-B62F-BA03BDFD1425}" dt="2024-03-23T10:47:38.537" v="48" actId="21"/>
        <pc:sldMkLst>
          <pc:docMk/>
          <pc:sldMk cId="3394432252" sldId="302"/>
        </pc:sldMkLst>
        <pc:spChg chg="del">
          <ac:chgData name="kulkarnibhakti1709@gmail.com" userId="ba6f51b11b1d78b8" providerId="LiveId" clId="{5A44DEDC-1514-4CB4-B62F-BA03BDFD1425}" dt="2024-03-23T10:47:38.537" v="48" actId="21"/>
          <ac:spMkLst>
            <pc:docMk/>
            <pc:sldMk cId="3394432252" sldId="302"/>
            <ac:spMk id="5" creationId="{050753AF-7864-44A0-818F-82D53114A1C2}"/>
          </ac:spMkLst>
        </pc:spChg>
      </pc:sldChg>
      <pc:sldChg chg="modSp mod">
        <pc:chgData name="kulkarnibhakti1709@gmail.com" userId="ba6f51b11b1d78b8" providerId="LiveId" clId="{5A44DEDC-1514-4CB4-B62F-BA03BDFD1425}" dt="2024-03-23T10:48:37.663" v="52" actId="115"/>
        <pc:sldMkLst>
          <pc:docMk/>
          <pc:sldMk cId="3777585126" sldId="306"/>
        </pc:sldMkLst>
        <pc:spChg chg="mod">
          <ac:chgData name="kulkarnibhakti1709@gmail.com" userId="ba6f51b11b1d78b8" providerId="LiveId" clId="{5A44DEDC-1514-4CB4-B62F-BA03BDFD1425}" dt="2024-03-23T10:48:37.663" v="52" actId="115"/>
          <ac:spMkLst>
            <pc:docMk/>
            <pc:sldMk cId="3777585126" sldId="306"/>
            <ac:spMk id="3" creationId="{2571FE74-22A8-9636-7FAD-7AC8674C07B8}"/>
          </ac:spMkLst>
        </pc:spChg>
      </pc:sldChg>
      <pc:sldChg chg="delSp mod">
        <pc:chgData name="kulkarnibhakti1709@gmail.com" userId="ba6f51b11b1d78b8" providerId="LiveId" clId="{5A44DEDC-1514-4CB4-B62F-BA03BDFD1425}" dt="2024-03-23T10:47:46.300" v="49" actId="21"/>
        <pc:sldMkLst>
          <pc:docMk/>
          <pc:sldMk cId="2488514630" sldId="307"/>
        </pc:sldMkLst>
        <pc:spChg chg="del">
          <ac:chgData name="kulkarnibhakti1709@gmail.com" userId="ba6f51b11b1d78b8" providerId="LiveId" clId="{5A44DEDC-1514-4CB4-B62F-BA03BDFD1425}" dt="2024-03-23T10:47:46.300" v="49" actId="21"/>
          <ac:spMkLst>
            <pc:docMk/>
            <pc:sldMk cId="2488514630" sldId="307"/>
            <ac:spMk id="3" creationId="{972F0588-F027-7709-401F-84AEE50CB2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FEF93-742E-4EA2-8811-21858F1D6C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F24D2E-500E-486B-B9A7-AC672F2BB721}">
      <dgm:prSet phldrT="[Text]"/>
      <dgm:spPr/>
      <dgm:t>
        <a:bodyPr/>
        <a:lstStyle/>
        <a:p>
          <a:r>
            <a:rPr lang="en-IN" dirty="0"/>
            <a:t>Request(SpaceX API)</a:t>
          </a:r>
        </a:p>
      </dgm:t>
    </dgm:pt>
    <dgm:pt modelId="{1D0D9008-534D-4DC1-B1B4-181BE6F30278}" type="parTrans" cxnId="{C73B72C4-EBD0-45B1-B887-93AC4CAE3B6A}">
      <dgm:prSet/>
      <dgm:spPr/>
      <dgm:t>
        <a:bodyPr/>
        <a:lstStyle/>
        <a:p>
          <a:endParaRPr lang="en-IN"/>
        </a:p>
      </dgm:t>
    </dgm:pt>
    <dgm:pt modelId="{E71228D7-B223-49CE-9C17-EF7137172176}" type="sibTrans" cxnId="{C73B72C4-EBD0-45B1-B887-93AC4CAE3B6A}">
      <dgm:prSet/>
      <dgm:spPr/>
      <dgm:t>
        <a:bodyPr/>
        <a:lstStyle/>
        <a:p>
          <a:endParaRPr lang="en-IN"/>
        </a:p>
      </dgm:t>
    </dgm:pt>
    <dgm:pt modelId="{B8892436-038E-4B06-B751-F87ABF511348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.JSON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file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+  </a:t>
          </a:r>
          <a:r>
            <a:rPr lang="en-US" spc="-10" dirty="0">
              <a:solidFill>
                <a:srgbClr val="FFFFFF"/>
              </a:solidFill>
              <a:latin typeface="Carlito"/>
              <a:cs typeface="Carlito"/>
            </a:rPr>
            <a:t>Lists(Launch</a:t>
          </a:r>
          <a:r>
            <a:rPr lang="en-US" spc="-12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10" dirty="0">
              <a:solidFill>
                <a:srgbClr val="FFFFFF"/>
              </a:solidFill>
              <a:latin typeface="Carlito"/>
              <a:cs typeface="Carlito"/>
            </a:rPr>
            <a:t>Site, 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Booster </a:t>
          </a:r>
          <a:r>
            <a:rPr lang="en-US" spc="-25" dirty="0">
              <a:solidFill>
                <a:srgbClr val="FFFFFF"/>
              </a:solidFill>
              <a:latin typeface="Carlito"/>
              <a:cs typeface="Carlito"/>
            </a:rPr>
            <a:t>Version,  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Payload</a:t>
          </a:r>
          <a:r>
            <a:rPr lang="en-US" spc="-7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15" dirty="0">
              <a:solidFill>
                <a:srgbClr val="FFFFFF"/>
              </a:solidFill>
              <a:latin typeface="Carlito"/>
              <a:cs typeface="Carlito"/>
            </a:rPr>
            <a:t>Data)</a:t>
          </a:r>
          <a:endParaRPr lang="en-IN" dirty="0"/>
        </a:p>
      </dgm:t>
    </dgm:pt>
    <dgm:pt modelId="{1F3185B1-F030-44ED-8F78-4E97B1DF6947}" type="parTrans" cxnId="{B95D412E-C1E0-4BBD-844F-2E988DD402A4}">
      <dgm:prSet/>
      <dgm:spPr/>
      <dgm:t>
        <a:bodyPr/>
        <a:lstStyle/>
        <a:p>
          <a:endParaRPr lang="en-IN"/>
        </a:p>
      </dgm:t>
    </dgm:pt>
    <dgm:pt modelId="{EFF23674-BC82-436F-A5EB-98B7AB2ADF03}" type="sibTrans" cxnId="{B95D412E-C1E0-4BBD-844F-2E988DD402A4}">
      <dgm:prSet/>
      <dgm:spPr/>
      <dgm:t>
        <a:bodyPr/>
        <a:lstStyle/>
        <a:p>
          <a:endParaRPr lang="en-IN"/>
        </a:p>
      </dgm:t>
    </dgm:pt>
    <dgm:pt modelId="{457BE909-66FB-4279-9EE9-E5CEBBC5FCD0}">
      <dgm:prSet phldrT="[Text]"/>
      <dgm:spPr/>
      <dgm:t>
        <a:bodyPr/>
        <a:lstStyle/>
        <a:p>
          <a:r>
            <a:rPr lang="en-US" spc="-10" dirty="0" err="1">
              <a:solidFill>
                <a:srgbClr val="FFFFFF"/>
              </a:solidFill>
              <a:latin typeface="Carlito"/>
              <a:cs typeface="Carlito"/>
            </a:rPr>
            <a:t>Json_normalize</a:t>
          </a:r>
          <a:r>
            <a:rPr lang="en-US" spc="-1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25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US" spc="-2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 data  from</a:t>
          </a:r>
          <a:r>
            <a:rPr lang="en-US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JSON</a:t>
          </a:r>
          <a:endParaRPr lang="en-IN" dirty="0"/>
        </a:p>
      </dgm:t>
    </dgm:pt>
    <dgm:pt modelId="{6C8CFD85-41AB-446A-9C30-BB922E7D0560}" type="parTrans" cxnId="{6322998B-778F-4D08-A798-5283B28EA611}">
      <dgm:prSet/>
      <dgm:spPr/>
      <dgm:t>
        <a:bodyPr/>
        <a:lstStyle/>
        <a:p>
          <a:endParaRPr lang="en-IN"/>
        </a:p>
      </dgm:t>
    </dgm:pt>
    <dgm:pt modelId="{29363FD1-3551-4D04-8F62-012AEE0F4CEA}" type="sibTrans" cxnId="{6322998B-778F-4D08-A798-5283B28EA611}">
      <dgm:prSet/>
      <dgm:spPr/>
      <dgm:t>
        <a:bodyPr/>
        <a:lstStyle/>
        <a:p>
          <a:endParaRPr lang="en-IN"/>
        </a:p>
      </dgm:t>
    </dgm:pt>
    <dgm:pt modelId="{58A0FCEB-BBE2-4BD3-A7CC-5704C2AD48DD}">
      <dgm:prSet phldrT="[Text]"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IN" spc="-9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25" dirty="0">
              <a:solidFill>
                <a:srgbClr val="FFFFFF"/>
              </a:solidFill>
              <a:latin typeface="Carlito"/>
              <a:cs typeface="Carlito"/>
            </a:rPr>
            <a:t>relevant  </a:t>
          </a:r>
          <a:r>
            <a:rPr lang="en-IN" spc="-20" dirty="0">
              <a:solidFill>
                <a:srgbClr val="FFFFFF"/>
              </a:solidFill>
              <a:latin typeface="Carlito"/>
              <a:cs typeface="Carlito"/>
            </a:rPr>
            <a:t>data</a:t>
          </a:r>
          <a:endParaRPr lang="en-IN" dirty="0"/>
        </a:p>
      </dgm:t>
    </dgm:pt>
    <dgm:pt modelId="{D30C8208-F2FA-4540-B6C4-05C4FB7A7BFC}" type="parTrans" cxnId="{DD2B09E4-5714-4E4C-8E95-40FA4BC7AC67}">
      <dgm:prSet/>
      <dgm:spPr/>
      <dgm:t>
        <a:bodyPr/>
        <a:lstStyle/>
        <a:p>
          <a:endParaRPr lang="en-IN"/>
        </a:p>
      </dgm:t>
    </dgm:pt>
    <dgm:pt modelId="{89103CC3-BEF8-46F4-AE2E-ABBFFD19A822}" type="sibTrans" cxnId="{DD2B09E4-5714-4E4C-8E95-40FA4BC7AC67}">
      <dgm:prSet/>
      <dgm:spPr/>
      <dgm:t>
        <a:bodyPr/>
        <a:lstStyle/>
        <a:p>
          <a:endParaRPr lang="en-IN"/>
        </a:p>
      </dgm:t>
    </dgm:pt>
    <dgm:pt modelId="{A2B7E8B9-7C17-452A-99BE-4C5D90F4E4EE}">
      <dgm:prSet phldrT="[Text]"/>
      <dgm:spPr/>
      <dgm:t>
        <a:bodyPr/>
        <a:lstStyle/>
        <a:p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Cast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US" spc="-25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15" dirty="0">
              <a:solidFill>
                <a:srgbClr val="FFFFFF"/>
              </a:solidFill>
              <a:latin typeface="Carlito"/>
              <a:cs typeface="Carlito"/>
            </a:rPr>
            <a:t>to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a  </a:t>
          </a:r>
          <a:r>
            <a:rPr lang="en-US" spc="-2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endParaRPr lang="en-IN" dirty="0"/>
        </a:p>
      </dgm:t>
    </dgm:pt>
    <dgm:pt modelId="{1FA83D21-9F92-4925-AB63-2E2E6ACBABFA}" type="parTrans" cxnId="{87EC45AD-679A-4EEF-89EE-9BA014980486}">
      <dgm:prSet/>
      <dgm:spPr/>
      <dgm:t>
        <a:bodyPr/>
        <a:lstStyle/>
        <a:p>
          <a:endParaRPr lang="en-IN"/>
        </a:p>
      </dgm:t>
    </dgm:pt>
    <dgm:pt modelId="{951A00A9-A742-45AD-8DBE-C6ADF7955E66}" type="sibTrans" cxnId="{87EC45AD-679A-4EEF-89EE-9BA014980486}">
      <dgm:prSet/>
      <dgm:spPr/>
      <dgm:t>
        <a:bodyPr/>
        <a:lstStyle/>
        <a:p>
          <a:endParaRPr lang="en-IN"/>
        </a:p>
      </dgm:t>
    </dgm:pt>
    <dgm:pt modelId="{DD96EFE9-0A10-40D7-82C6-B6A462A9DBE2}">
      <dgm:prSet/>
      <dgm:spPr/>
      <dgm:t>
        <a:bodyPr/>
        <a:lstStyle/>
        <a:p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Filter </a:t>
          </a:r>
          <a:r>
            <a:rPr lang="en-US" spc="-10" dirty="0">
              <a:solidFill>
                <a:srgbClr val="FFFFFF"/>
              </a:solidFill>
              <a:latin typeface="Carlito"/>
              <a:cs typeface="Carlito"/>
            </a:rPr>
            <a:t>data to</a:t>
          </a:r>
          <a:r>
            <a:rPr lang="en-US" spc="-204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only 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include 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Falcon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9  launches</a:t>
          </a:r>
          <a:endParaRPr lang="en-IN" dirty="0"/>
        </a:p>
      </dgm:t>
    </dgm:pt>
    <dgm:pt modelId="{B2D54052-77EE-4D9D-8804-13E438A36D69}" type="parTrans" cxnId="{5D34F5FC-6732-4F56-9348-63EAD1170B97}">
      <dgm:prSet/>
      <dgm:spPr/>
      <dgm:t>
        <a:bodyPr/>
        <a:lstStyle/>
        <a:p>
          <a:endParaRPr lang="en-IN"/>
        </a:p>
      </dgm:t>
    </dgm:pt>
    <dgm:pt modelId="{D31B7F2E-869C-46DF-AD2A-B7C25C2DA719}" type="sibTrans" cxnId="{5D34F5FC-6732-4F56-9348-63EAD1170B97}">
      <dgm:prSet/>
      <dgm:spPr/>
      <dgm:t>
        <a:bodyPr/>
        <a:lstStyle/>
        <a:p>
          <a:endParaRPr lang="en-IN"/>
        </a:p>
      </dgm:t>
    </dgm:pt>
    <dgm:pt modelId="{17EDE667-E57D-4CD6-8FA0-551FF6C9E894}">
      <dgm:prSet/>
      <dgm:spPr/>
      <dgm:t>
        <a:bodyPr/>
        <a:lstStyle/>
        <a:p>
          <a:r>
            <a:rPr lang="en-US" spc="-20">
              <a:solidFill>
                <a:srgbClr val="FFFFFF"/>
              </a:solidFill>
              <a:latin typeface="Carlito"/>
              <a:cs typeface="Carlito"/>
            </a:rPr>
            <a:t>Imputate </a:t>
          </a:r>
          <a:r>
            <a:rPr lang="en-US" spc="-5">
              <a:solidFill>
                <a:srgbClr val="FFFFFF"/>
              </a:solidFill>
              <a:latin typeface="Carlito"/>
              <a:cs typeface="Carlito"/>
            </a:rPr>
            <a:t>missing  </a:t>
          </a:r>
          <a:r>
            <a:rPr lang="en-US" spc="-20">
              <a:solidFill>
                <a:srgbClr val="FFFFFF"/>
              </a:solidFill>
              <a:latin typeface="Carlito"/>
              <a:cs typeface="Carlito"/>
            </a:rPr>
            <a:t>PayloadMass</a:t>
          </a:r>
          <a:r>
            <a:rPr lang="en-US" spc="-16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5">
              <a:solidFill>
                <a:srgbClr val="FFFFFF"/>
              </a:solidFill>
              <a:latin typeface="Carlito"/>
              <a:cs typeface="Carlito"/>
            </a:rPr>
            <a:t>values  with</a:t>
          </a:r>
          <a:r>
            <a:rPr lang="en-US" spc="-35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>
              <a:solidFill>
                <a:srgbClr val="FFFFFF"/>
              </a:solidFill>
              <a:latin typeface="Carlito"/>
              <a:cs typeface="Carlito"/>
            </a:rPr>
            <a:t>mean</a:t>
          </a:r>
          <a:endParaRPr lang="en-US">
            <a:latin typeface="Carlito"/>
            <a:cs typeface="Carlito"/>
          </a:endParaRPr>
        </a:p>
      </dgm:t>
    </dgm:pt>
    <dgm:pt modelId="{17B3C75E-1B4C-430E-825A-FBC3B9FDC596}" type="parTrans" cxnId="{300EDC0D-D8D7-4074-AFB5-31AC90457A76}">
      <dgm:prSet/>
      <dgm:spPr/>
      <dgm:t>
        <a:bodyPr/>
        <a:lstStyle/>
        <a:p>
          <a:endParaRPr lang="en-IN"/>
        </a:p>
      </dgm:t>
    </dgm:pt>
    <dgm:pt modelId="{5F960D50-E953-4CFE-80F0-013C4C3A016D}" type="sibTrans" cxnId="{300EDC0D-D8D7-4074-AFB5-31AC90457A76}">
      <dgm:prSet/>
      <dgm:spPr/>
      <dgm:t>
        <a:bodyPr/>
        <a:lstStyle/>
        <a:p>
          <a:endParaRPr lang="en-IN"/>
        </a:p>
      </dgm:t>
    </dgm:pt>
    <dgm:pt modelId="{010FFFFE-6DAC-467E-A0D5-72B383684416}" type="pres">
      <dgm:prSet presAssocID="{4A8FEF93-742E-4EA2-8811-21858F1D6C25}" presName="diagram" presStyleCnt="0">
        <dgm:presLayoutVars>
          <dgm:dir/>
          <dgm:resizeHandles val="exact"/>
        </dgm:presLayoutVars>
      </dgm:prSet>
      <dgm:spPr/>
    </dgm:pt>
    <dgm:pt modelId="{DD8B8144-C7DE-4199-B3F2-676F25E339D0}" type="pres">
      <dgm:prSet presAssocID="{8BF24D2E-500E-486B-B9A7-AC672F2BB721}" presName="node" presStyleLbl="node1" presStyleIdx="0" presStyleCnt="7">
        <dgm:presLayoutVars>
          <dgm:bulletEnabled val="1"/>
        </dgm:presLayoutVars>
      </dgm:prSet>
      <dgm:spPr/>
    </dgm:pt>
    <dgm:pt modelId="{E569ECA9-4558-4ED4-9135-133526ABF529}" type="pres">
      <dgm:prSet presAssocID="{E71228D7-B223-49CE-9C17-EF7137172176}" presName="sibTrans" presStyleLbl="sibTrans2D1" presStyleIdx="0" presStyleCnt="6"/>
      <dgm:spPr/>
    </dgm:pt>
    <dgm:pt modelId="{29FF43EC-09F3-47AA-B1F5-64576DCC268C}" type="pres">
      <dgm:prSet presAssocID="{E71228D7-B223-49CE-9C17-EF7137172176}" presName="connectorText" presStyleLbl="sibTrans2D1" presStyleIdx="0" presStyleCnt="6"/>
      <dgm:spPr/>
    </dgm:pt>
    <dgm:pt modelId="{0A3C6E12-AF18-4791-A66A-EB3DB8655790}" type="pres">
      <dgm:prSet presAssocID="{B8892436-038E-4B06-B751-F87ABF511348}" presName="node" presStyleLbl="node1" presStyleIdx="1" presStyleCnt="7">
        <dgm:presLayoutVars>
          <dgm:bulletEnabled val="1"/>
        </dgm:presLayoutVars>
      </dgm:prSet>
      <dgm:spPr/>
    </dgm:pt>
    <dgm:pt modelId="{7E01AB49-C0A7-4594-8F3B-F8093513AC32}" type="pres">
      <dgm:prSet presAssocID="{EFF23674-BC82-436F-A5EB-98B7AB2ADF03}" presName="sibTrans" presStyleLbl="sibTrans2D1" presStyleIdx="1" presStyleCnt="6"/>
      <dgm:spPr/>
    </dgm:pt>
    <dgm:pt modelId="{1CF8D28D-A554-42E7-B591-7C2213570445}" type="pres">
      <dgm:prSet presAssocID="{EFF23674-BC82-436F-A5EB-98B7AB2ADF03}" presName="connectorText" presStyleLbl="sibTrans2D1" presStyleIdx="1" presStyleCnt="6"/>
      <dgm:spPr/>
    </dgm:pt>
    <dgm:pt modelId="{F0C05586-1CE6-45D2-A658-36025A356D90}" type="pres">
      <dgm:prSet presAssocID="{457BE909-66FB-4279-9EE9-E5CEBBC5FCD0}" presName="node" presStyleLbl="node1" presStyleIdx="2" presStyleCnt="7">
        <dgm:presLayoutVars>
          <dgm:bulletEnabled val="1"/>
        </dgm:presLayoutVars>
      </dgm:prSet>
      <dgm:spPr/>
    </dgm:pt>
    <dgm:pt modelId="{E8A52F53-F5FE-4732-93CB-12C52113423A}" type="pres">
      <dgm:prSet presAssocID="{29363FD1-3551-4D04-8F62-012AEE0F4CEA}" presName="sibTrans" presStyleLbl="sibTrans2D1" presStyleIdx="2" presStyleCnt="6"/>
      <dgm:spPr/>
    </dgm:pt>
    <dgm:pt modelId="{C1905FAE-26BF-44AB-8B9F-2B1B5CACC53B}" type="pres">
      <dgm:prSet presAssocID="{29363FD1-3551-4D04-8F62-012AEE0F4CEA}" presName="connectorText" presStyleLbl="sibTrans2D1" presStyleIdx="2" presStyleCnt="6"/>
      <dgm:spPr/>
    </dgm:pt>
    <dgm:pt modelId="{7631F2E7-EDD5-4856-BE3A-00E616A4236D}" type="pres">
      <dgm:prSet presAssocID="{58A0FCEB-BBE2-4BD3-A7CC-5704C2AD48DD}" presName="node" presStyleLbl="node1" presStyleIdx="3" presStyleCnt="7">
        <dgm:presLayoutVars>
          <dgm:bulletEnabled val="1"/>
        </dgm:presLayoutVars>
      </dgm:prSet>
      <dgm:spPr/>
    </dgm:pt>
    <dgm:pt modelId="{0C071D81-7713-4520-965E-BB3B04363A9B}" type="pres">
      <dgm:prSet presAssocID="{89103CC3-BEF8-46F4-AE2E-ABBFFD19A822}" presName="sibTrans" presStyleLbl="sibTrans2D1" presStyleIdx="3" presStyleCnt="6"/>
      <dgm:spPr/>
    </dgm:pt>
    <dgm:pt modelId="{EEB9434F-A1F6-4CDE-AB64-1673420BCF01}" type="pres">
      <dgm:prSet presAssocID="{89103CC3-BEF8-46F4-AE2E-ABBFFD19A822}" presName="connectorText" presStyleLbl="sibTrans2D1" presStyleIdx="3" presStyleCnt="6"/>
      <dgm:spPr/>
    </dgm:pt>
    <dgm:pt modelId="{6CBD8518-0A9F-4F53-8D8D-4AF03BFE7AD6}" type="pres">
      <dgm:prSet presAssocID="{A2B7E8B9-7C17-452A-99BE-4C5D90F4E4EE}" presName="node" presStyleLbl="node1" presStyleIdx="4" presStyleCnt="7">
        <dgm:presLayoutVars>
          <dgm:bulletEnabled val="1"/>
        </dgm:presLayoutVars>
      </dgm:prSet>
      <dgm:spPr/>
    </dgm:pt>
    <dgm:pt modelId="{274462A8-564F-46B3-B025-36316FC78250}" type="pres">
      <dgm:prSet presAssocID="{951A00A9-A742-45AD-8DBE-C6ADF7955E66}" presName="sibTrans" presStyleLbl="sibTrans2D1" presStyleIdx="4" presStyleCnt="6"/>
      <dgm:spPr/>
    </dgm:pt>
    <dgm:pt modelId="{6BC2B182-461A-45E1-BD9A-FC59EFB7A29E}" type="pres">
      <dgm:prSet presAssocID="{951A00A9-A742-45AD-8DBE-C6ADF7955E66}" presName="connectorText" presStyleLbl="sibTrans2D1" presStyleIdx="4" presStyleCnt="6"/>
      <dgm:spPr/>
    </dgm:pt>
    <dgm:pt modelId="{BD5A91E8-8FCA-47E5-8199-2F9C406F8FD4}" type="pres">
      <dgm:prSet presAssocID="{DD96EFE9-0A10-40D7-82C6-B6A462A9DBE2}" presName="node" presStyleLbl="node1" presStyleIdx="5" presStyleCnt="7">
        <dgm:presLayoutVars>
          <dgm:bulletEnabled val="1"/>
        </dgm:presLayoutVars>
      </dgm:prSet>
      <dgm:spPr/>
    </dgm:pt>
    <dgm:pt modelId="{E2EEBD0D-C574-4B4E-80DE-21A70D8C6F77}" type="pres">
      <dgm:prSet presAssocID="{D31B7F2E-869C-46DF-AD2A-B7C25C2DA719}" presName="sibTrans" presStyleLbl="sibTrans2D1" presStyleIdx="5" presStyleCnt="6"/>
      <dgm:spPr/>
    </dgm:pt>
    <dgm:pt modelId="{0728EC1A-3123-4448-91B6-32AF8F261213}" type="pres">
      <dgm:prSet presAssocID="{D31B7F2E-869C-46DF-AD2A-B7C25C2DA719}" presName="connectorText" presStyleLbl="sibTrans2D1" presStyleIdx="5" presStyleCnt="6"/>
      <dgm:spPr/>
    </dgm:pt>
    <dgm:pt modelId="{67D19773-7D5C-44E4-94F4-D614A64D1234}" type="pres">
      <dgm:prSet presAssocID="{17EDE667-E57D-4CD6-8FA0-551FF6C9E894}" presName="node" presStyleLbl="node1" presStyleIdx="6" presStyleCnt="7">
        <dgm:presLayoutVars>
          <dgm:bulletEnabled val="1"/>
        </dgm:presLayoutVars>
      </dgm:prSet>
      <dgm:spPr/>
    </dgm:pt>
  </dgm:ptLst>
  <dgm:cxnLst>
    <dgm:cxn modelId="{A6122307-8BBD-44D1-B328-7F25BC94ED91}" type="presOf" srcId="{951A00A9-A742-45AD-8DBE-C6ADF7955E66}" destId="{274462A8-564F-46B3-B025-36316FC78250}" srcOrd="0" destOrd="0" presId="urn:microsoft.com/office/officeart/2005/8/layout/process5"/>
    <dgm:cxn modelId="{300EDC0D-D8D7-4074-AFB5-31AC90457A76}" srcId="{4A8FEF93-742E-4EA2-8811-21858F1D6C25}" destId="{17EDE667-E57D-4CD6-8FA0-551FF6C9E894}" srcOrd="6" destOrd="0" parTransId="{17B3C75E-1B4C-430E-825A-FBC3B9FDC596}" sibTransId="{5F960D50-E953-4CFE-80F0-013C4C3A016D}"/>
    <dgm:cxn modelId="{8262961A-7067-40C4-99AA-A65DCD2C0ECD}" type="presOf" srcId="{E71228D7-B223-49CE-9C17-EF7137172176}" destId="{29FF43EC-09F3-47AA-B1F5-64576DCC268C}" srcOrd="1" destOrd="0" presId="urn:microsoft.com/office/officeart/2005/8/layout/process5"/>
    <dgm:cxn modelId="{56B2CC1B-E407-4007-B507-9006B3DCBB83}" type="presOf" srcId="{29363FD1-3551-4D04-8F62-012AEE0F4CEA}" destId="{C1905FAE-26BF-44AB-8B9F-2B1B5CACC53B}" srcOrd="1" destOrd="0" presId="urn:microsoft.com/office/officeart/2005/8/layout/process5"/>
    <dgm:cxn modelId="{B95D412E-C1E0-4BBD-844F-2E988DD402A4}" srcId="{4A8FEF93-742E-4EA2-8811-21858F1D6C25}" destId="{B8892436-038E-4B06-B751-F87ABF511348}" srcOrd="1" destOrd="0" parTransId="{1F3185B1-F030-44ED-8F78-4E97B1DF6947}" sibTransId="{EFF23674-BC82-436F-A5EB-98B7AB2ADF03}"/>
    <dgm:cxn modelId="{64A9843C-4879-44BE-8450-282131DA6521}" type="presOf" srcId="{4A8FEF93-742E-4EA2-8811-21858F1D6C25}" destId="{010FFFFE-6DAC-467E-A0D5-72B383684416}" srcOrd="0" destOrd="0" presId="urn:microsoft.com/office/officeart/2005/8/layout/process5"/>
    <dgm:cxn modelId="{EBFC7961-F06B-4F4E-B000-B325C76AC6AD}" type="presOf" srcId="{B8892436-038E-4B06-B751-F87ABF511348}" destId="{0A3C6E12-AF18-4791-A66A-EB3DB8655790}" srcOrd="0" destOrd="0" presId="urn:microsoft.com/office/officeart/2005/8/layout/process5"/>
    <dgm:cxn modelId="{0D91F041-55E5-4F8E-BBDF-D8717B8FFEF1}" type="presOf" srcId="{E71228D7-B223-49CE-9C17-EF7137172176}" destId="{E569ECA9-4558-4ED4-9135-133526ABF529}" srcOrd="0" destOrd="0" presId="urn:microsoft.com/office/officeart/2005/8/layout/process5"/>
    <dgm:cxn modelId="{A53CD466-3E61-44A3-9D0C-6923F94BAB96}" type="presOf" srcId="{89103CC3-BEF8-46F4-AE2E-ABBFFD19A822}" destId="{0C071D81-7713-4520-965E-BB3B04363A9B}" srcOrd="0" destOrd="0" presId="urn:microsoft.com/office/officeart/2005/8/layout/process5"/>
    <dgm:cxn modelId="{E7BCC06B-B424-461E-89B2-D36DB6D41870}" type="presOf" srcId="{EFF23674-BC82-436F-A5EB-98B7AB2ADF03}" destId="{7E01AB49-C0A7-4594-8F3B-F8093513AC32}" srcOrd="0" destOrd="0" presId="urn:microsoft.com/office/officeart/2005/8/layout/process5"/>
    <dgm:cxn modelId="{1468896F-243A-400B-B7AC-F32681654683}" type="presOf" srcId="{29363FD1-3551-4D04-8F62-012AEE0F4CEA}" destId="{E8A52F53-F5FE-4732-93CB-12C52113423A}" srcOrd="0" destOrd="0" presId="urn:microsoft.com/office/officeart/2005/8/layout/process5"/>
    <dgm:cxn modelId="{674F8086-3B8A-4C53-A19F-EA4E6241C0E6}" type="presOf" srcId="{D31B7F2E-869C-46DF-AD2A-B7C25C2DA719}" destId="{E2EEBD0D-C574-4B4E-80DE-21A70D8C6F77}" srcOrd="0" destOrd="0" presId="urn:microsoft.com/office/officeart/2005/8/layout/process5"/>
    <dgm:cxn modelId="{6322998B-778F-4D08-A798-5283B28EA611}" srcId="{4A8FEF93-742E-4EA2-8811-21858F1D6C25}" destId="{457BE909-66FB-4279-9EE9-E5CEBBC5FCD0}" srcOrd="2" destOrd="0" parTransId="{6C8CFD85-41AB-446A-9C30-BB922E7D0560}" sibTransId="{29363FD1-3551-4D04-8F62-012AEE0F4CEA}"/>
    <dgm:cxn modelId="{64364F8E-F299-4BB2-892A-F576120A755A}" type="presOf" srcId="{457BE909-66FB-4279-9EE9-E5CEBBC5FCD0}" destId="{F0C05586-1CE6-45D2-A658-36025A356D90}" srcOrd="0" destOrd="0" presId="urn:microsoft.com/office/officeart/2005/8/layout/process5"/>
    <dgm:cxn modelId="{D3F1DA9F-1B17-4806-9738-4DE5F4BDA64A}" type="presOf" srcId="{DD96EFE9-0A10-40D7-82C6-B6A462A9DBE2}" destId="{BD5A91E8-8FCA-47E5-8199-2F9C406F8FD4}" srcOrd="0" destOrd="0" presId="urn:microsoft.com/office/officeart/2005/8/layout/process5"/>
    <dgm:cxn modelId="{87EC45AD-679A-4EEF-89EE-9BA014980486}" srcId="{4A8FEF93-742E-4EA2-8811-21858F1D6C25}" destId="{A2B7E8B9-7C17-452A-99BE-4C5D90F4E4EE}" srcOrd="4" destOrd="0" parTransId="{1FA83D21-9F92-4925-AB63-2E2E6ACBABFA}" sibTransId="{951A00A9-A742-45AD-8DBE-C6ADF7955E66}"/>
    <dgm:cxn modelId="{175D9BAD-F31D-4FF9-9612-5A829517F801}" type="presOf" srcId="{951A00A9-A742-45AD-8DBE-C6ADF7955E66}" destId="{6BC2B182-461A-45E1-BD9A-FC59EFB7A29E}" srcOrd="1" destOrd="0" presId="urn:microsoft.com/office/officeart/2005/8/layout/process5"/>
    <dgm:cxn modelId="{30F452B2-6493-4D0F-B473-5000DEB2E631}" type="presOf" srcId="{D31B7F2E-869C-46DF-AD2A-B7C25C2DA719}" destId="{0728EC1A-3123-4448-91B6-32AF8F261213}" srcOrd="1" destOrd="0" presId="urn:microsoft.com/office/officeart/2005/8/layout/process5"/>
    <dgm:cxn modelId="{C73B72C4-EBD0-45B1-B887-93AC4CAE3B6A}" srcId="{4A8FEF93-742E-4EA2-8811-21858F1D6C25}" destId="{8BF24D2E-500E-486B-B9A7-AC672F2BB721}" srcOrd="0" destOrd="0" parTransId="{1D0D9008-534D-4DC1-B1B4-181BE6F30278}" sibTransId="{E71228D7-B223-49CE-9C17-EF7137172176}"/>
    <dgm:cxn modelId="{DD2B09E4-5714-4E4C-8E95-40FA4BC7AC67}" srcId="{4A8FEF93-742E-4EA2-8811-21858F1D6C25}" destId="{58A0FCEB-BBE2-4BD3-A7CC-5704C2AD48DD}" srcOrd="3" destOrd="0" parTransId="{D30C8208-F2FA-4540-B6C4-05C4FB7A7BFC}" sibTransId="{89103CC3-BEF8-46F4-AE2E-ABBFFD19A822}"/>
    <dgm:cxn modelId="{C37366F1-5998-4D0F-AF5F-844B88DCC6A9}" type="presOf" srcId="{EFF23674-BC82-436F-A5EB-98B7AB2ADF03}" destId="{1CF8D28D-A554-42E7-B591-7C2213570445}" srcOrd="1" destOrd="0" presId="urn:microsoft.com/office/officeart/2005/8/layout/process5"/>
    <dgm:cxn modelId="{9F4DB0F2-C48A-479B-96DF-0450FA8FF1FC}" type="presOf" srcId="{89103CC3-BEF8-46F4-AE2E-ABBFFD19A822}" destId="{EEB9434F-A1F6-4CDE-AB64-1673420BCF01}" srcOrd="1" destOrd="0" presId="urn:microsoft.com/office/officeart/2005/8/layout/process5"/>
    <dgm:cxn modelId="{3F33E9F4-56CC-4D78-AF68-160334BC04FF}" type="presOf" srcId="{A2B7E8B9-7C17-452A-99BE-4C5D90F4E4EE}" destId="{6CBD8518-0A9F-4F53-8D8D-4AF03BFE7AD6}" srcOrd="0" destOrd="0" presId="urn:microsoft.com/office/officeart/2005/8/layout/process5"/>
    <dgm:cxn modelId="{EA225FF9-B0AC-4045-88DF-79D220B6D4E1}" type="presOf" srcId="{8BF24D2E-500E-486B-B9A7-AC672F2BB721}" destId="{DD8B8144-C7DE-4199-B3F2-676F25E339D0}" srcOrd="0" destOrd="0" presId="urn:microsoft.com/office/officeart/2005/8/layout/process5"/>
    <dgm:cxn modelId="{D0A49FF9-83DB-4A98-9C8B-B10469554E65}" type="presOf" srcId="{58A0FCEB-BBE2-4BD3-A7CC-5704C2AD48DD}" destId="{7631F2E7-EDD5-4856-BE3A-00E616A4236D}" srcOrd="0" destOrd="0" presId="urn:microsoft.com/office/officeart/2005/8/layout/process5"/>
    <dgm:cxn modelId="{5D34F5FC-6732-4F56-9348-63EAD1170B97}" srcId="{4A8FEF93-742E-4EA2-8811-21858F1D6C25}" destId="{DD96EFE9-0A10-40D7-82C6-B6A462A9DBE2}" srcOrd="5" destOrd="0" parTransId="{B2D54052-77EE-4D9D-8804-13E438A36D69}" sibTransId="{D31B7F2E-869C-46DF-AD2A-B7C25C2DA719}"/>
    <dgm:cxn modelId="{B3F222FE-FF7C-4DE9-8873-12D5A53AFD6D}" type="presOf" srcId="{17EDE667-E57D-4CD6-8FA0-551FF6C9E894}" destId="{67D19773-7D5C-44E4-94F4-D614A64D1234}" srcOrd="0" destOrd="0" presId="urn:microsoft.com/office/officeart/2005/8/layout/process5"/>
    <dgm:cxn modelId="{2A8D96CF-DF2A-4922-A921-9917E986B503}" type="presParOf" srcId="{010FFFFE-6DAC-467E-A0D5-72B383684416}" destId="{DD8B8144-C7DE-4199-B3F2-676F25E339D0}" srcOrd="0" destOrd="0" presId="urn:microsoft.com/office/officeart/2005/8/layout/process5"/>
    <dgm:cxn modelId="{362132BC-9423-49A2-A7C5-EF4F71740873}" type="presParOf" srcId="{010FFFFE-6DAC-467E-A0D5-72B383684416}" destId="{E569ECA9-4558-4ED4-9135-133526ABF529}" srcOrd="1" destOrd="0" presId="urn:microsoft.com/office/officeart/2005/8/layout/process5"/>
    <dgm:cxn modelId="{D8E4E8F1-441F-444E-B04B-5D2ED5C051BD}" type="presParOf" srcId="{E569ECA9-4558-4ED4-9135-133526ABF529}" destId="{29FF43EC-09F3-47AA-B1F5-64576DCC268C}" srcOrd="0" destOrd="0" presId="urn:microsoft.com/office/officeart/2005/8/layout/process5"/>
    <dgm:cxn modelId="{5E27958A-76D3-423C-A62A-FC088FF38702}" type="presParOf" srcId="{010FFFFE-6DAC-467E-A0D5-72B383684416}" destId="{0A3C6E12-AF18-4791-A66A-EB3DB8655790}" srcOrd="2" destOrd="0" presId="urn:microsoft.com/office/officeart/2005/8/layout/process5"/>
    <dgm:cxn modelId="{3789EEBE-C11D-4A7C-8E45-25FEBD321E11}" type="presParOf" srcId="{010FFFFE-6DAC-467E-A0D5-72B383684416}" destId="{7E01AB49-C0A7-4594-8F3B-F8093513AC32}" srcOrd="3" destOrd="0" presId="urn:microsoft.com/office/officeart/2005/8/layout/process5"/>
    <dgm:cxn modelId="{EFA0AB15-CB89-44A0-89C7-5C144D84160D}" type="presParOf" srcId="{7E01AB49-C0A7-4594-8F3B-F8093513AC32}" destId="{1CF8D28D-A554-42E7-B591-7C2213570445}" srcOrd="0" destOrd="0" presId="urn:microsoft.com/office/officeart/2005/8/layout/process5"/>
    <dgm:cxn modelId="{32117AE6-781E-47D4-AC0E-6A18504B09EA}" type="presParOf" srcId="{010FFFFE-6DAC-467E-A0D5-72B383684416}" destId="{F0C05586-1CE6-45D2-A658-36025A356D90}" srcOrd="4" destOrd="0" presId="urn:microsoft.com/office/officeart/2005/8/layout/process5"/>
    <dgm:cxn modelId="{884E756E-A948-4C43-B930-2343B13D3DDE}" type="presParOf" srcId="{010FFFFE-6DAC-467E-A0D5-72B383684416}" destId="{E8A52F53-F5FE-4732-93CB-12C52113423A}" srcOrd="5" destOrd="0" presId="urn:microsoft.com/office/officeart/2005/8/layout/process5"/>
    <dgm:cxn modelId="{CC6C2DD7-02CC-4605-B5EB-5AAD9F964477}" type="presParOf" srcId="{E8A52F53-F5FE-4732-93CB-12C52113423A}" destId="{C1905FAE-26BF-44AB-8B9F-2B1B5CACC53B}" srcOrd="0" destOrd="0" presId="urn:microsoft.com/office/officeart/2005/8/layout/process5"/>
    <dgm:cxn modelId="{55076EDA-7E27-400E-9E9C-2AC0EDC19F8D}" type="presParOf" srcId="{010FFFFE-6DAC-467E-A0D5-72B383684416}" destId="{7631F2E7-EDD5-4856-BE3A-00E616A4236D}" srcOrd="6" destOrd="0" presId="urn:microsoft.com/office/officeart/2005/8/layout/process5"/>
    <dgm:cxn modelId="{AE34B4A3-C6EE-4774-83C7-BBA60C50E63D}" type="presParOf" srcId="{010FFFFE-6DAC-467E-A0D5-72B383684416}" destId="{0C071D81-7713-4520-965E-BB3B04363A9B}" srcOrd="7" destOrd="0" presId="urn:microsoft.com/office/officeart/2005/8/layout/process5"/>
    <dgm:cxn modelId="{422186C3-9DFA-41E5-A291-C2F1A0DBFD79}" type="presParOf" srcId="{0C071D81-7713-4520-965E-BB3B04363A9B}" destId="{EEB9434F-A1F6-4CDE-AB64-1673420BCF01}" srcOrd="0" destOrd="0" presId="urn:microsoft.com/office/officeart/2005/8/layout/process5"/>
    <dgm:cxn modelId="{E64FADFA-B4FC-43B3-95B4-BC1D7FB1A014}" type="presParOf" srcId="{010FFFFE-6DAC-467E-A0D5-72B383684416}" destId="{6CBD8518-0A9F-4F53-8D8D-4AF03BFE7AD6}" srcOrd="8" destOrd="0" presId="urn:microsoft.com/office/officeart/2005/8/layout/process5"/>
    <dgm:cxn modelId="{7751F806-FC5C-4E31-B54E-F4B11AD91F1E}" type="presParOf" srcId="{010FFFFE-6DAC-467E-A0D5-72B383684416}" destId="{274462A8-564F-46B3-B025-36316FC78250}" srcOrd="9" destOrd="0" presId="urn:microsoft.com/office/officeart/2005/8/layout/process5"/>
    <dgm:cxn modelId="{85FA3486-70FB-412B-8E19-B32131D1D779}" type="presParOf" srcId="{274462A8-564F-46B3-B025-36316FC78250}" destId="{6BC2B182-461A-45E1-BD9A-FC59EFB7A29E}" srcOrd="0" destOrd="0" presId="urn:microsoft.com/office/officeart/2005/8/layout/process5"/>
    <dgm:cxn modelId="{FBACD473-EF40-4EA1-BC64-364DF4EF0E2A}" type="presParOf" srcId="{010FFFFE-6DAC-467E-A0D5-72B383684416}" destId="{BD5A91E8-8FCA-47E5-8199-2F9C406F8FD4}" srcOrd="10" destOrd="0" presId="urn:microsoft.com/office/officeart/2005/8/layout/process5"/>
    <dgm:cxn modelId="{F3935455-E4CB-46F5-9FF4-B7CB7FE6DD51}" type="presParOf" srcId="{010FFFFE-6DAC-467E-A0D5-72B383684416}" destId="{E2EEBD0D-C574-4B4E-80DE-21A70D8C6F77}" srcOrd="11" destOrd="0" presId="urn:microsoft.com/office/officeart/2005/8/layout/process5"/>
    <dgm:cxn modelId="{182004B4-4A89-4D13-AEBA-795B43D1CF9F}" type="presParOf" srcId="{E2EEBD0D-C574-4B4E-80DE-21A70D8C6F77}" destId="{0728EC1A-3123-4448-91B6-32AF8F261213}" srcOrd="0" destOrd="0" presId="urn:microsoft.com/office/officeart/2005/8/layout/process5"/>
    <dgm:cxn modelId="{3E6CCCB9-9DB0-45B6-B220-23BE6D042C3E}" type="presParOf" srcId="{010FFFFE-6DAC-467E-A0D5-72B383684416}" destId="{67D19773-7D5C-44E4-94F4-D614A64D123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BCB9C-87F8-4BEB-A8B1-CBC453A42EA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916807-D960-4D15-8F08-6AF6A436E386}">
      <dgm:prSet phldrT="[Text]"/>
      <dgm:spPr/>
      <dgm:t>
        <a:bodyPr/>
        <a:lstStyle/>
        <a:p>
          <a:r>
            <a:rPr lang="en-IN" spc="-25" dirty="0">
              <a:solidFill>
                <a:srgbClr val="FFFFFF"/>
              </a:solidFill>
              <a:latin typeface="Carlito"/>
              <a:cs typeface="Carlito"/>
            </a:rPr>
            <a:t>Request</a:t>
          </a:r>
          <a:r>
            <a:rPr lang="en-IN" spc="-114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5" dirty="0">
              <a:solidFill>
                <a:srgbClr val="FFFFFF"/>
              </a:solidFill>
              <a:latin typeface="Carlito"/>
              <a:cs typeface="Carlito"/>
            </a:rPr>
            <a:t>Wikipedia</a:t>
          </a:r>
          <a:endParaRPr lang="en-IN" dirty="0">
            <a:latin typeface="Carlito"/>
            <a:cs typeface="Carlito"/>
          </a:endParaRPr>
        </a:p>
        <a:p>
          <a:r>
            <a:rPr lang="en-IN" spc="-25" dirty="0">
              <a:solidFill>
                <a:srgbClr val="FFFFFF"/>
              </a:solidFill>
              <a:latin typeface="Carlito"/>
              <a:cs typeface="Carlito"/>
            </a:rPr>
            <a:t>html</a:t>
          </a:r>
          <a:endParaRPr lang="en-IN" dirty="0"/>
        </a:p>
      </dgm:t>
    </dgm:pt>
    <dgm:pt modelId="{7D6BD782-BFB6-4D7F-B972-F56B697C9516}" type="parTrans" cxnId="{3DCB1B9E-F943-4424-A2B5-1F388F0C1EBC}">
      <dgm:prSet/>
      <dgm:spPr/>
      <dgm:t>
        <a:bodyPr/>
        <a:lstStyle/>
        <a:p>
          <a:endParaRPr lang="en-IN"/>
        </a:p>
      </dgm:t>
    </dgm:pt>
    <dgm:pt modelId="{851AD01A-16E0-4A45-8A87-651F4B1AED54}" type="sibTrans" cxnId="{3DCB1B9E-F943-4424-A2B5-1F388F0C1EBC}">
      <dgm:prSet/>
      <dgm:spPr/>
      <dgm:t>
        <a:bodyPr/>
        <a:lstStyle/>
        <a:p>
          <a:endParaRPr lang="en-IN"/>
        </a:p>
      </dgm:t>
    </dgm:pt>
    <dgm:pt modelId="{C0C7D5D2-A441-42CC-BEA1-33312413910A}">
      <dgm:prSet phldrT="[Text]"/>
      <dgm:spPr/>
      <dgm:t>
        <a:bodyPr/>
        <a:lstStyle/>
        <a:p>
          <a:r>
            <a:rPr lang="en-IN" spc="-15" dirty="0" err="1">
              <a:solidFill>
                <a:srgbClr val="FFFFFF"/>
              </a:solidFill>
              <a:latin typeface="Carlito"/>
              <a:cs typeface="Carlito"/>
            </a:rPr>
            <a:t>BeautifulSoup</a:t>
          </a:r>
          <a:endParaRPr lang="en-IN" dirty="0">
            <a:latin typeface="Carlito"/>
            <a:cs typeface="Carlito"/>
          </a:endParaRPr>
        </a:p>
        <a:p>
          <a:r>
            <a:rPr lang="en-IN" spc="-20" dirty="0">
              <a:solidFill>
                <a:srgbClr val="FFFFFF"/>
              </a:solidFill>
              <a:latin typeface="Carlito"/>
              <a:cs typeface="Carlito"/>
            </a:rPr>
            <a:t>html5lib</a:t>
          </a:r>
          <a:r>
            <a:rPr lang="en-IN" spc="-10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35" dirty="0">
              <a:solidFill>
                <a:srgbClr val="FFFFFF"/>
              </a:solidFill>
              <a:latin typeface="Carlito"/>
              <a:cs typeface="Carlito"/>
            </a:rPr>
            <a:t>Parser</a:t>
          </a:r>
          <a:endParaRPr lang="en-IN" dirty="0"/>
        </a:p>
      </dgm:t>
    </dgm:pt>
    <dgm:pt modelId="{30A6112D-AE89-4B6E-9F27-A0FEF5B1844E}" type="parTrans" cxnId="{819F6CDA-5A27-451E-985A-C0659D5F7BB0}">
      <dgm:prSet/>
      <dgm:spPr/>
      <dgm:t>
        <a:bodyPr/>
        <a:lstStyle/>
        <a:p>
          <a:endParaRPr lang="en-IN"/>
        </a:p>
      </dgm:t>
    </dgm:pt>
    <dgm:pt modelId="{3D18D487-C70C-4A65-B6A0-7E74677FBA1F}" type="sibTrans" cxnId="{819F6CDA-5A27-451E-985A-C0659D5F7BB0}">
      <dgm:prSet/>
      <dgm:spPr/>
      <dgm:t>
        <a:bodyPr/>
        <a:lstStyle/>
        <a:p>
          <a:endParaRPr lang="en-IN"/>
        </a:p>
      </dgm:t>
    </dgm:pt>
    <dgm:pt modelId="{DF792E30-D397-4DDB-B7C4-BE56CA6937ED}">
      <dgm:prSet phldrT="[Text]"/>
      <dgm:spPr/>
      <dgm:t>
        <a:bodyPr/>
        <a:lstStyle/>
        <a:p>
          <a:r>
            <a:rPr lang="en-US" spc="-15" dirty="0">
              <a:solidFill>
                <a:srgbClr val="FFFFFF"/>
              </a:solidFill>
              <a:latin typeface="Carlito"/>
              <a:cs typeface="Carlito"/>
            </a:rPr>
            <a:t>Find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launch</a:t>
          </a:r>
          <a:r>
            <a:rPr lang="en-US" spc="-1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40" dirty="0">
              <a:solidFill>
                <a:srgbClr val="FFFFFF"/>
              </a:solidFill>
              <a:latin typeface="Carlito"/>
              <a:cs typeface="Carlito"/>
            </a:rPr>
            <a:t>info  </a:t>
          </a:r>
          <a:r>
            <a:rPr lang="en-US" spc="-25" dirty="0">
              <a:solidFill>
                <a:srgbClr val="FFFFFF"/>
              </a:solidFill>
              <a:latin typeface="Carlito"/>
              <a:cs typeface="Carlito"/>
            </a:rPr>
            <a:t>html</a:t>
          </a:r>
          <a:r>
            <a:rPr lang="en-US" spc="-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table</a:t>
          </a:r>
          <a:endParaRPr lang="en-IN" dirty="0"/>
        </a:p>
      </dgm:t>
    </dgm:pt>
    <dgm:pt modelId="{A5E7C4D4-241A-4CF8-8613-FF10E4F5CE07}" type="parTrans" cxnId="{D3281F69-3DED-4E71-9761-9821258CE100}">
      <dgm:prSet/>
      <dgm:spPr/>
      <dgm:t>
        <a:bodyPr/>
        <a:lstStyle/>
        <a:p>
          <a:endParaRPr lang="en-IN"/>
        </a:p>
      </dgm:t>
    </dgm:pt>
    <dgm:pt modelId="{1E92A01B-93A7-4988-8722-98BE1B4B9EBF}" type="sibTrans" cxnId="{D3281F69-3DED-4E71-9761-9821258CE100}">
      <dgm:prSet/>
      <dgm:spPr/>
      <dgm:t>
        <a:bodyPr/>
        <a:lstStyle/>
        <a:p>
          <a:endParaRPr lang="en-IN"/>
        </a:p>
      </dgm:t>
    </dgm:pt>
    <dgm:pt modelId="{68EF9005-68CB-4571-BFC1-23A88D3441BA}">
      <dgm:prSet/>
      <dgm:spPr/>
      <dgm:t>
        <a:bodyPr/>
        <a:lstStyle/>
        <a:p>
          <a:r>
            <a:rPr lang="en-IN" spc="-40">
              <a:solidFill>
                <a:srgbClr val="FFFFFF"/>
              </a:solidFill>
              <a:latin typeface="Carlito"/>
              <a:cs typeface="Carlito"/>
            </a:rPr>
            <a:t>Create</a:t>
          </a:r>
          <a:r>
            <a:rPr lang="en-IN" spc="-7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10">
              <a:solidFill>
                <a:srgbClr val="FFFFFF"/>
              </a:solidFill>
              <a:latin typeface="Carlito"/>
              <a:cs typeface="Carlito"/>
            </a:rPr>
            <a:t>dictionary</a:t>
          </a:r>
          <a:endParaRPr lang="en-IN">
            <a:latin typeface="Carlito"/>
            <a:cs typeface="Carlito"/>
          </a:endParaRPr>
        </a:p>
      </dgm:t>
    </dgm:pt>
    <dgm:pt modelId="{CBABF234-4318-4AEE-9AF9-B8B7A8500250}" type="parTrans" cxnId="{6B72891E-BD25-4536-B1FE-DA463CDF0ECE}">
      <dgm:prSet/>
      <dgm:spPr/>
      <dgm:t>
        <a:bodyPr/>
        <a:lstStyle/>
        <a:p>
          <a:endParaRPr lang="en-IN"/>
        </a:p>
      </dgm:t>
    </dgm:pt>
    <dgm:pt modelId="{5920F7DF-4F49-412E-9E0D-D29D5EEC1E4F}" type="sibTrans" cxnId="{6B72891E-BD25-4536-B1FE-DA463CDF0ECE}">
      <dgm:prSet/>
      <dgm:spPr/>
      <dgm:t>
        <a:bodyPr/>
        <a:lstStyle/>
        <a:p>
          <a:endParaRPr lang="en-IN"/>
        </a:p>
      </dgm:t>
    </dgm:pt>
    <dgm:pt modelId="{44C656B4-25AC-420D-B385-1C78A93EC191}">
      <dgm:prSet/>
      <dgm:spPr/>
      <dgm:t>
        <a:bodyPr/>
        <a:lstStyle/>
        <a:p>
          <a:r>
            <a:rPr lang="en-US" spc="-45" dirty="0">
              <a:solidFill>
                <a:srgbClr val="FFFFFF"/>
              </a:solidFill>
              <a:latin typeface="Carlito"/>
              <a:cs typeface="Carlito"/>
            </a:rPr>
            <a:t>Iterate</a:t>
          </a:r>
          <a:r>
            <a:rPr lang="en-US" spc="-1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through  table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cells </a:t>
          </a:r>
          <a:r>
            <a:rPr lang="en-US" spc="-30" dirty="0">
              <a:solidFill>
                <a:srgbClr val="FFFFFF"/>
              </a:solidFill>
              <a:latin typeface="Carlito"/>
              <a:cs typeface="Carlito"/>
            </a:rPr>
            <a:t>to  extract </a:t>
          </a:r>
          <a:r>
            <a:rPr lang="en-US" spc="-35" dirty="0">
              <a:solidFill>
                <a:srgbClr val="FFFFFF"/>
              </a:solidFill>
              <a:latin typeface="Carlito"/>
              <a:cs typeface="Carlito"/>
            </a:rPr>
            <a:t>data </a:t>
          </a:r>
          <a:r>
            <a:rPr lang="en-US" spc="-30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US" spc="-10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endParaRPr lang="en-IN" dirty="0"/>
        </a:p>
      </dgm:t>
    </dgm:pt>
    <dgm:pt modelId="{779EF1E7-157C-4D6E-82A9-85F7B0564293}" type="parTrans" cxnId="{C51764B6-81B4-4E22-95B6-606AEF03E448}">
      <dgm:prSet/>
      <dgm:spPr/>
      <dgm:t>
        <a:bodyPr/>
        <a:lstStyle/>
        <a:p>
          <a:endParaRPr lang="en-IN"/>
        </a:p>
      </dgm:t>
    </dgm:pt>
    <dgm:pt modelId="{9D58DFA6-21E6-4447-8917-FCF3A61BEE59}" type="sibTrans" cxnId="{C51764B6-81B4-4E22-95B6-606AEF03E448}">
      <dgm:prSet/>
      <dgm:spPr/>
      <dgm:t>
        <a:bodyPr/>
        <a:lstStyle/>
        <a:p>
          <a:endParaRPr lang="en-IN"/>
        </a:p>
      </dgm:t>
    </dgm:pt>
    <dgm:pt modelId="{48CCAE2C-277E-43ED-87B5-A56804FB0614}">
      <dgm:prSet/>
      <dgm:spPr/>
      <dgm:t>
        <a:bodyPr/>
        <a:lstStyle/>
        <a:p>
          <a:r>
            <a:rPr lang="en-IN" spc="-20" dirty="0">
              <a:solidFill>
                <a:srgbClr val="FFFFFF"/>
              </a:solidFill>
              <a:latin typeface="Carlito"/>
              <a:cs typeface="Carlito"/>
            </a:rPr>
            <a:t>Cast </a:t>
          </a:r>
          <a:r>
            <a:rPr lang="en-IN" spc="-5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IN" spc="-1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60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IN" spc="-3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endParaRPr lang="en-IN" dirty="0"/>
        </a:p>
      </dgm:t>
    </dgm:pt>
    <dgm:pt modelId="{F15A5E7F-E017-4BAE-8FA6-56230BB06541}" type="parTrans" cxnId="{9E7F2741-533C-44AB-A783-CC50AAE0A795}">
      <dgm:prSet/>
      <dgm:spPr/>
      <dgm:t>
        <a:bodyPr/>
        <a:lstStyle/>
        <a:p>
          <a:endParaRPr lang="en-IN"/>
        </a:p>
      </dgm:t>
    </dgm:pt>
    <dgm:pt modelId="{B5B3DDE9-C03E-49C4-8243-179080936D54}" type="sibTrans" cxnId="{9E7F2741-533C-44AB-A783-CC50AAE0A795}">
      <dgm:prSet/>
      <dgm:spPr/>
      <dgm:t>
        <a:bodyPr/>
        <a:lstStyle/>
        <a:p>
          <a:endParaRPr lang="en-IN"/>
        </a:p>
      </dgm:t>
    </dgm:pt>
    <dgm:pt modelId="{2A6A4B69-B246-41B3-ABE0-4A1E2529B8AE}" type="pres">
      <dgm:prSet presAssocID="{FF1BCB9C-87F8-4BEB-A8B1-CBC453A42EA6}" presName="rootnode" presStyleCnt="0">
        <dgm:presLayoutVars>
          <dgm:chMax/>
          <dgm:chPref/>
          <dgm:dir/>
          <dgm:animLvl val="lvl"/>
        </dgm:presLayoutVars>
      </dgm:prSet>
      <dgm:spPr/>
    </dgm:pt>
    <dgm:pt modelId="{93D30139-B396-458D-BA6D-260FF8952E52}" type="pres">
      <dgm:prSet presAssocID="{B5916807-D960-4D15-8F08-6AF6A436E386}" presName="composite" presStyleCnt="0"/>
      <dgm:spPr/>
    </dgm:pt>
    <dgm:pt modelId="{BEDC9566-8D17-451B-A557-6FA4BD0FF557}" type="pres">
      <dgm:prSet presAssocID="{B5916807-D960-4D15-8F08-6AF6A436E386}" presName="bentUpArrow1" presStyleLbl="alignImgPlace1" presStyleIdx="0" presStyleCnt="5"/>
      <dgm:spPr/>
    </dgm:pt>
    <dgm:pt modelId="{EBF251E5-E480-442C-B47B-2CE8CE363FC1}" type="pres">
      <dgm:prSet presAssocID="{B5916807-D960-4D15-8F08-6AF6A436E386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455D43C-C2F9-4702-82B9-70E651B99C78}" type="pres">
      <dgm:prSet presAssocID="{B5916807-D960-4D15-8F08-6AF6A436E386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6292609-BE4B-4125-A046-1FF48F96E873}" type="pres">
      <dgm:prSet presAssocID="{851AD01A-16E0-4A45-8A87-651F4B1AED54}" presName="sibTrans" presStyleCnt="0"/>
      <dgm:spPr/>
    </dgm:pt>
    <dgm:pt modelId="{153286BE-D52D-44ED-AC12-5B2CCF6E5F2A}" type="pres">
      <dgm:prSet presAssocID="{C0C7D5D2-A441-42CC-BEA1-33312413910A}" presName="composite" presStyleCnt="0"/>
      <dgm:spPr/>
    </dgm:pt>
    <dgm:pt modelId="{7D5D6B17-FF91-496F-AB44-CD5EA81FCD36}" type="pres">
      <dgm:prSet presAssocID="{C0C7D5D2-A441-42CC-BEA1-33312413910A}" presName="bentUpArrow1" presStyleLbl="alignImgPlace1" presStyleIdx="1" presStyleCnt="5"/>
      <dgm:spPr/>
    </dgm:pt>
    <dgm:pt modelId="{DB882DDA-CC7B-426D-BDFB-9E649A3B688B}" type="pres">
      <dgm:prSet presAssocID="{C0C7D5D2-A441-42CC-BEA1-33312413910A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CBC4FF1A-8D2C-4C08-86E1-238A20D37A14}" type="pres">
      <dgm:prSet presAssocID="{C0C7D5D2-A441-42CC-BEA1-33312413910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A44304A-A22D-498B-BFD3-20B7713CEFFF}" type="pres">
      <dgm:prSet presAssocID="{3D18D487-C70C-4A65-B6A0-7E74677FBA1F}" presName="sibTrans" presStyleCnt="0"/>
      <dgm:spPr/>
    </dgm:pt>
    <dgm:pt modelId="{BB1A89FB-EE83-49F8-9017-16EF69921E27}" type="pres">
      <dgm:prSet presAssocID="{DF792E30-D397-4DDB-B7C4-BE56CA6937ED}" presName="composite" presStyleCnt="0"/>
      <dgm:spPr/>
    </dgm:pt>
    <dgm:pt modelId="{227FD3AA-1FAE-4501-85D5-BB236B4AE5EC}" type="pres">
      <dgm:prSet presAssocID="{DF792E30-D397-4DDB-B7C4-BE56CA6937ED}" presName="bentUpArrow1" presStyleLbl="alignImgPlace1" presStyleIdx="2" presStyleCnt="5"/>
      <dgm:spPr/>
    </dgm:pt>
    <dgm:pt modelId="{3F74A43A-ADC4-4B40-A496-4D44EC2F018B}" type="pres">
      <dgm:prSet presAssocID="{DF792E30-D397-4DDB-B7C4-BE56CA6937E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C7E62FC-D327-4F81-9645-50F854C7B2AF}" type="pres">
      <dgm:prSet presAssocID="{DF792E30-D397-4DDB-B7C4-BE56CA6937E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D636A40-E5C4-4539-8580-5A8703837F5E}" type="pres">
      <dgm:prSet presAssocID="{1E92A01B-93A7-4988-8722-98BE1B4B9EBF}" presName="sibTrans" presStyleCnt="0"/>
      <dgm:spPr/>
    </dgm:pt>
    <dgm:pt modelId="{A7045BA6-6395-4174-A3B7-DE39BC83D11A}" type="pres">
      <dgm:prSet presAssocID="{68EF9005-68CB-4571-BFC1-23A88D3441BA}" presName="composite" presStyleCnt="0"/>
      <dgm:spPr/>
    </dgm:pt>
    <dgm:pt modelId="{0C447875-9152-4A4B-87DC-F6EDA487D363}" type="pres">
      <dgm:prSet presAssocID="{68EF9005-68CB-4571-BFC1-23A88D3441BA}" presName="bentUpArrow1" presStyleLbl="alignImgPlace1" presStyleIdx="3" presStyleCnt="5"/>
      <dgm:spPr/>
    </dgm:pt>
    <dgm:pt modelId="{36041C6A-139B-4036-A90E-1779C1766E54}" type="pres">
      <dgm:prSet presAssocID="{68EF9005-68CB-4571-BFC1-23A88D3441B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9755ACE7-5F8E-4169-90F8-C0E700B5402C}" type="pres">
      <dgm:prSet presAssocID="{68EF9005-68CB-4571-BFC1-23A88D3441BA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1D2E557-2E28-4023-8DB9-7912F0057C08}" type="pres">
      <dgm:prSet presAssocID="{5920F7DF-4F49-412E-9E0D-D29D5EEC1E4F}" presName="sibTrans" presStyleCnt="0"/>
      <dgm:spPr/>
    </dgm:pt>
    <dgm:pt modelId="{76899E55-03BD-42F2-ABA9-6963158D266A}" type="pres">
      <dgm:prSet presAssocID="{44C656B4-25AC-420D-B385-1C78A93EC191}" presName="composite" presStyleCnt="0"/>
      <dgm:spPr/>
    </dgm:pt>
    <dgm:pt modelId="{7E73A5BA-E1D5-4053-B0AD-DA41FB2F9A6B}" type="pres">
      <dgm:prSet presAssocID="{44C656B4-25AC-420D-B385-1C78A93EC191}" presName="bentUpArrow1" presStyleLbl="alignImgPlace1" presStyleIdx="4" presStyleCnt="5"/>
      <dgm:spPr/>
    </dgm:pt>
    <dgm:pt modelId="{AF20E622-6336-42DA-AF47-634B6E4A990D}" type="pres">
      <dgm:prSet presAssocID="{44C656B4-25AC-420D-B385-1C78A93EC19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79485B5-EEEC-4BE5-808A-3DE4861B3374}" type="pres">
      <dgm:prSet presAssocID="{44C656B4-25AC-420D-B385-1C78A93EC19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13BD790-AA22-48AF-ADF1-9EA29DDE3823}" type="pres">
      <dgm:prSet presAssocID="{9D58DFA6-21E6-4447-8917-FCF3A61BEE59}" presName="sibTrans" presStyleCnt="0"/>
      <dgm:spPr/>
    </dgm:pt>
    <dgm:pt modelId="{74ECB41B-D5BE-4F77-9A99-8A216E8E95E0}" type="pres">
      <dgm:prSet presAssocID="{48CCAE2C-277E-43ED-87B5-A56804FB0614}" presName="composite" presStyleCnt="0"/>
      <dgm:spPr/>
    </dgm:pt>
    <dgm:pt modelId="{2FB0E4BE-EB34-4C67-969D-7CB117F00CB2}" type="pres">
      <dgm:prSet presAssocID="{48CCAE2C-277E-43ED-87B5-A56804FB0614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B72891E-BD25-4536-B1FE-DA463CDF0ECE}" srcId="{FF1BCB9C-87F8-4BEB-A8B1-CBC453A42EA6}" destId="{68EF9005-68CB-4571-BFC1-23A88D3441BA}" srcOrd="3" destOrd="0" parTransId="{CBABF234-4318-4AEE-9AF9-B8B7A8500250}" sibTransId="{5920F7DF-4F49-412E-9E0D-D29D5EEC1E4F}"/>
    <dgm:cxn modelId="{D8418C2A-8E70-47DA-B039-5EE77C295DBD}" type="presOf" srcId="{B5916807-D960-4D15-8F08-6AF6A436E386}" destId="{EBF251E5-E480-442C-B47B-2CE8CE363FC1}" srcOrd="0" destOrd="0" presId="urn:microsoft.com/office/officeart/2005/8/layout/StepDownProcess"/>
    <dgm:cxn modelId="{9E7F2741-533C-44AB-A783-CC50AAE0A795}" srcId="{FF1BCB9C-87F8-4BEB-A8B1-CBC453A42EA6}" destId="{48CCAE2C-277E-43ED-87B5-A56804FB0614}" srcOrd="5" destOrd="0" parTransId="{F15A5E7F-E017-4BAE-8FA6-56230BB06541}" sibTransId="{B5B3DDE9-C03E-49C4-8243-179080936D54}"/>
    <dgm:cxn modelId="{D3281F69-3DED-4E71-9761-9821258CE100}" srcId="{FF1BCB9C-87F8-4BEB-A8B1-CBC453A42EA6}" destId="{DF792E30-D397-4DDB-B7C4-BE56CA6937ED}" srcOrd="2" destOrd="0" parTransId="{A5E7C4D4-241A-4CF8-8613-FF10E4F5CE07}" sibTransId="{1E92A01B-93A7-4988-8722-98BE1B4B9EBF}"/>
    <dgm:cxn modelId="{4F6E9C78-2D09-451F-885F-81019F7EBEF0}" type="presOf" srcId="{C0C7D5D2-A441-42CC-BEA1-33312413910A}" destId="{DB882DDA-CC7B-426D-BDFB-9E649A3B688B}" srcOrd="0" destOrd="0" presId="urn:microsoft.com/office/officeart/2005/8/layout/StepDownProcess"/>
    <dgm:cxn modelId="{565D2798-B909-449F-B709-FE03A8961525}" type="presOf" srcId="{68EF9005-68CB-4571-BFC1-23A88D3441BA}" destId="{36041C6A-139B-4036-A90E-1779C1766E54}" srcOrd="0" destOrd="0" presId="urn:microsoft.com/office/officeart/2005/8/layout/StepDownProcess"/>
    <dgm:cxn modelId="{3DCB1B9E-F943-4424-A2B5-1F388F0C1EBC}" srcId="{FF1BCB9C-87F8-4BEB-A8B1-CBC453A42EA6}" destId="{B5916807-D960-4D15-8F08-6AF6A436E386}" srcOrd="0" destOrd="0" parTransId="{7D6BD782-BFB6-4D7F-B972-F56B697C9516}" sibTransId="{851AD01A-16E0-4A45-8A87-651F4B1AED54}"/>
    <dgm:cxn modelId="{658D84A2-D063-46E6-B0F7-535F48C36C49}" type="presOf" srcId="{DF792E30-D397-4DDB-B7C4-BE56CA6937ED}" destId="{3F74A43A-ADC4-4B40-A496-4D44EC2F018B}" srcOrd="0" destOrd="0" presId="urn:microsoft.com/office/officeart/2005/8/layout/StepDownProcess"/>
    <dgm:cxn modelId="{229516AE-F187-4922-9474-8CDAAAE42511}" type="presOf" srcId="{44C656B4-25AC-420D-B385-1C78A93EC191}" destId="{AF20E622-6336-42DA-AF47-634B6E4A990D}" srcOrd="0" destOrd="0" presId="urn:microsoft.com/office/officeart/2005/8/layout/StepDownProcess"/>
    <dgm:cxn modelId="{C219D9B5-97CE-47B7-BFD6-566EB751B2D5}" type="presOf" srcId="{FF1BCB9C-87F8-4BEB-A8B1-CBC453A42EA6}" destId="{2A6A4B69-B246-41B3-ABE0-4A1E2529B8AE}" srcOrd="0" destOrd="0" presId="urn:microsoft.com/office/officeart/2005/8/layout/StepDownProcess"/>
    <dgm:cxn modelId="{C51764B6-81B4-4E22-95B6-606AEF03E448}" srcId="{FF1BCB9C-87F8-4BEB-A8B1-CBC453A42EA6}" destId="{44C656B4-25AC-420D-B385-1C78A93EC191}" srcOrd="4" destOrd="0" parTransId="{779EF1E7-157C-4D6E-82A9-85F7B0564293}" sibTransId="{9D58DFA6-21E6-4447-8917-FCF3A61BEE59}"/>
    <dgm:cxn modelId="{51B94DD8-C290-449B-8D4E-7558AEA94739}" type="presOf" srcId="{48CCAE2C-277E-43ED-87B5-A56804FB0614}" destId="{2FB0E4BE-EB34-4C67-969D-7CB117F00CB2}" srcOrd="0" destOrd="0" presId="urn:microsoft.com/office/officeart/2005/8/layout/StepDownProcess"/>
    <dgm:cxn modelId="{819F6CDA-5A27-451E-985A-C0659D5F7BB0}" srcId="{FF1BCB9C-87F8-4BEB-A8B1-CBC453A42EA6}" destId="{C0C7D5D2-A441-42CC-BEA1-33312413910A}" srcOrd="1" destOrd="0" parTransId="{30A6112D-AE89-4B6E-9F27-A0FEF5B1844E}" sibTransId="{3D18D487-C70C-4A65-B6A0-7E74677FBA1F}"/>
    <dgm:cxn modelId="{962229EC-BC6A-4C1D-9ACC-EB8750344E43}" type="presParOf" srcId="{2A6A4B69-B246-41B3-ABE0-4A1E2529B8AE}" destId="{93D30139-B396-458D-BA6D-260FF8952E52}" srcOrd="0" destOrd="0" presId="urn:microsoft.com/office/officeart/2005/8/layout/StepDownProcess"/>
    <dgm:cxn modelId="{0E69AE09-D39A-4A14-8B49-8B4FFA2DEF36}" type="presParOf" srcId="{93D30139-B396-458D-BA6D-260FF8952E52}" destId="{BEDC9566-8D17-451B-A557-6FA4BD0FF557}" srcOrd="0" destOrd="0" presId="urn:microsoft.com/office/officeart/2005/8/layout/StepDownProcess"/>
    <dgm:cxn modelId="{410BF9BB-A80F-43BA-A632-21DDD2284780}" type="presParOf" srcId="{93D30139-B396-458D-BA6D-260FF8952E52}" destId="{EBF251E5-E480-442C-B47B-2CE8CE363FC1}" srcOrd="1" destOrd="0" presId="urn:microsoft.com/office/officeart/2005/8/layout/StepDownProcess"/>
    <dgm:cxn modelId="{A72DE964-902A-4D86-B0A6-DA252A605867}" type="presParOf" srcId="{93D30139-B396-458D-BA6D-260FF8952E52}" destId="{0455D43C-C2F9-4702-82B9-70E651B99C78}" srcOrd="2" destOrd="0" presId="urn:microsoft.com/office/officeart/2005/8/layout/StepDownProcess"/>
    <dgm:cxn modelId="{56A0CFFB-FE94-4952-97CA-F27DCDEF923E}" type="presParOf" srcId="{2A6A4B69-B246-41B3-ABE0-4A1E2529B8AE}" destId="{76292609-BE4B-4125-A046-1FF48F96E873}" srcOrd="1" destOrd="0" presId="urn:microsoft.com/office/officeart/2005/8/layout/StepDownProcess"/>
    <dgm:cxn modelId="{519ED3BC-3D20-4FDA-9B2B-C0B6E2D6DB08}" type="presParOf" srcId="{2A6A4B69-B246-41B3-ABE0-4A1E2529B8AE}" destId="{153286BE-D52D-44ED-AC12-5B2CCF6E5F2A}" srcOrd="2" destOrd="0" presId="urn:microsoft.com/office/officeart/2005/8/layout/StepDownProcess"/>
    <dgm:cxn modelId="{FFB2B548-7796-46D2-BE7A-CCB9D01318B1}" type="presParOf" srcId="{153286BE-D52D-44ED-AC12-5B2CCF6E5F2A}" destId="{7D5D6B17-FF91-496F-AB44-CD5EA81FCD36}" srcOrd="0" destOrd="0" presId="urn:microsoft.com/office/officeart/2005/8/layout/StepDownProcess"/>
    <dgm:cxn modelId="{F0481795-620F-4B26-BF4B-C15F52E4EF51}" type="presParOf" srcId="{153286BE-D52D-44ED-AC12-5B2CCF6E5F2A}" destId="{DB882DDA-CC7B-426D-BDFB-9E649A3B688B}" srcOrd="1" destOrd="0" presId="urn:microsoft.com/office/officeart/2005/8/layout/StepDownProcess"/>
    <dgm:cxn modelId="{6C2E904F-A25B-4BD3-AA96-667A3CE7D66E}" type="presParOf" srcId="{153286BE-D52D-44ED-AC12-5B2CCF6E5F2A}" destId="{CBC4FF1A-8D2C-4C08-86E1-238A20D37A14}" srcOrd="2" destOrd="0" presId="urn:microsoft.com/office/officeart/2005/8/layout/StepDownProcess"/>
    <dgm:cxn modelId="{1CE65932-5EB0-4E01-B84D-8E4EAD390DE9}" type="presParOf" srcId="{2A6A4B69-B246-41B3-ABE0-4A1E2529B8AE}" destId="{0A44304A-A22D-498B-BFD3-20B7713CEFFF}" srcOrd="3" destOrd="0" presId="urn:microsoft.com/office/officeart/2005/8/layout/StepDownProcess"/>
    <dgm:cxn modelId="{096C64E3-4EAB-4B83-8BBB-A3CCF81A6E3E}" type="presParOf" srcId="{2A6A4B69-B246-41B3-ABE0-4A1E2529B8AE}" destId="{BB1A89FB-EE83-49F8-9017-16EF69921E27}" srcOrd="4" destOrd="0" presId="urn:microsoft.com/office/officeart/2005/8/layout/StepDownProcess"/>
    <dgm:cxn modelId="{AFB7D724-CF4F-4DA0-BADC-F9AC7BF21D9A}" type="presParOf" srcId="{BB1A89FB-EE83-49F8-9017-16EF69921E27}" destId="{227FD3AA-1FAE-4501-85D5-BB236B4AE5EC}" srcOrd="0" destOrd="0" presId="urn:microsoft.com/office/officeart/2005/8/layout/StepDownProcess"/>
    <dgm:cxn modelId="{55413770-AB9E-4D87-B5F3-123C82918484}" type="presParOf" srcId="{BB1A89FB-EE83-49F8-9017-16EF69921E27}" destId="{3F74A43A-ADC4-4B40-A496-4D44EC2F018B}" srcOrd="1" destOrd="0" presId="urn:microsoft.com/office/officeart/2005/8/layout/StepDownProcess"/>
    <dgm:cxn modelId="{CBF9B38E-80AB-4782-80DF-315C4CB91FB9}" type="presParOf" srcId="{BB1A89FB-EE83-49F8-9017-16EF69921E27}" destId="{9C7E62FC-D327-4F81-9645-50F854C7B2AF}" srcOrd="2" destOrd="0" presId="urn:microsoft.com/office/officeart/2005/8/layout/StepDownProcess"/>
    <dgm:cxn modelId="{22A846F0-6C11-4E4A-B3B2-57A697076742}" type="presParOf" srcId="{2A6A4B69-B246-41B3-ABE0-4A1E2529B8AE}" destId="{BD636A40-E5C4-4539-8580-5A8703837F5E}" srcOrd="5" destOrd="0" presId="urn:microsoft.com/office/officeart/2005/8/layout/StepDownProcess"/>
    <dgm:cxn modelId="{13D65B83-15BD-454B-B77E-72FFD0714A0D}" type="presParOf" srcId="{2A6A4B69-B246-41B3-ABE0-4A1E2529B8AE}" destId="{A7045BA6-6395-4174-A3B7-DE39BC83D11A}" srcOrd="6" destOrd="0" presId="urn:microsoft.com/office/officeart/2005/8/layout/StepDownProcess"/>
    <dgm:cxn modelId="{893AE587-DB0F-43A7-9B79-319994B49B55}" type="presParOf" srcId="{A7045BA6-6395-4174-A3B7-DE39BC83D11A}" destId="{0C447875-9152-4A4B-87DC-F6EDA487D363}" srcOrd="0" destOrd="0" presId="urn:microsoft.com/office/officeart/2005/8/layout/StepDownProcess"/>
    <dgm:cxn modelId="{9E7ED575-A03B-454E-BDFE-484635042EB6}" type="presParOf" srcId="{A7045BA6-6395-4174-A3B7-DE39BC83D11A}" destId="{36041C6A-139B-4036-A90E-1779C1766E54}" srcOrd="1" destOrd="0" presId="urn:microsoft.com/office/officeart/2005/8/layout/StepDownProcess"/>
    <dgm:cxn modelId="{BDE2554B-F751-4804-AA3C-B1FEB7AAE961}" type="presParOf" srcId="{A7045BA6-6395-4174-A3B7-DE39BC83D11A}" destId="{9755ACE7-5F8E-4169-90F8-C0E700B5402C}" srcOrd="2" destOrd="0" presId="urn:microsoft.com/office/officeart/2005/8/layout/StepDownProcess"/>
    <dgm:cxn modelId="{4566D1FA-8441-4F20-B510-FEDAA6F077F9}" type="presParOf" srcId="{2A6A4B69-B246-41B3-ABE0-4A1E2529B8AE}" destId="{61D2E557-2E28-4023-8DB9-7912F0057C08}" srcOrd="7" destOrd="0" presId="urn:microsoft.com/office/officeart/2005/8/layout/StepDownProcess"/>
    <dgm:cxn modelId="{B7EC06AE-C13E-40ED-A02B-295690D5ECA2}" type="presParOf" srcId="{2A6A4B69-B246-41B3-ABE0-4A1E2529B8AE}" destId="{76899E55-03BD-42F2-ABA9-6963158D266A}" srcOrd="8" destOrd="0" presId="urn:microsoft.com/office/officeart/2005/8/layout/StepDownProcess"/>
    <dgm:cxn modelId="{8DC5871E-BC10-4329-A527-E61FD141DEFF}" type="presParOf" srcId="{76899E55-03BD-42F2-ABA9-6963158D266A}" destId="{7E73A5BA-E1D5-4053-B0AD-DA41FB2F9A6B}" srcOrd="0" destOrd="0" presId="urn:microsoft.com/office/officeart/2005/8/layout/StepDownProcess"/>
    <dgm:cxn modelId="{DF20FF58-E61C-4484-B059-226DAECD615D}" type="presParOf" srcId="{76899E55-03BD-42F2-ABA9-6963158D266A}" destId="{AF20E622-6336-42DA-AF47-634B6E4A990D}" srcOrd="1" destOrd="0" presId="urn:microsoft.com/office/officeart/2005/8/layout/StepDownProcess"/>
    <dgm:cxn modelId="{7234EDF5-3EDD-4464-A502-6EF4C2D13817}" type="presParOf" srcId="{76899E55-03BD-42F2-ABA9-6963158D266A}" destId="{879485B5-EEEC-4BE5-808A-3DE4861B3374}" srcOrd="2" destOrd="0" presId="urn:microsoft.com/office/officeart/2005/8/layout/StepDownProcess"/>
    <dgm:cxn modelId="{7440E3CF-1274-455C-AC7E-15AE7B7511B2}" type="presParOf" srcId="{2A6A4B69-B246-41B3-ABE0-4A1E2529B8AE}" destId="{B13BD790-AA22-48AF-ADF1-9EA29DDE3823}" srcOrd="9" destOrd="0" presId="urn:microsoft.com/office/officeart/2005/8/layout/StepDownProcess"/>
    <dgm:cxn modelId="{7DC567BD-B549-4B7D-9F3F-A80D1524543B}" type="presParOf" srcId="{2A6A4B69-B246-41B3-ABE0-4A1E2529B8AE}" destId="{74ECB41B-D5BE-4F77-9A99-8A216E8E95E0}" srcOrd="10" destOrd="0" presId="urn:microsoft.com/office/officeart/2005/8/layout/StepDownProcess"/>
    <dgm:cxn modelId="{D5449CE7-5EC2-4B32-8AF8-C1C3C22A91F4}" type="presParOf" srcId="{74ECB41B-D5BE-4F77-9A99-8A216E8E95E0}" destId="{2FB0E4BE-EB34-4C67-969D-7CB117F00C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EE916-8171-4A20-875E-B163BFBD13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0B0A60-2628-49BC-8E4B-06CC9066FD77}">
      <dgm:prSet phldrT="[Text]"/>
      <dgm:spPr/>
      <dgm:t>
        <a:bodyPr/>
        <a:lstStyle/>
        <a:p>
          <a:r>
            <a:rPr lang="en-IN" dirty="0"/>
            <a:t>Split the column Class from dataset</a:t>
          </a:r>
        </a:p>
      </dgm:t>
    </dgm:pt>
    <dgm:pt modelId="{ACA70470-1D70-4637-82E7-332D9639D1B7}" type="parTrans" cxnId="{50195E40-5547-4DCB-8CCA-5E02E090FA72}">
      <dgm:prSet/>
      <dgm:spPr/>
      <dgm:t>
        <a:bodyPr/>
        <a:lstStyle/>
        <a:p>
          <a:endParaRPr lang="en-IN"/>
        </a:p>
      </dgm:t>
    </dgm:pt>
    <dgm:pt modelId="{A046F742-ABC9-4E20-907F-CF337A16AB32}" type="sibTrans" cxnId="{50195E40-5547-4DCB-8CCA-5E02E090FA72}">
      <dgm:prSet/>
      <dgm:spPr/>
      <dgm:t>
        <a:bodyPr/>
        <a:lstStyle/>
        <a:p>
          <a:endParaRPr lang="en-IN"/>
        </a:p>
      </dgm:t>
    </dgm:pt>
    <dgm:pt modelId="{46EFF1E8-2C19-4871-8DED-42B42AC9CCBC}">
      <dgm:prSet phldrT="[Text]"/>
      <dgm:spPr/>
      <dgm:t>
        <a:bodyPr/>
        <a:lstStyle/>
        <a:p>
          <a:r>
            <a:rPr lang="en-IN" dirty="0"/>
            <a:t>Fit and Transform Features using </a:t>
          </a:r>
          <a:r>
            <a:rPr lang="en-IN" dirty="0" err="1"/>
            <a:t>StandardScalar</a:t>
          </a:r>
          <a:endParaRPr lang="en-IN" dirty="0"/>
        </a:p>
      </dgm:t>
    </dgm:pt>
    <dgm:pt modelId="{F9DD7F01-F259-4EE3-A7EB-58CDA9A5D2FE}" type="parTrans" cxnId="{660BA965-64AC-4D4E-AE38-5BF95669D0C7}">
      <dgm:prSet/>
      <dgm:spPr/>
      <dgm:t>
        <a:bodyPr/>
        <a:lstStyle/>
        <a:p>
          <a:endParaRPr lang="en-IN"/>
        </a:p>
      </dgm:t>
    </dgm:pt>
    <dgm:pt modelId="{3FE712B6-14B5-4E42-B630-E98436E50E55}" type="sibTrans" cxnId="{660BA965-64AC-4D4E-AE38-5BF95669D0C7}">
      <dgm:prSet/>
      <dgm:spPr/>
      <dgm:t>
        <a:bodyPr/>
        <a:lstStyle/>
        <a:p>
          <a:endParaRPr lang="en-IN"/>
        </a:p>
      </dgm:t>
    </dgm:pt>
    <dgm:pt modelId="{96D0AD00-0815-445B-9962-65DA24312C49}">
      <dgm:prSet phldrT="[Text]"/>
      <dgm:spPr/>
      <dgm:t>
        <a:bodyPr/>
        <a:lstStyle/>
        <a:p>
          <a:r>
            <a:rPr lang="en-IN" dirty="0" err="1"/>
            <a:t>train_test_split</a:t>
          </a:r>
          <a:r>
            <a:rPr lang="en-IN" dirty="0"/>
            <a:t> data</a:t>
          </a:r>
        </a:p>
      </dgm:t>
    </dgm:pt>
    <dgm:pt modelId="{97ED1DBD-FC9B-4501-B6D1-47BEB44B6757}" type="parTrans" cxnId="{162FB5F7-21BC-4F55-8B12-E89F6770F2B3}">
      <dgm:prSet/>
      <dgm:spPr/>
      <dgm:t>
        <a:bodyPr/>
        <a:lstStyle/>
        <a:p>
          <a:endParaRPr lang="en-IN"/>
        </a:p>
      </dgm:t>
    </dgm:pt>
    <dgm:pt modelId="{6C186785-1F21-40BD-9767-1B0A694B80A1}" type="sibTrans" cxnId="{162FB5F7-21BC-4F55-8B12-E89F6770F2B3}">
      <dgm:prSet/>
      <dgm:spPr/>
      <dgm:t>
        <a:bodyPr/>
        <a:lstStyle/>
        <a:p>
          <a:endParaRPr lang="en-IN"/>
        </a:p>
      </dgm:t>
    </dgm:pt>
    <dgm:pt modelId="{A76C138A-8B93-42F0-961E-7D89DE296331}">
      <dgm:prSet phldrT="[Text]"/>
      <dgm:spPr/>
      <dgm:t>
        <a:bodyPr/>
        <a:lstStyle/>
        <a:p>
          <a:r>
            <a:rPr lang="en-IN" dirty="0" err="1"/>
            <a:t>GridSearchCV</a:t>
          </a:r>
          <a:r>
            <a:rPr lang="en-IN" dirty="0"/>
            <a:t>(cv=10) to find optimal parameters</a:t>
          </a:r>
        </a:p>
      </dgm:t>
    </dgm:pt>
    <dgm:pt modelId="{610DE2F1-B8A6-4D4E-9A07-3DCB133BE099}" type="parTrans" cxnId="{02B46C3D-CA9F-4236-9A4A-0F63E996BA37}">
      <dgm:prSet/>
      <dgm:spPr/>
      <dgm:t>
        <a:bodyPr/>
        <a:lstStyle/>
        <a:p>
          <a:endParaRPr lang="en-IN"/>
        </a:p>
      </dgm:t>
    </dgm:pt>
    <dgm:pt modelId="{BA080504-630A-40EA-9E7D-D9A099CAE936}" type="sibTrans" cxnId="{02B46C3D-CA9F-4236-9A4A-0F63E996BA37}">
      <dgm:prSet/>
      <dgm:spPr/>
      <dgm:t>
        <a:bodyPr/>
        <a:lstStyle/>
        <a:p>
          <a:endParaRPr lang="en-IN"/>
        </a:p>
      </dgm:t>
    </dgm:pt>
    <dgm:pt modelId="{F682EAD8-1059-4D42-8E2E-2C9F34256942}">
      <dgm:prSet phldrT="[Text]"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Use</a:t>
          </a:r>
          <a:r>
            <a:rPr lang="en-IN" spc="-1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10" dirty="0" err="1">
              <a:solidFill>
                <a:srgbClr val="FFFFFF"/>
              </a:solidFill>
              <a:latin typeface="Carlito"/>
              <a:cs typeface="Carlito"/>
            </a:rPr>
            <a:t>GridSearchCV</a:t>
          </a:r>
          <a:r>
            <a:rPr lang="en-IN" spc="-1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on </a:t>
          </a:r>
          <a:r>
            <a:rPr lang="en-IN" dirty="0" err="1">
              <a:solidFill>
                <a:srgbClr val="FFFFFF"/>
              </a:solidFill>
              <a:latin typeface="Carlito"/>
              <a:cs typeface="Carlito"/>
            </a:rPr>
            <a:t>LogReg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,</a:t>
          </a:r>
          <a:r>
            <a:rPr lang="en-IN" spc="-2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5" dirty="0">
              <a:solidFill>
                <a:srgbClr val="FFFFFF"/>
              </a:solidFill>
              <a:latin typeface="Carlito"/>
              <a:cs typeface="Carlito"/>
            </a:rPr>
            <a:t>SVM,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Decision </a:t>
          </a:r>
          <a:r>
            <a:rPr lang="en-IN" spc="-45" dirty="0">
              <a:solidFill>
                <a:srgbClr val="FFFFFF"/>
              </a:solidFill>
              <a:latin typeface="Carlito"/>
              <a:cs typeface="Carlito"/>
            </a:rPr>
            <a:t>Tree,</a:t>
          </a:r>
          <a:r>
            <a:rPr lang="en-IN" spc="-2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and KNN</a:t>
          </a:r>
          <a:r>
            <a:rPr lang="en-IN" spc="-1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models</a:t>
          </a:r>
          <a:endParaRPr lang="en-IN" dirty="0"/>
        </a:p>
      </dgm:t>
    </dgm:pt>
    <dgm:pt modelId="{C3E6834B-A940-4843-A5E5-1CAA9E1E1F72}" type="parTrans" cxnId="{BC73FEF2-3DE5-4ECF-A3EB-C5FD8594665B}">
      <dgm:prSet/>
      <dgm:spPr/>
      <dgm:t>
        <a:bodyPr/>
        <a:lstStyle/>
        <a:p>
          <a:endParaRPr lang="en-IN"/>
        </a:p>
      </dgm:t>
    </dgm:pt>
    <dgm:pt modelId="{2CD48566-B568-4A6A-AF58-2A6F7952FD02}" type="sibTrans" cxnId="{BC73FEF2-3DE5-4ECF-A3EB-C5FD8594665B}">
      <dgm:prSet/>
      <dgm:spPr/>
      <dgm:t>
        <a:bodyPr/>
        <a:lstStyle/>
        <a:p>
          <a:endParaRPr lang="en-IN"/>
        </a:p>
      </dgm:t>
    </dgm:pt>
    <dgm:pt modelId="{9831C1BE-826A-43A1-A85B-E9271BBFEAED}">
      <dgm:prSet phldrT="[Text]"/>
      <dgm:spPr/>
      <dgm:t>
        <a:bodyPr/>
        <a:lstStyle/>
        <a:p>
          <a:r>
            <a:rPr lang="en-IN" spc="-20" dirty="0">
              <a:solidFill>
                <a:srgbClr val="FFFFFF"/>
              </a:solidFill>
              <a:latin typeface="Carlito"/>
              <a:cs typeface="Carlito"/>
            </a:rPr>
            <a:t>Score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models</a:t>
          </a:r>
          <a:r>
            <a:rPr lang="en-IN" spc="-18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dirty="0">
              <a:solidFill>
                <a:srgbClr val="FFFFFF"/>
              </a:solidFill>
              <a:latin typeface="Carlito"/>
              <a:cs typeface="Carlito"/>
            </a:rPr>
            <a:t>on split </a:t>
          </a:r>
          <a:r>
            <a:rPr lang="en-IN" spc="-20" dirty="0">
              <a:solidFill>
                <a:srgbClr val="FFFFFF"/>
              </a:solidFill>
              <a:latin typeface="Carlito"/>
              <a:cs typeface="Carlito"/>
            </a:rPr>
            <a:t>test</a:t>
          </a:r>
          <a:r>
            <a:rPr lang="en-IN" spc="-19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pc="-5" dirty="0">
              <a:solidFill>
                <a:srgbClr val="FFFFFF"/>
              </a:solidFill>
              <a:latin typeface="Carlito"/>
              <a:cs typeface="Carlito"/>
            </a:rPr>
            <a:t>set</a:t>
          </a:r>
          <a:endParaRPr lang="en-IN" dirty="0"/>
        </a:p>
      </dgm:t>
    </dgm:pt>
    <dgm:pt modelId="{A39E9720-E84D-4238-B6DE-72558B7432A1}" type="parTrans" cxnId="{E76B0BF4-3EB1-4E92-A52A-BFCA1FE74B03}">
      <dgm:prSet/>
      <dgm:spPr/>
      <dgm:t>
        <a:bodyPr/>
        <a:lstStyle/>
        <a:p>
          <a:endParaRPr lang="en-IN"/>
        </a:p>
      </dgm:t>
    </dgm:pt>
    <dgm:pt modelId="{454DD707-E5B8-4569-B637-727BB33AD8A4}" type="sibTrans" cxnId="{E76B0BF4-3EB1-4E92-A52A-BFCA1FE74B03}">
      <dgm:prSet/>
      <dgm:spPr/>
      <dgm:t>
        <a:bodyPr/>
        <a:lstStyle/>
        <a:p>
          <a:endParaRPr lang="en-IN"/>
        </a:p>
      </dgm:t>
    </dgm:pt>
    <dgm:pt modelId="{98056C6F-9B63-4F65-988A-103D8284F994}">
      <dgm:prSet phldrT="[Text]"/>
      <dgm:spPr/>
      <dgm:t>
        <a:bodyPr/>
        <a:lstStyle/>
        <a:p>
          <a:r>
            <a:rPr lang="en-IN" dirty="0"/>
            <a:t>Confusion matrix for all models</a:t>
          </a:r>
        </a:p>
      </dgm:t>
    </dgm:pt>
    <dgm:pt modelId="{21290ACC-7519-4314-90CA-629FA48DBB23}" type="parTrans" cxnId="{5F919248-CADD-4A33-AD7A-0F84FC90DB89}">
      <dgm:prSet/>
      <dgm:spPr/>
      <dgm:t>
        <a:bodyPr/>
        <a:lstStyle/>
        <a:p>
          <a:endParaRPr lang="en-IN"/>
        </a:p>
      </dgm:t>
    </dgm:pt>
    <dgm:pt modelId="{A9DFA6FD-E21F-4599-A4C7-055C588F38A3}" type="sibTrans" cxnId="{5F919248-CADD-4A33-AD7A-0F84FC90DB89}">
      <dgm:prSet/>
      <dgm:spPr/>
      <dgm:t>
        <a:bodyPr/>
        <a:lstStyle/>
        <a:p>
          <a:endParaRPr lang="en-IN"/>
        </a:p>
      </dgm:t>
    </dgm:pt>
    <dgm:pt modelId="{16BF815E-E0BB-464E-B6B4-B183EDF11B59}">
      <dgm:prSet phldrT="[Text]"/>
      <dgm:spPr/>
      <dgm:t>
        <a:bodyPr/>
        <a:lstStyle/>
        <a:p>
          <a:r>
            <a:rPr lang="en-IN" dirty="0" err="1"/>
            <a:t>Barplot</a:t>
          </a:r>
          <a:r>
            <a:rPr lang="en-IN" dirty="0"/>
            <a:t> to compare scores of models</a:t>
          </a:r>
        </a:p>
      </dgm:t>
    </dgm:pt>
    <dgm:pt modelId="{A866C437-20C9-4C26-A4C3-C552776C1F69}" type="parTrans" cxnId="{07A59E74-0179-489C-A872-C0CC2061FEC1}">
      <dgm:prSet/>
      <dgm:spPr/>
      <dgm:t>
        <a:bodyPr/>
        <a:lstStyle/>
        <a:p>
          <a:endParaRPr lang="en-IN"/>
        </a:p>
      </dgm:t>
    </dgm:pt>
    <dgm:pt modelId="{A4F4873E-69F1-4187-85BF-3A05108B8B13}" type="sibTrans" cxnId="{07A59E74-0179-489C-A872-C0CC2061FEC1}">
      <dgm:prSet/>
      <dgm:spPr/>
      <dgm:t>
        <a:bodyPr/>
        <a:lstStyle/>
        <a:p>
          <a:endParaRPr lang="en-IN"/>
        </a:p>
      </dgm:t>
    </dgm:pt>
    <dgm:pt modelId="{E08F8BAF-5166-4344-A1D4-941A6D51EA47}" type="pres">
      <dgm:prSet presAssocID="{86AEE916-8171-4A20-875E-B163BFBD1318}" presName="linear" presStyleCnt="0">
        <dgm:presLayoutVars>
          <dgm:dir/>
          <dgm:animLvl val="lvl"/>
          <dgm:resizeHandles val="exact"/>
        </dgm:presLayoutVars>
      </dgm:prSet>
      <dgm:spPr/>
    </dgm:pt>
    <dgm:pt modelId="{AF9DA61F-4A39-46C2-8175-953A489D6426}" type="pres">
      <dgm:prSet presAssocID="{810B0A60-2628-49BC-8E4B-06CC9066FD77}" presName="parentLin" presStyleCnt="0"/>
      <dgm:spPr/>
    </dgm:pt>
    <dgm:pt modelId="{5B632080-F0FC-451C-A19A-D69959C08A2D}" type="pres">
      <dgm:prSet presAssocID="{810B0A60-2628-49BC-8E4B-06CC9066FD77}" presName="parentLeftMargin" presStyleLbl="node1" presStyleIdx="0" presStyleCnt="8"/>
      <dgm:spPr/>
    </dgm:pt>
    <dgm:pt modelId="{CE58355B-C8BF-4492-9FAA-4F996BF7D37A}" type="pres">
      <dgm:prSet presAssocID="{810B0A60-2628-49BC-8E4B-06CC9066FD7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1BAAC72-DB21-4738-97B1-BA2DA404130A}" type="pres">
      <dgm:prSet presAssocID="{810B0A60-2628-49BC-8E4B-06CC9066FD77}" presName="negativeSpace" presStyleCnt="0"/>
      <dgm:spPr/>
    </dgm:pt>
    <dgm:pt modelId="{E9DD3A25-4B60-44BE-8052-7B81947D8656}" type="pres">
      <dgm:prSet presAssocID="{810B0A60-2628-49BC-8E4B-06CC9066FD77}" presName="childText" presStyleLbl="conFgAcc1" presStyleIdx="0" presStyleCnt="8">
        <dgm:presLayoutVars>
          <dgm:bulletEnabled val="1"/>
        </dgm:presLayoutVars>
      </dgm:prSet>
      <dgm:spPr/>
    </dgm:pt>
    <dgm:pt modelId="{691D8B31-30C8-4DF9-93CE-BF677A704B73}" type="pres">
      <dgm:prSet presAssocID="{A046F742-ABC9-4E20-907F-CF337A16AB32}" presName="spaceBetweenRectangles" presStyleCnt="0"/>
      <dgm:spPr/>
    </dgm:pt>
    <dgm:pt modelId="{0920C17E-9BE7-40A6-BD7F-B787201FCC1F}" type="pres">
      <dgm:prSet presAssocID="{46EFF1E8-2C19-4871-8DED-42B42AC9CCBC}" presName="parentLin" presStyleCnt="0"/>
      <dgm:spPr/>
    </dgm:pt>
    <dgm:pt modelId="{C0888827-10C2-4299-945A-5392E4836265}" type="pres">
      <dgm:prSet presAssocID="{46EFF1E8-2C19-4871-8DED-42B42AC9CCBC}" presName="parentLeftMargin" presStyleLbl="node1" presStyleIdx="0" presStyleCnt="8"/>
      <dgm:spPr/>
    </dgm:pt>
    <dgm:pt modelId="{A9B2D170-F98D-43B8-87B3-0342560BE0BD}" type="pres">
      <dgm:prSet presAssocID="{46EFF1E8-2C19-4871-8DED-42B42AC9CCB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9435848-9E46-4032-9BE9-2486B9139A6A}" type="pres">
      <dgm:prSet presAssocID="{46EFF1E8-2C19-4871-8DED-42B42AC9CCBC}" presName="negativeSpace" presStyleCnt="0"/>
      <dgm:spPr/>
    </dgm:pt>
    <dgm:pt modelId="{80010731-AA83-4736-9377-D84AEFE0B987}" type="pres">
      <dgm:prSet presAssocID="{46EFF1E8-2C19-4871-8DED-42B42AC9CCBC}" presName="childText" presStyleLbl="conFgAcc1" presStyleIdx="1" presStyleCnt="8">
        <dgm:presLayoutVars>
          <dgm:bulletEnabled val="1"/>
        </dgm:presLayoutVars>
      </dgm:prSet>
      <dgm:spPr/>
    </dgm:pt>
    <dgm:pt modelId="{9DF757E0-1881-4F8D-9F1D-60D969D07487}" type="pres">
      <dgm:prSet presAssocID="{3FE712B6-14B5-4E42-B630-E98436E50E55}" presName="spaceBetweenRectangles" presStyleCnt="0"/>
      <dgm:spPr/>
    </dgm:pt>
    <dgm:pt modelId="{8ADACE02-458B-4DB3-9589-D9DA9FA02095}" type="pres">
      <dgm:prSet presAssocID="{96D0AD00-0815-445B-9962-65DA24312C49}" presName="parentLin" presStyleCnt="0"/>
      <dgm:spPr/>
    </dgm:pt>
    <dgm:pt modelId="{162FA56D-5AD0-4A9C-A08E-FC5C0BD2C2ED}" type="pres">
      <dgm:prSet presAssocID="{96D0AD00-0815-445B-9962-65DA24312C49}" presName="parentLeftMargin" presStyleLbl="node1" presStyleIdx="1" presStyleCnt="8"/>
      <dgm:spPr/>
    </dgm:pt>
    <dgm:pt modelId="{41CA0525-561B-4121-AF10-534EFACB5157}" type="pres">
      <dgm:prSet presAssocID="{96D0AD00-0815-445B-9962-65DA24312C4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0333F3-2F56-489F-8580-4101FBDFBF6E}" type="pres">
      <dgm:prSet presAssocID="{96D0AD00-0815-445B-9962-65DA24312C49}" presName="negativeSpace" presStyleCnt="0"/>
      <dgm:spPr/>
    </dgm:pt>
    <dgm:pt modelId="{C3C708C8-810C-43BB-AEBF-221DEDA2B57A}" type="pres">
      <dgm:prSet presAssocID="{96D0AD00-0815-445B-9962-65DA24312C49}" presName="childText" presStyleLbl="conFgAcc1" presStyleIdx="2" presStyleCnt="8">
        <dgm:presLayoutVars>
          <dgm:bulletEnabled val="1"/>
        </dgm:presLayoutVars>
      </dgm:prSet>
      <dgm:spPr/>
    </dgm:pt>
    <dgm:pt modelId="{0EC1681F-D82C-4EDA-A323-AFFF6414639A}" type="pres">
      <dgm:prSet presAssocID="{6C186785-1F21-40BD-9767-1B0A694B80A1}" presName="spaceBetweenRectangles" presStyleCnt="0"/>
      <dgm:spPr/>
    </dgm:pt>
    <dgm:pt modelId="{181DBBBC-134F-4579-8670-3D7569691830}" type="pres">
      <dgm:prSet presAssocID="{A76C138A-8B93-42F0-961E-7D89DE296331}" presName="parentLin" presStyleCnt="0"/>
      <dgm:spPr/>
    </dgm:pt>
    <dgm:pt modelId="{33763B8D-1D8B-4E9F-A551-D9FA8523CC86}" type="pres">
      <dgm:prSet presAssocID="{A76C138A-8B93-42F0-961E-7D89DE296331}" presName="parentLeftMargin" presStyleLbl="node1" presStyleIdx="2" presStyleCnt="8"/>
      <dgm:spPr/>
    </dgm:pt>
    <dgm:pt modelId="{A3737C3A-BC4F-4DF0-97A2-6E5F196B260F}" type="pres">
      <dgm:prSet presAssocID="{A76C138A-8B93-42F0-961E-7D89DE29633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1D7CF42-D7A9-4C85-B141-B73BDA04D669}" type="pres">
      <dgm:prSet presAssocID="{A76C138A-8B93-42F0-961E-7D89DE296331}" presName="negativeSpace" presStyleCnt="0"/>
      <dgm:spPr/>
    </dgm:pt>
    <dgm:pt modelId="{DC478E69-9147-4896-A872-DCAF1A6B3956}" type="pres">
      <dgm:prSet presAssocID="{A76C138A-8B93-42F0-961E-7D89DE296331}" presName="childText" presStyleLbl="conFgAcc1" presStyleIdx="3" presStyleCnt="8">
        <dgm:presLayoutVars>
          <dgm:bulletEnabled val="1"/>
        </dgm:presLayoutVars>
      </dgm:prSet>
      <dgm:spPr/>
    </dgm:pt>
    <dgm:pt modelId="{F40B153E-78EE-4AA3-B219-1CB3D3A27A13}" type="pres">
      <dgm:prSet presAssocID="{BA080504-630A-40EA-9E7D-D9A099CAE936}" presName="spaceBetweenRectangles" presStyleCnt="0"/>
      <dgm:spPr/>
    </dgm:pt>
    <dgm:pt modelId="{EAC818BE-3E32-4A2B-85C9-5D613B56130F}" type="pres">
      <dgm:prSet presAssocID="{F682EAD8-1059-4D42-8E2E-2C9F34256942}" presName="parentLin" presStyleCnt="0"/>
      <dgm:spPr/>
    </dgm:pt>
    <dgm:pt modelId="{AF3F696B-3144-4B5E-A845-413E7D90C819}" type="pres">
      <dgm:prSet presAssocID="{F682EAD8-1059-4D42-8E2E-2C9F34256942}" presName="parentLeftMargin" presStyleLbl="node1" presStyleIdx="3" presStyleCnt="8"/>
      <dgm:spPr/>
    </dgm:pt>
    <dgm:pt modelId="{D8E3E50F-9BA9-4C1D-A96D-7D093ED3C4B9}" type="pres">
      <dgm:prSet presAssocID="{F682EAD8-1059-4D42-8E2E-2C9F342569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CB08B54-7431-4225-8E03-FCD26BA238A6}" type="pres">
      <dgm:prSet presAssocID="{F682EAD8-1059-4D42-8E2E-2C9F34256942}" presName="negativeSpace" presStyleCnt="0"/>
      <dgm:spPr/>
    </dgm:pt>
    <dgm:pt modelId="{1587559D-D176-4084-ABA6-2034EA0CF801}" type="pres">
      <dgm:prSet presAssocID="{F682EAD8-1059-4D42-8E2E-2C9F34256942}" presName="childText" presStyleLbl="conFgAcc1" presStyleIdx="4" presStyleCnt="8">
        <dgm:presLayoutVars>
          <dgm:bulletEnabled val="1"/>
        </dgm:presLayoutVars>
      </dgm:prSet>
      <dgm:spPr/>
    </dgm:pt>
    <dgm:pt modelId="{B1EB3915-22D4-43CB-9668-EDF0868BC3F4}" type="pres">
      <dgm:prSet presAssocID="{2CD48566-B568-4A6A-AF58-2A6F7952FD02}" presName="spaceBetweenRectangles" presStyleCnt="0"/>
      <dgm:spPr/>
    </dgm:pt>
    <dgm:pt modelId="{0F5D6C8E-26DC-4B01-A60A-E6043921D9CF}" type="pres">
      <dgm:prSet presAssocID="{9831C1BE-826A-43A1-A85B-E9271BBFEAED}" presName="parentLin" presStyleCnt="0"/>
      <dgm:spPr/>
    </dgm:pt>
    <dgm:pt modelId="{910A6938-7E7D-4530-BF74-ED7615A97D5A}" type="pres">
      <dgm:prSet presAssocID="{9831C1BE-826A-43A1-A85B-E9271BBFEAED}" presName="parentLeftMargin" presStyleLbl="node1" presStyleIdx="4" presStyleCnt="8"/>
      <dgm:spPr/>
    </dgm:pt>
    <dgm:pt modelId="{DC8AD1B2-95D4-4B71-8B98-DD6F40A14847}" type="pres">
      <dgm:prSet presAssocID="{9831C1BE-826A-43A1-A85B-E9271BBFEAE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CE6F712-9127-4666-96B0-AA3638C6D8D8}" type="pres">
      <dgm:prSet presAssocID="{9831C1BE-826A-43A1-A85B-E9271BBFEAED}" presName="negativeSpace" presStyleCnt="0"/>
      <dgm:spPr/>
    </dgm:pt>
    <dgm:pt modelId="{104D559F-8A02-4FC3-BD73-9456ECDD8F85}" type="pres">
      <dgm:prSet presAssocID="{9831C1BE-826A-43A1-A85B-E9271BBFEAED}" presName="childText" presStyleLbl="conFgAcc1" presStyleIdx="5" presStyleCnt="8">
        <dgm:presLayoutVars>
          <dgm:bulletEnabled val="1"/>
        </dgm:presLayoutVars>
      </dgm:prSet>
      <dgm:spPr/>
    </dgm:pt>
    <dgm:pt modelId="{FC685BFB-5386-4F4B-8B4C-E42971E59813}" type="pres">
      <dgm:prSet presAssocID="{454DD707-E5B8-4569-B637-727BB33AD8A4}" presName="spaceBetweenRectangles" presStyleCnt="0"/>
      <dgm:spPr/>
    </dgm:pt>
    <dgm:pt modelId="{C0DDFBF2-8864-4791-B569-9FBD7290E26B}" type="pres">
      <dgm:prSet presAssocID="{98056C6F-9B63-4F65-988A-103D8284F994}" presName="parentLin" presStyleCnt="0"/>
      <dgm:spPr/>
    </dgm:pt>
    <dgm:pt modelId="{8696C8B9-CAA7-46C7-A57A-F985E9BEC888}" type="pres">
      <dgm:prSet presAssocID="{98056C6F-9B63-4F65-988A-103D8284F994}" presName="parentLeftMargin" presStyleLbl="node1" presStyleIdx="5" presStyleCnt="8"/>
      <dgm:spPr/>
    </dgm:pt>
    <dgm:pt modelId="{CA12B366-A697-443C-A317-51A54633EF15}" type="pres">
      <dgm:prSet presAssocID="{98056C6F-9B63-4F65-988A-103D8284F99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462B55-C445-4E23-B4AC-19031BDFA4F2}" type="pres">
      <dgm:prSet presAssocID="{98056C6F-9B63-4F65-988A-103D8284F994}" presName="negativeSpace" presStyleCnt="0"/>
      <dgm:spPr/>
    </dgm:pt>
    <dgm:pt modelId="{E31CEF32-9182-4312-AEB2-7F9E8550AE0E}" type="pres">
      <dgm:prSet presAssocID="{98056C6F-9B63-4F65-988A-103D8284F994}" presName="childText" presStyleLbl="conFgAcc1" presStyleIdx="6" presStyleCnt="8">
        <dgm:presLayoutVars>
          <dgm:bulletEnabled val="1"/>
        </dgm:presLayoutVars>
      </dgm:prSet>
      <dgm:spPr/>
    </dgm:pt>
    <dgm:pt modelId="{5FB737F4-E41B-4E8C-9554-464C76872AC9}" type="pres">
      <dgm:prSet presAssocID="{A9DFA6FD-E21F-4599-A4C7-055C588F38A3}" presName="spaceBetweenRectangles" presStyleCnt="0"/>
      <dgm:spPr/>
    </dgm:pt>
    <dgm:pt modelId="{410D0DEB-EBD3-4437-8089-CE31F5A2FF26}" type="pres">
      <dgm:prSet presAssocID="{16BF815E-E0BB-464E-B6B4-B183EDF11B59}" presName="parentLin" presStyleCnt="0"/>
      <dgm:spPr/>
    </dgm:pt>
    <dgm:pt modelId="{AD260782-B738-4194-9CF6-B7BCD495A496}" type="pres">
      <dgm:prSet presAssocID="{16BF815E-E0BB-464E-B6B4-B183EDF11B59}" presName="parentLeftMargin" presStyleLbl="node1" presStyleIdx="6" presStyleCnt="8"/>
      <dgm:spPr/>
    </dgm:pt>
    <dgm:pt modelId="{1D5CB3A3-EDA5-4BA4-AEFC-A330F29E5F4B}" type="pres">
      <dgm:prSet presAssocID="{16BF815E-E0BB-464E-B6B4-B183EDF11B59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883BE91-7D85-4E5A-A4B5-DBBE705C38D7}" type="pres">
      <dgm:prSet presAssocID="{16BF815E-E0BB-464E-B6B4-B183EDF11B59}" presName="negativeSpace" presStyleCnt="0"/>
      <dgm:spPr/>
    </dgm:pt>
    <dgm:pt modelId="{1083A821-CE74-4D83-B803-162A4F3183D3}" type="pres">
      <dgm:prSet presAssocID="{16BF815E-E0BB-464E-B6B4-B183EDF11B5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D0CD50C-4F7E-45D1-B28A-06328955B485}" type="presOf" srcId="{9831C1BE-826A-43A1-A85B-E9271BBFEAED}" destId="{DC8AD1B2-95D4-4B71-8B98-DD6F40A14847}" srcOrd="1" destOrd="0" presId="urn:microsoft.com/office/officeart/2005/8/layout/list1"/>
    <dgm:cxn modelId="{B838AD12-B864-440B-8E03-5D621F93BEEF}" type="presOf" srcId="{96D0AD00-0815-445B-9962-65DA24312C49}" destId="{41CA0525-561B-4121-AF10-534EFACB5157}" srcOrd="1" destOrd="0" presId="urn:microsoft.com/office/officeart/2005/8/layout/list1"/>
    <dgm:cxn modelId="{17C3B019-51F4-4BE2-8E9F-BAEBAB1E4267}" type="presOf" srcId="{F682EAD8-1059-4D42-8E2E-2C9F34256942}" destId="{D8E3E50F-9BA9-4C1D-A96D-7D093ED3C4B9}" srcOrd="1" destOrd="0" presId="urn:microsoft.com/office/officeart/2005/8/layout/list1"/>
    <dgm:cxn modelId="{8BF0781C-867D-447B-99A9-02B164F42AD3}" type="presOf" srcId="{46EFF1E8-2C19-4871-8DED-42B42AC9CCBC}" destId="{A9B2D170-F98D-43B8-87B3-0342560BE0BD}" srcOrd="1" destOrd="0" presId="urn:microsoft.com/office/officeart/2005/8/layout/list1"/>
    <dgm:cxn modelId="{D5AA4137-6255-4312-B6B3-B98F87DBCA4F}" type="presOf" srcId="{9831C1BE-826A-43A1-A85B-E9271BBFEAED}" destId="{910A6938-7E7D-4530-BF74-ED7615A97D5A}" srcOrd="0" destOrd="0" presId="urn:microsoft.com/office/officeart/2005/8/layout/list1"/>
    <dgm:cxn modelId="{4BA7413D-BB4C-4D9D-809B-869B4E69D771}" type="presOf" srcId="{46EFF1E8-2C19-4871-8DED-42B42AC9CCBC}" destId="{C0888827-10C2-4299-945A-5392E4836265}" srcOrd="0" destOrd="0" presId="urn:microsoft.com/office/officeart/2005/8/layout/list1"/>
    <dgm:cxn modelId="{02B46C3D-CA9F-4236-9A4A-0F63E996BA37}" srcId="{86AEE916-8171-4A20-875E-B163BFBD1318}" destId="{A76C138A-8B93-42F0-961E-7D89DE296331}" srcOrd="3" destOrd="0" parTransId="{610DE2F1-B8A6-4D4E-9A07-3DCB133BE099}" sibTransId="{BA080504-630A-40EA-9E7D-D9A099CAE936}"/>
    <dgm:cxn modelId="{1DF28F3F-4BA5-4EB4-BA00-E2968018AE07}" type="presOf" srcId="{A76C138A-8B93-42F0-961E-7D89DE296331}" destId="{33763B8D-1D8B-4E9F-A551-D9FA8523CC86}" srcOrd="0" destOrd="0" presId="urn:microsoft.com/office/officeart/2005/8/layout/list1"/>
    <dgm:cxn modelId="{50195E40-5547-4DCB-8CCA-5E02E090FA72}" srcId="{86AEE916-8171-4A20-875E-B163BFBD1318}" destId="{810B0A60-2628-49BC-8E4B-06CC9066FD77}" srcOrd="0" destOrd="0" parTransId="{ACA70470-1D70-4637-82E7-332D9639D1B7}" sibTransId="{A046F742-ABC9-4E20-907F-CF337A16AB32}"/>
    <dgm:cxn modelId="{92145263-8471-4525-90D3-818522631071}" type="presOf" srcId="{A76C138A-8B93-42F0-961E-7D89DE296331}" destId="{A3737C3A-BC4F-4DF0-97A2-6E5F196B260F}" srcOrd="1" destOrd="0" presId="urn:microsoft.com/office/officeart/2005/8/layout/list1"/>
    <dgm:cxn modelId="{660BA965-64AC-4D4E-AE38-5BF95669D0C7}" srcId="{86AEE916-8171-4A20-875E-B163BFBD1318}" destId="{46EFF1E8-2C19-4871-8DED-42B42AC9CCBC}" srcOrd="1" destOrd="0" parTransId="{F9DD7F01-F259-4EE3-A7EB-58CDA9A5D2FE}" sibTransId="{3FE712B6-14B5-4E42-B630-E98436E50E55}"/>
    <dgm:cxn modelId="{5F919248-CADD-4A33-AD7A-0F84FC90DB89}" srcId="{86AEE916-8171-4A20-875E-B163BFBD1318}" destId="{98056C6F-9B63-4F65-988A-103D8284F994}" srcOrd="6" destOrd="0" parTransId="{21290ACC-7519-4314-90CA-629FA48DBB23}" sibTransId="{A9DFA6FD-E21F-4599-A4C7-055C588F38A3}"/>
    <dgm:cxn modelId="{8BF9BC6F-5C93-4796-8772-154C23B817E4}" type="presOf" srcId="{96D0AD00-0815-445B-9962-65DA24312C49}" destId="{162FA56D-5AD0-4A9C-A08E-FC5C0BD2C2ED}" srcOrd="0" destOrd="0" presId="urn:microsoft.com/office/officeart/2005/8/layout/list1"/>
    <dgm:cxn modelId="{07A59E74-0179-489C-A872-C0CC2061FEC1}" srcId="{86AEE916-8171-4A20-875E-B163BFBD1318}" destId="{16BF815E-E0BB-464E-B6B4-B183EDF11B59}" srcOrd="7" destOrd="0" parTransId="{A866C437-20C9-4C26-A4C3-C552776C1F69}" sibTransId="{A4F4873E-69F1-4187-85BF-3A05108B8B13}"/>
    <dgm:cxn modelId="{3B5DCC54-6FDA-4E19-83D7-95BE1EA43FD3}" type="presOf" srcId="{810B0A60-2628-49BC-8E4B-06CC9066FD77}" destId="{5B632080-F0FC-451C-A19A-D69959C08A2D}" srcOrd="0" destOrd="0" presId="urn:microsoft.com/office/officeart/2005/8/layout/list1"/>
    <dgm:cxn modelId="{66376A55-C925-43DE-903F-5EB6A8C26649}" type="presOf" srcId="{F682EAD8-1059-4D42-8E2E-2C9F34256942}" destId="{AF3F696B-3144-4B5E-A845-413E7D90C819}" srcOrd="0" destOrd="0" presId="urn:microsoft.com/office/officeart/2005/8/layout/list1"/>
    <dgm:cxn modelId="{34A43D77-97A0-432C-B17C-1E79CD1BEFFB}" type="presOf" srcId="{98056C6F-9B63-4F65-988A-103D8284F994}" destId="{CA12B366-A697-443C-A317-51A54633EF15}" srcOrd="1" destOrd="0" presId="urn:microsoft.com/office/officeart/2005/8/layout/list1"/>
    <dgm:cxn modelId="{F8DB00A3-01DB-4DC9-B905-908BBFDF9A2A}" type="presOf" srcId="{16BF815E-E0BB-464E-B6B4-B183EDF11B59}" destId="{AD260782-B738-4194-9CF6-B7BCD495A496}" srcOrd="0" destOrd="0" presId="urn:microsoft.com/office/officeart/2005/8/layout/list1"/>
    <dgm:cxn modelId="{47EA9CA3-D70D-4CB9-8A23-6315B33E59C4}" type="presOf" srcId="{98056C6F-9B63-4F65-988A-103D8284F994}" destId="{8696C8B9-CAA7-46C7-A57A-F985E9BEC888}" srcOrd="0" destOrd="0" presId="urn:microsoft.com/office/officeart/2005/8/layout/list1"/>
    <dgm:cxn modelId="{69DE1BC2-2F43-4709-8B8E-2E4B3CD6C0F7}" type="presOf" srcId="{86AEE916-8171-4A20-875E-B163BFBD1318}" destId="{E08F8BAF-5166-4344-A1D4-941A6D51EA47}" srcOrd="0" destOrd="0" presId="urn:microsoft.com/office/officeart/2005/8/layout/list1"/>
    <dgm:cxn modelId="{18DA5BCC-2867-40CE-BFF8-0D9BC79D107A}" type="presOf" srcId="{810B0A60-2628-49BC-8E4B-06CC9066FD77}" destId="{CE58355B-C8BF-4492-9FAA-4F996BF7D37A}" srcOrd="1" destOrd="0" presId="urn:microsoft.com/office/officeart/2005/8/layout/list1"/>
    <dgm:cxn modelId="{9BDDDCE3-BC1B-4AF8-B1AD-3F304FE87179}" type="presOf" srcId="{16BF815E-E0BB-464E-B6B4-B183EDF11B59}" destId="{1D5CB3A3-EDA5-4BA4-AEFC-A330F29E5F4B}" srcOrd="1" destOrd="0" presId="urn:microsoft.com/office/officeart/2005/8/layout/list1"/>
    <dgm:cxn modelId="{BC73FEF2-3DE5-4ECF-A3EB-C5FD8594665B}" srcId="{86AEE916-8171-4A20-875E-B163BFBD1318}" destId="{F682EAD8-1059-4D42-8E2E-2C9F34256942}" srcOrd="4" destOrd="0" parTransId="{C3E6834B-A940-4843-A5E5-1CAA9E1E1F72}" sibTransId="{2CD48566-B568-4A6A-AF58-2A6F7952FD02}"/>
    <dgm:cxn modelId="{E76B0BF4-3EB1-4E92-A52A-BFCA1FE74B03}" srcId="{86AEE916-8171-4A20-875E-B163BFBD1318}" destId="{9831C1BE-826A-43A1-A85B-E9271BBFEAED}" srcOrd="5" destOrd="0" parTransId="{A39E9720-E84D-4238-B6DE-72558B7432A1}" sibTransId="{454DD707-E5B8-4569-B637-727BB33AD8A4}"/>
    <dgm:cxn modelId="{162FB5F7-21BC-4F55-8B12-E89F6770F2B3}" srcId="{86AEE916-8171-4A20-875E-B163BFBD1318}" destId="{96D0AD00-0815-445B-9962-65DA24312C49}" srcOrd="2" destOrd="0" parTransId="{97ED1DBD-FC9B-4501-B6D1-47BEB44B6757}" sibTransId="{6C186785-1F21-40BD-9767-1B0A694B80A1}"/>
    <dgm:cxn modelId="{48BF6BA5-ED7E-4C78-B246-6D2D4C3DCD83}" type="presParOf" srcId="{E08F8BAF-5166-4344-A1D4-941A6D51EA47}" destId="{AF9DA61F-4A39-46C2-8175-953A489D6426}" srcOrd="0" destOrd="0" presId="urn:microsoft.com/office/officeart/2005/8/layout/list1"/>
    <dgm:cxn modelId="{842E4031-CD26-4E32-8A2C-2DC480D9504E}" type="presParOf" srcId="{AF9DA61F-4A39-46C2-8175-953A489D6426}" destId="{5B632080-F0FC-451C-A19A-D69959C08A2D}" srcOrd="0" destOrd="0" presId="urn:microsoft.com/office/officeart/2005/8/layout/list1"/>
    <dgm:cxn modelId="{7B9F16F2-CB5A-43A2-8B6F-971FC4312F95}" type="presParOf" srcId="{AF9DA61F-4A39-46C2-8175-953A489D6426}" destId="{CE58355B-C8BF-4492-9FAA-4F996BF7D37A}" srcOrd="1" destOrd="0" presId="urn:microsoft.com/office/officeart/2005/8/layout/list1"/>
    <dgm:cxn modelId="{F1C3B242-CD90-4E88-97C1-58B7195CB4FF}" type="presParOf" srcId="{E08F8BAF-5166-4344-A1D4-941A6D51EA47}" destId="{C1BAAC72-DB21-4738-97B1-BA2DA404130A}" srcOrd="1" destOrd="0" presId="urn:microsoft.com/office/officeart/2005/8/layout/list1"/>
    <dgm:cxn modelId="{1048BC85-FBD0-481B-B01B-81717B58B25D}" type="presParOf" srcId="{E08F8BAF-5166-4344-A1D4-941A6D51EA47}" destId="{E9DD3A25-4B60-44BE-8052-7B81947D8656}" srcOrd="2" destOrd="0" presId="urn:microsoft.com/office/officeart/2005/8/layout/list1"/>
    <dgm:cxn modelId="{630338E6-7880-43E4-9C75-F425316FDC47}" type="presParOf" srcId="{E08F8BAF-5166-4344-A1D4-941A6D51EA47}" destId="{691D8B31-30C8-4DF9-93CE-BF677A704B73}" srcOrd="3" destOrd="0" presId="urn:microsoft.com/office/officeart/2005/8/layout/list1"/>
    <dgm:cxn modelId="{B60A36FE-276E-46A2-B625-60DED208ED8C}" type="presParOf" srcId="{E08F8BAF-5166-4344-A1D4-941A6D51EA47}" destId="{0920C17E-9BE7-40A6-BD7F-B787201FCC1F}" srcOrd="4" destOrd="0" presId="urn:microsoft.com/office/officeart/2005/8/layout/list1"/>
    <dgm:cxn modelId="{FA7463A5-CC81-48F9-BB27-8BD02AE88675}" type="presParOf" srcId="{0920C17E-9BE7-40A6-BD7F-B787201FCC1F}" destId="{C0888827-10C2-4299-945A-5392E4836265}" srcOrd="0" destOrd="0" presId="urn:microsoft.com/office/officeart/2005/8/layout/list1"/>
    <dgm:cxn modelId="{A7265980-3520-4642-9907-550FA9444C7D}" type="presParOf" srcId="{0920C17E-9BE7-40A6-BD7F-B787201FCC1F}" destId="{A9B2D170-F98D-43B8-87B3-0342560BE0BD}" srcOrd="1" destOrd="0" presId="urn:microsoft.com/office/officeart/2005/8/layout/list1"/>
    <dgm:cxn modelId="{233CBA09-0FDA-4E42-B0B7-5B3BF136403F}" type="presParOf" srcId="{E08F8BAF-5166-4344-A1D4-941A6D51EA47}" destId="{D9435848-9E46-4032-9BE9-2486B9139A6A}" srcOrd="5" destOrd="0" presId="urn:microsoft.com/office/officeart/2005/8/layout/list1"/>
    <dgm:cxn modelId="{1A92DC63-C0F3-4C91-BD45-0170E411B2C5}" type="presParOf" srcId="{E08F8BAF-5166-4344-A1D4-941A6D51EA47}" destId="{80010731-AA83-4736-9377-D84AEFE0B987}" srcOrd="6" destOrd="0" presId="urn:microsoft.com/office/officeart/2005/8/layout/list1"/>
    <dgm:cxn modelId="{9E203714-0AC4-429A-9189-8575C645370F}" type="presParOf" srcId="{E08F8BAF-5166-4344-A1D4-941A6D51EA47}" destId="{9DF757E0-1881-4F8D-9F1D-60D969D07487}" srcOrd="7" destOrd="0" presId="urn:microsoft.com/office/officeart/2005/8/layout/list1"/>
    <dgm:cxn modelId="{A175FBC0-AEBF-4C1B-86D1-A30D4BD223D8}" type="presParOf" srcId="{E08F8BAF-5166-4344-A1D4-941A6D51EA47}" destId="{8ADACE02-458B-4DB3-9589-D9DA9FA02095}" srcOrd="8" destOrd="0" presId="urn:microsoft.com/office/officeart/2005/8/layout/list1"/>
    <dgm:cxn modelId="{7239993B-CC53-4F78-842D-42097FED3811}" type="presParOf" srcId="{8ADACE02-458B-4DB3-9589-D9DA9FA02095}" destId="{162FA56D-5AD0-4A9C-A08E-FC5C0BD2C2ED}" srcOrd="0" destOrd="0" presId="urn:microsoft.com/office/officeart/2005/8/layout/list1"/>
    <dgm:cxn modelId="{70F05826-F05C-488B-A787-0F1EE99E77F4}" type="presParOf" srcId="{8ADACE02-458B-4DB3-9589-D9DA9FA02095}" destId="{41CA0525-561B-4121-AF10-534EFACB5157}" srcOrd="1" destOrd="0" presId="urn:microsoft.com/office/officeart/2005/8/layout/list1"/>
    <dgm:cxn modelId="{FDDB1CD7-2553-45AF-9769-0A50DEDD0B74}" type="presParOf" srcId="{E08F8BAF-5166-4344-A1D4-941A6D51EA47}" destId="{140333F3-2F56-489F-8580-4101FBDFBF6E}" srcOrd="9" destOrd="0" presId="urn:microsoft.com/office/officeart/2005/8/layout/list1"/>
    <dgm:cxn modelId="{656FCDCA-BCC7-4D6E-813A-46EF7FC120A9}" type="presParOf" srcId="{E08F8BAF-5166-4344-A1D4-941A6D51EA47}" destId="{C3C708C8-810C-43BB-AEBF-221DEDA2B57A}" srcOrd="10" destOrd="0" presId="urn:microsoft.com/office/officeart/2005/8/layout/list1"/>
    <dgm:cxn modelId="{09E43740-08AD-4638-A25E-AD970AFFAD73}" type="presParOf" srcId="{E08F8BAF-5166-4344-A1D4-941A6D51EA47}" destId="{0EC1681F-D82C-4EDA-A323-AFFF6414639A}" srcOrd="11" destOrd="0" presId="urn:microsoft.com/office/officeart/2005/8/layout/list1"/>
    <dgm:cxn modelId="{A043D378-8AD4-4D9A-878C-B86B6C142CCA}" type="presParOf" srcId="{E08F8BAF-5166-4344-A1D4-941A6D51EA47}" destId="{181DBBBC-134F-4579-8670-3D7569691830}" srcOrd="12" destOrd="0" presId="urn:microsoft.com/office/officeart/2005/8/layout/list1"/>
    <dgm:cxn modelId="{1B1C932C-B7B0-450F-B140-266B680A930D}" type="presParOf" srcId="{181DBBBC-134F-4579-8670-3D7569691830}" destId="{33763B8D-1D8B-4E9F-A551-D9FA8523CC86}" srcOrd="0" destOrd="0" presId="urn:microsoft.com/office/officeart/2005/8/layout/list1"/>
    <dgm:cxn modelId="{9B3D30F4-D9CB-46C6-AABF-D4F00EDCB33F}" type="presParOf" srcId="{181DBBBC-134F-4579-8670-3D7569691830}" destId="{A3737C3A-BC4F-4DF0-97A2-6E5F196B260F}" srcOrd="1" destOrd="0" presId="urn:microsoft.com/office/officeart/2005/8/layout/list1"/>
    <dgm:cxn modelId="{399FEE67-7F11-4D27-9BE0-30DBCACC06BB}" type="presParOf" srcId="{E08F8BAF-5166-4344-A1D4-941A6D51EA47}" destId="{01D7CF42-D7A9-4C85-B141-B73BDA04D669}" srcOrd="13" destOrd="0" presId="urn:microsoft.com/office/officeart/2005/8/layout/list1"/>
    <dgm:cxn modelId="{D8306B5E-25A3-4178-B33B-B486237243D1}" type="presParOf" srcId="{E08F8BAF-5166-4344-A1D4-941A6D51EA47}" destId="{DC478E69-9147-4896-A872-DCAF1A6B3956}" srcOrd="14" destOrd="0" presId="urn:microsoft.com/office/officeart/2005/8/layout/list1"/>
    <dgm:cxn modelId="{03218EA3-DE41-4C59-AF78-515DCD9C831C}" type="presParOf" srcId="{E08F8BAF-5166-4344-A1D4-941A6D51EA47}" destId="{F40B153E-78EE-4AA3-B219-1CB3D3A27A13}" srcOrd="15" destOrd="0" presId="urn:microsoft.com/office/officeart/2005/8/layout/list1"/>
    <dgm:cxn modelId="{4A75E8D5-8CAD-4141-B5EA-0608CBD2A4B5}" type="presParOf" srcId="{E08F8BAF-5166-4344-A1D4-941A6D51EA47}" destId="{EAC818BE-3E32-4A2B-85C9-5D613B56130F}" srcOrd="16" destOrd="0" presId="urn:microsoft.com/office/officeart/2005/8/layout/list1"/>
    <dgm:cxn modelId="{F1FA56D0-52AB-487F-B351-9D76EC6D80A7}" type="presParOf" srcId="{EAC818BE-3E32-4A2B-85C9-5D613B56130F}" destId="{AF3F696B-3144-4B5E-A845-413E7D90C819}" srcOrd="0" destOrd="0" presId="urn:microsoft.com/office/officeart/2005/8/layout/list1"/>
    <dgm:cxn modelId="{11500159-9819-4A32-9FD0-02992C6AD006}" type="presParOf" srcId="{EAC818BE-3E32-4A2B-85C9-5D613B56130F}" destId="{D8E3E50F-9BA9-4C1D-A96D-7D093ED3C4B9}" srcOrd="1" destOrd="0" presId="urn:microsoft.com/office/officeart/2005/8/layout/list1"/>
    <dgm:cxn modelId="{F0031EC1-34AE-4A53-9677-DB45CAC6A1CF}" type="presParOf" srcId="{E08F8BAF-5166-4344-A1D4-941A6D51EA47}" destId="{FCB08B54-7431-4225-8E03-FCD26BA238A6}" srcOrd="17" destOrd="0" presId="urn:microsoft.com/office/officeart/2005/8/layout/list1"/>
    <dgm:cxn modelId="{B1900661-0693-47D6-8738-1CE8C7A417A5}" type="presParOf" srcId="{E08F8BAF-5166-4344-A1D4-941A6D51EA47}" destId="{1587559D-D176-4084-ABA6-2034EA0CF801}" srcOrd="18" destOrd="0" presId="urn:microsoft.com/office/officeart/2005/8/layout/list1"/>
    <dgm:cxn modelId="{D795231C-4050-4190-87DA-41592B4F8D3E}" type="presParOf" srcId="{E08F8BAF-5166-4344-A1D4-941A6D51EA47}" destId="{B1EB3915-22D4-43CB-9668-EDF0868BC3F4}" srcOrd="19" destOrd="0" presId="urn:microsoft.com/office/officeart/2005/8/layout/list1"/>
    <dgm:cxn modelId="{E1CF809B-3CC5-4668-BF3E-F9D3BA494BA8}" type="presParOf" srcId="{E08F8BAF-5166-4344-A1D4-941A6D51EA47}" destId="{0F5D6C8E-26DC-4B01-A60A-E6043921D9CF}" srcOrd="20" destOrd="0" presId="urn:microsoft.com/office/officeart/2005/8/layout/list1"/>
    <dgm:cxn modelId="{92CB388D-0312-4998-B5DD-9746ECFCCDFD}" type="presParOf" srcId="{0F5D6C8E-26DC-4B01-A60A-E6043921D9CF}" destId="{910A6938-7E7D-4530-BF74-ED7615A97D5A}" srcOrd="0" destOrd="0" presId="urn:microsoft.com/office/officeart/2005/8/layout/list1"/>
    <dgm:cxn modelId="{F7F49070-B7F8-415A-A9AA-52A0E7B8C890}" type="presParOf" srcId="{0F5D6C8E-26DC-4B01-A60A-E6043921D9CF}" destId="{DC8AD1B2-95D4-4B71-8B98-DD6F40A14847}" srcOrd="1" destOrd="0" presId="urn:microsoft.com/office/officeart/2005/8/layout/list1"/>
    <dgm:cxn modelId="{6F224936-3334-4DD3-A884-91488A6AB8E9}" type="presParOf" srcId="{E08F8BAF-5166-4344-A1D4-941A6D51EA47}" destId="{1CE6F712-9127-4666-96B0-AA3638C6D8D8}" srcOrd="21" destOrd="0" presId="urn:microsoft.com/office/officeart/2005/8/layout/list1"/>
    <dgm:cxn modelId="{F7A56D2E-9EB9-4D78-8E3F-B4C46CDF833B}" type="presParOf" srcId="{E08F8BAF-5166-4344-A1D4-941A6D51EA47}" destId="{104D559F-8A02-4FC3-BD73-9456ECDD8F85}" srcOrd="22" destOrd="0" presId="urn:microsoft.com/office/officeart/2005/8/layout/list1"/>
    <dgm:cxn modelId="{7610095E-4622-4BAD-B49C-593C03E93E7D}" type="presParOf" srcId="{E08F8BAF-5166-4344-A1D4-941A6D51EA47}" destId="{FC685BFB-5386-4F4B-8B4C-E42971E59813}" srcOrd="23" destOrd="0" presId="urn:microsoft.com/office/officeart/2005/8/layout/list1"/>
    <dgm:cxn modelId="{3953781B-C024-4A7D-A302-402FAC6506C9}" type="presParOf" srcId="{E08F8BAF-5166-4344-A1D4-941A6D51EA47}" destId="{C0DDFBF2-8864-4791-B569-9FBD7290E26B}" srcOrd="24" destOrd="0" presId="urn:microsoft.com/office/officeart/2005/8/layout/list1"/>
    <dgm:cxn modelId="{356136E4-BAE3-4EB9-8B08-BB279D9D0EFA}" type="presParOf" srcId="{C0DDFBF2-8864-4791-B569-9FBD7290E26B}" destId="{8696C8B9-CAA7-46C7-A57A-F985E9BEC888}" srcOrd="0" destOrd="0" presId="urn:microsoft.com/office/officeart/2005/8/layout/list1"/>
    <dgm:cxn modelId="{238EFE64-0751-44EC-B413-44DA2D13AAC5}" type="presParOf" srcId="{C0DDFBF2-8864-4791-B569-9FBD7290E26B}" destId="{CA12B366-A697-443C-A317-51A54633EF15}" srcOrd="1" destOrd="0" presId="urn:microsoft.com/office/officeart/2005/8/layout/list1"/>
    <dgm:cxn modelId="{385194CE-3EE6-4613-A531-CF7E74C685FC}" type="presParOf" srcId="{E08F8BAF-5166-4344-A1D4-941A6D51EA47}" destId="{E0462B55-C445-4E23-B4AC-19031BDFA4F2}" srcOrd="25" destOrd="0" presId="urn:microsoft.com/office/officeart/2005/8/layout/list1"/>
    <dgm:cxn modelId="{96F57B7C-2A59-4E71-9C5B-DD42A9B6D502}" type="presParOf" srcId="{E08F8BAF-5166-4344-A1D4-941A6D51EA47}" destId="{E31CEF32-9182-4312-AEB2-7F9E8550AE0E}" srcOrd="26" destOrd="0" presId="urn:microsoft.com/office/officeart/2005/8/layout/list1"/>
    <dgm:cxn modelId="{B65BA67A-55FB-4C06-BD3A-26CD96CE1F67}" type="presParOf" srcId="{E08F8BAF-5166-4344-A1D4-941A6D51EA47}" destId="{5FB737F4-E41B-4E8C-9554-464C76872AC9}" srcOrd="27" destOrd="0" presId="urn:microsoft.com/office/officeart/2005/8/layout/list1"/>
    <dgm:cxn modelId="{5B88021E-3DE5-4940-A346-AE95851F23A0}" type="presParOf" srcId="{E08F8BAF-5166-4344-A1D4-941A6D51EA47}" destId="{410D0DEB-EBD3-4437-8089-CE31F5A2FF26}" srcOrd="28" destOrd="0" presId="urn:microsoft.com/office/officeart/2005/8/layout/list1"/>
    <dgm:cxn modelId="{75A87ECD-1192-4731-9B83-420CEB93CA2C}" type="presParOf" srcId="{410D0DEB-EBD3-4437-8089-CE31F5A2FF26}" destId="{AD260782-B738-4194-9CF6-B7BCD495A496}" srcOrd="0" destOrd="0" presId="urn:microsoft.com/office/officeart/2005/8/layout/list1"/>
    <dgm:cxn modelId="{5F627111-7AC7-4632-8A0D-BE50248175FB}" type="presParOf" srcId="{410D0DEB-EBD3-4437-8089-CE31F5A2FF26}" destId="{1D5CB3A3-EDA5-4BA4-AEFC-A330F29E5F4B}" srcOrd="1" destOrd="0" presId="urn:microsoft.com/office/officeart/2005/8/layout/list1"/>
    <dgm:cxn modelId="{AA244EAB-95F1-4828-88CD-EC3A17B2E764}" type="presParOf" srcId="{E08F8BAF-5166-4344-A1D4-941A6D51EA47}" destId="{0883BE91-7D85-4E5A-A4B5-DBBE705C38D7}" srcOrd="29" destOrd="0" presId="urn:microsoft.com/office/officeart/2005/8/layout/list1"/>
    <dgm:cxn modelId="{8DB39144-08A6-467E-BCDB-7E2787EF4676}" type="presParOf" srcId="{E08F8BAF-5166-4344-A1D4-941A6D51EA47}" destId="{1083A821-CE74-4D83-B803-162A4F3183D3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B8144-C7DE-4199-B3F2-676F25E339D0}">
      <dsp:nvSpPr>
        <dsp:cNvPr id="0" name=""/>
        <dsp:cNvSpPr/>
      </dsp:nvSpPr>
      <dsp:spPr>
        <a:xfrm>
          <a:off x="6246" y="412503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Request(SpaceX API)</a:t>
          </a:r>
        </a:p>
      </dsp:txBody>
      <dsp:txXfrm>
        <a:off x="39053" y="445310"/>
        <a:ext cx="1801270" cy="1054516"/>
      </dsp:txXfrm>
    </dsp:sp>
    <dsp:sp modelId="{E569ECA9-4558-4ED4-9135-133526ABF529}">
      <dsp:nvSpPr>
        <dsp:cNvPr id="0" name=""/>
        <dsp:cNvSpPr/>
      </dsp:nvSpPr>
      <dsp:spPr>
        <a:xfrm>
          <a:off x="2037416" y="741075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37416" y="833672"/>
        <a:ext cx="277045" cy="277793"/>
      </dsp:txXfrm>
    </dsp:sp>
    <dsp:sp modelId="{0A3C6E12-AF18-4791-A66A-EB3DB8655790}">
      <dsp:nvSpPr>
        <dsp:cNvPr id="0" name=""/>
        <dsp:cNvSpPr/>
      </dsp:nvSpPr>
      <dsp:spPr>
        <a:xfrm>
          <a:off x="2619883" y="412503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.JSON </a:t>
          </a: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file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+  </a:t>
          </a:r>
          <a:r>
            <a:rPr lang="en-US" sz="1600" kern="1200" spc="-10" dirty="0">
              <a:solidFill>
                <a:srgbClr val="FFFFFF"/>
              </a:solidFill>
              <a:latin typeface="Carlito"/>
              <a:cs typeface="Carlito"/>
            </a:rPr>
            <a:t>Lists(Launch</a:t>
          </a:r>
          <a:r>
            <a:rPr lang="en-US" sz="1600" kern="1200" spc="-12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10" dirty="0">
              <a:solidFill>
                <a:srgbClr val="FFFFFF"/>
              </a:solidFill>
              <a:latin typeface="Carlito"/>
              <a:cs typeface="Carlito"/>
            </a:rPr>
            <a:t>Site,  </a:t>
          </a: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Booster </a:t>
          </a:r>
          <a:r>
            <a:rPr lang="en-US" sz="1600" kern="1200" spc="-25" dirty="0">
              <a:solidFill>
                <a:srgbClr val="FFFFFF"/>
              </a:solidFill>
              <a:latin typeface="Carlito"/>
              <a:cs typeface="Carlito"/>
            </a:rPr>
            <a:t>Version,  </a:t>
          </a:r>
          <a:r>
            <a:rPr lang="en-US" sz="1600" kern="1200" spc="-20" dirty="0">
              <a:solidFill>
                <a:srgbClr val="FFFFFF"/>
              </a:solidFill>
              <a:latin typeface="Carlito"/>
              <a:cs typeface="Carlito"/>
            </a:rPr>
            <a:t>Payload</a:t>
          </a:r>
          <a:r>
            <a:rPr lang="en-US" sz="1600" kern="1200" spc="-7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15" dirty="0">
              <a:solidFill>
                <a:srgbClr val="FFFFFF"/>
              </a:solidFill>
              <a:latin typeface="Carlito"/>
              <a:cs typeface="Carlito"/>
            </a:rPr>
            <a:t>Data)</a:t>
          </a:r>
          <a:endParaRPr lang="en-IN" sz="1600" kern="1200" dirty="0"/>
        </a:p>
      </dsp:txBody>
      <dsp:txXfrm>
        <a:off x="2652690" y="445310"/>
        <a:ext cx="1801270" cy="1054516"/>
      </dsp:txXfrm>
    </dsp:sp>
    <dsp:sp modelId="{7E01AB49-C0A7-4594-8F3B-F8093513AC32}">
      <dsp:nvSpPr>
        <dsp:cNvPr id="0" name=""/>
        <dsp:cNvSpPr/>
      </dsp:nvSpPr>
      <dsp:spPr>
        <a:xfrm>
          <a:off x="4651053" y="741075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651053" y="833672"/>
        <a:ext cx="277045" cy="277793"/>
      </dsp:txXfrm>
    </dsp:sp>
    <dsp:sp modelId="{F0C05586-1CE6-45D2-A658-36025A356D90}">
      <dsp:nvSpPr>
        <dsp:cNvPr id="0" name=""/>
        <dsp:cNvSpPr/>
      </dsp:nvSpPr>
      <dsp:spPr>
        <a:xfrm>
          <a:off x="5233521" y="412503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-10" dirty="0" err="1">
              <a:solidFill>
                <a:srgbClr val="FFFFFF"/>
              </a:solidFill>
              <a:latin typeface="Carlito"/>
              <a:cs typeface="Carlito"/>
            </a:rPr>
            <a:t>Json_normalize</a:t>
          </a:r>
          <a:r>
            <a:rPr lang="en-US" sz="1600" kern="1200" spc="-1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25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US" sz="1600" kern="1200" spc="-2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r>
            <a:rPr lang="en-US" sz="1600" kern="1200" spc="-20" dirty="0">
              <a:solidFill>
                <a:srgbClr val="FFFFFF"/>
              </a:solidFill>
              <a:latin typeface="Carlito"/>
              <a:cs typeface="Carlito"/>
            </a:rPr>
            <a:t> data  from</a:t>
          </a:r>
          <a:r>
            <a:rPr lang="en-US" sz="1600" kern="1200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JSON</a:t>
          </a:r>
          <a:endParaRPr lang="en-IN" sz="1600" kern="1200" dirty="0"/>
        </a:p>
      </dsp:txBody>
      <dsp:txXfrm>
        <a:off x="5266328" y="445310"/>
        <a:ext cx="1801270" cy="1054516"/>
      </dsp:txXfrm>
    </dsp:sp>
    <dsp:sp modelId="{E8A52F53-F5FE-4732-93CB-12C52113423A}">
      <dsp:nvSpPr>
        <dsp:cNvPr id="0" name=""/>
        <dsp:cNvSpPr/>
      </dsp:nvSpPr>
      <dsp:spPr>
        <a:xfrm rot="5400000">
          <a:off x="5969074" y="1663315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6028067" y="1696919"/>
        <a:ext cx="277793" cy="277045"/>
      </dsp:txXfrm>
    </dsp:sp>
    <dsp:sp modelId="{7631F2E7-EDD5-4856-BE3A-00E616A4236D}">
      <dsp:nvSpPr>
        <dsp:cNvPr id="0" name=""/>
        <dsp:cNvSpPr/>
      </dsp:nvSpPr>
      <dsp:spPr>
        <a:xfrm>
          <a:off x="5233521" y="2279387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IN" sz="1600" kern="1200" spc="-9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spc="-25" dirty="0">
              <a:solidFill>
                <a:srgbClr val="FFFFFF"/>
              </a:solidFill>
              <a:latin typeface="Carlito"/>
              <a:cs typeface="Carlito"/>
            </a:rPr>
            <a:t>relevant  </a:t>
          </a:r>
          <a:r>
            <a:rPr lang="en-IN" sz="1600" kern="1200" spc="-20" dirty="0">
              <a:solidFill>
                <a:srgbClr val="FFFFFF"/>
              </a:solidFill>
              <a:latin typeface="Carlito"/>
              <a:cs typeface="Carlito"/>
            </a:rPr>
            <a:t>data</a:t>
          </a:r>
          <a:endParaRPr lang="en-IN" sz="1600" kern="1200" dirty="0"/>
        </a:p>
      </dsp:txBody>
      <dsp:txXfrm>
        <a:off x="5266328" y="2312194"/>
        <a:ext cx="1801270" cy="1054516"/>
      </dsp:txXfrm>
    </dsp:sp>
    <dsp:sp modelId="{0C071D81-7713-4520-965E-BB3B04363A9B}">
      <dsp:nvSpPr>
        <dsp:cNvPr id="0" name=""/>
        <dsp:cNvSpPr/>
      </dsp:nvSpPr>
      <dsp:spPr>
        <a:xfrm rot="10800000">
          <a:off x="4673456" y="2607959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792190" y="2700556"/>
        <a:ext cx="277045" cy="277793"/>
      </dsp:txXfrm>
    </dsp:sp>
    <dsp:sp modelId="{6CBD8518-0A9F-4F53-8D8D-4AF03BFE7AD6}">
      <dsp:nvSpPr>
        <dsp:cNvPr id="0" name=""/>
        <dsp:cNvSpPr/>
      </dsp:nvSpPr>
      <dsp:spPr>
        <a:xfrm>
          <a:off x="2619883" y="2279387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Cast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US" sz="1600" kern="1200" spc="-25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15" dirty="0">
              <a:solidFill>
                <a:srgbClr val="FFFFFF"/>
              </a:solidFill>
              <a:latin typeface="Carlito"/>
              <a:cs typeface="Carlito"/>
            </a:rPr>
            <a:t>to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a  </a:t>
          </a:r>
          <a:r>
            <a:rPr lang="en-US" sz="1600" kern="1200" spc="-2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endParaRPr lang="en-IN" sz="1600" kern="1200" dirty="0"/>
        </a:p>
      </dsp:txBody>
      <dsp:txXfrm>
        <a:off x="2652690" y="2312194"/>
        <a:ext cx="1801270" cy="1054516"/>
      </dsp:txXfrm>
    </dsp:sp>
    <dsp:sp modelId="{274462A8-564F-46B3-B025-36316FC78250}">
      <dsp:nvSpPr>
        <dsp:cNvPr id="0" name=""/>
        <dsp:cNvSpPr/>
      </dsp:nvSpPr>
      <dsp:spPr>
        <a:xfrm rot="10800000">
          <a:off x="2059818" y="2607959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178552" y="2700556"/>
        <a:ext cx="277045" cy="277793"/>
      </dsp:txXfrm>
    </dsp:sp>
    <dsp:sp modelId="{BD5A91E8-8FCA-47E5-8199-2F9C406F8FD4}">
      <dsp:nvSpPr>
        <dsp:cNvPr id="0" name=""/>
        <dsp:cNvSpPr/>
      </dsp:nvSpPr>
      <dsp:spPr>
        <a:xfrm>
          <a:off x="6246" y="2279387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Filter </a:t>
          </a:r>
          <a:r>
            <a:rPr lang="en-US" sz="1600" kern="1200" spc="-10" dirty="0">
              <a:solidFill>
                <a:srgbClr val="FFFFFF"/>
              </a:solidFill>
              <a:latin typeface="Carlito"/>
              <a:cs typeface="Carlito"/>
            </a:rPr>
            <a:t>data to</a:t>
          </a:r>
          <a:r>
            <a:rPr lang="en-US" sz="1600" kern="1200" spc="-204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only 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include </a:t>
          </a:r>
          <a:r>
            <a:rPr lang="en-US" sz="1600" kern="1200" spc="-20" dirty="0">
              <a:solidFill>
                <a:srgbClr val="FFFFFF"/>
              </a:solidFill>
              <a:latin typeface="Carlito"/>
              <a:cs typeface="Carlito"/>
            </a:rPr>
            <a:t>Falcon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9  launches</a:t>
          </a:r>
          <a:endParaRPr lang="en-IN" sz="1600" kern="1200" dirty="0"/>
        </a:p>
      </dsp:txBody>
      <dsp:txXfrm>
        <a:off x="39053" y="2312194"/>
        <a:ext cx="1801270" cy="1054516"/>
      </dsp:txXfrm>
    </dsp:sp>
    <dsp:sp modelId="{E2EEBD0D-C574-4B4E-80DE-21A70D8C6F77}">
      <dsp:nvSpPr>
        <dsp:cNvPr id="0" name=""/>
        <dsp:cNvSpPr/>
      </dsp:nvSpPr>
      <dsp:spPr>
        <a:xfrm rot="5400000">
          <a:off x="741798" y="3530200"/>
          <a:ext cx="395779" cy="462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00791" y="3563804"/>
        <a:ext cx="277793" cy="277045"/>
      </dsp:txXfrm>
    </dsp:sp>
    <dsp:sp modelId="{67D19773-7D5C-44E4-94F4-D614A64D1234}">
      <dsp:nvSpPr>
        <dsp:cNvPr id="0" name=""/>
        <dsp:cNvSpPr/>
      </dsp:nvSpPr>
      <dsp:spPr>
        <a:xfrm>
          <a:off x="6246" y="4146271"/>
          <a:ext cx="1866884" cy="112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-20">
              <a:solidFill>
                <a:srgbClr val="FFFFFF"/>
              </a:solidFill>
              <a:latin typeface="Carlito"/>
              <a:cs typeface="Carlito"/>
            </a:rPr>
            <a:t>Imputate </a:t>
          </a:r>
          <a:r>
            <a:rPr lang="en-US" sz="1600" kern="1200" spc="-5">
              <a:solidFill>
                <a:srgbClr val="FFFFFF"/>
              </a:solidFill>
              <a:latin typeface="Carlito"/>
              <a:cs typeface="Carlito"/>
            </a:rPr>
            <a:t>missing  </a:t>
          </a:r>
          <a:r>
            <a:rPr lang="en-US" sz="1600" kern="1200" spc="-20">
              <a:solidFill>
                <a:srgbClr val="FFFFFF"/>
              </a:solidFill>
              <a:latin typeface="Carlito"/>
              <a:cs typeface="Carlito"/>
            </a:rPr>
            <a:t>PayloadMass</a:t>
          </a:r>
          <a:r>
            <a:rPr lang="en-US" sz="1600" kern="1200" spc="-16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spc="-5">
              <a:solidFill>
                <a:srgbClr val="FFFFFF"/>
              </a:solidFill>
              <a:latin typeface="Carlito"/>
              <a:cs typeface="Carlito"/>
            </a:rPr>
            <a:t>values  with</a:t>
          </a:r>
          <a:r>
            <a:rPr lang="en-US" sz="1600" kern="1200" spc="-35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>
              <a:solidFill>
                <a:srgbClr val="FFFFFF"/>
              </a:solidFill>
              <a:latin typeface="Carlito"/>
              <a:cs typeface="Carlito"/>
            </a:rPr>
            <a:t>mean</a:t>
          </a:r>
          <a:endParaRPr lang="en-US" sz="1600" kern="1200">
            <a:latin typeface="Carlito"/>
            <a:cs typeface="Carlito"/>
          </a:endParaRPr>
        </a:p>
      </dsp:txBody>
      <dsp:txXfrm>
        <a:off x="39053" y="4179078"/>
        <a:ext cx="1801270" cy="1054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C9566-8D17-451B-A557-6FA4BD0FF557}">
      <dsp:nvSpPr>
        <dsp:cNvPr id="0" name=""/>
        <dsp:cNvSpPr/>
      </dsp:nvSpPr>
      <dsp:spPr>
        <a:xfrm rot="5400000">
          <a:off x="722641" y="765227"/>
          <a:ext cx="658689" cy="749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251E5-E480-442C-B47B-2CE8CE363FC1}">
      <dsp:nvSpPr>
        <dsp:cNvPr id="0" name=""/>
        <dsp:cNvSpPr/>
      </dsp:nvSpPr>
      <dsp:spPr>
        <a:xfrm>
          <a:off x="548128" y="35057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25" dirty="0">
              <a:solidFill>
                <a:srgbClr val="FFFFFF"/>
              </a:solidFill>
              <a:latin typeface="Carlito"/>
              <a:cs typeface="Carlito"/>
            </a:rPr>
            <a:t>Request</a:t>
          </a:r>
          <a:r>
            <a:rPr lang="en-IN" sz="1100" kern="1200" spc="-114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100" kern="1200" spc="-5" dirty="0">
              <a:solidFill>
                <a:srgbClr val="FFFFFF"/>
              </a:solidFill>
              <a:latin typeface="Carlito"/>
              <a:cs typeface="Carlito"/>
            </a:rPr>
            <a:t>Wikipedia</a:t>
          </a:r>
          <a:endParaRPr lang="en-IN" sz="1100" kern="1200" dirty="0">
            <a:latin typeface="Carlito"/>
            <a:cs typeface="Carlito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25" dirty="0">
              <a:solidFill>
                <a:srgbClr val="FFFFFF"/>
              </a:solidFill>
              <a:latin typeface="Carlito"/>
              <a:cs typeface="Carlito"/>
            </a:rPr>
            <a:t>html</a:t>
          </a:r>
          <a:endParaRPr lang="en-IN" sz="1100" kern="1200" dirty="0"/>
        </a:p>
      </dsp:txBody>
      <dsp:txXfrm>
        <a:off x="586024" y="72953"/>
        <a:ext cx="1033052" cy="700363"/>
      </dsp:txXfrm>
    </dsp:sp>
    <dsp:sp modelId="{0455D43C-C2F9-4702-82B9-70E651B99C78}">
      <dsp:nvSpPr>
        <dsp:cNvPr id="0" name=""/>
        <dsp:cNvSpPr/>
      </dsp:nvSpPr>
      <dsp:spPr>
        <a:xfrm>
          <a:off x="1656973" y="109081"/>
          <a:ext cx="806468" cy="62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6B17-FF91-496F-AB44-CD5EA81FCD36}">
      <dsp:nvSpPr>
        <dsp:cNvPr id="0" name=""/>
        <dsp:cNvSpPr/>
      </dsp:nvSpPr>
      <dsp:spPr>
        <a:xfrm rot="5400000">
          <a:off x="1641991" y="1637105"/>
          <a:ext cx="658689" cy="749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82DDA-CC7B-426D-BDFB-9E649A3B688B}">
      <dsp:nvSpPr>
        <dsp:cNvPr id="0" name=""/>
        <dsp:cNvSpPr/>
      </dsp:nvSpPr>
      <dsp:spPr>
        <a:xfrm>
          <a:off x="1467478" y="906935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15" dirty="0" err="1">
              <a:solidFill>
                <a:srgbClr val="FFFFFF"/>
              </a:solidFill>
              <a:latin typeface="Carlito"/>
              <a:cs typeface="Carlito"/>
            </a:rPr>
            <a:t>BeautifulSoup</a:t>
          </a:r>
          <a:endParaRPr lang="en-IN" sz="1100" kern="1200" dirty="0">
            <a:latin typeface="Carlito"/>
            <a:cs typeface="Carlito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20" dirty="0">
              <a:solidFill>
                <a:srgbClr val="FFFFFF"/>
              </a:solidFill>
              <a:latin typeface="Carlito"/>
              <a:cs typeface="Carlito"/>
            </a:rPr>
            <a:t>html5lib</a:t>
          </a:r>
          <a:r>
            <a:rPr lang="en-IN" sz="1100" kern="1200" spc="-10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100" kern="1200" spc="-35" dirty="0">
              <a:solidFill>
                <a:srgbClr val="FFFFFF"/>
              </a:solidFill>
              <a:latin typeface="Carlito"/>
              <a:cs typeface="Carlito"/>
            </a:rPr>
            <a:t>Parser</a:t>
          </a:r>
          <a:endParaRPr lang="en-IN" sz="1100" kern="1200" dirty="0"/>
        </a:p>
      </dsp:txBody>
      <dsp:txXfrm>
        <a:off x="1505374" y="944831"/>
        <a:ext cx="1033052" cy="700363"/>
      </dsp:txXfrm>
    </dsp:sp>
    <dsp:sp modelId="{CBC4FF1A-8D2C-4C08-86E1-238A20D37A14}">
      <dsp:nvSpPr>
        <dsp:cNvPr id="0" name=""/>
        <dsp:cNvSpPr/>
      </dsp:nvSpPr>
      <dsp:spPr>
        <a:xfrm>
          <a:off x="2576323" y="980959"/>
          <a:ext cx="806468" cy="62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FD3AA-1FAE-4501-85D5-BB236B4AE5EC}">
      <dsp:nvSpPr>
        <dsp:cNvPr id="0" name=""/>
        <dsp:cNvSpPr/>
      </dsp:nvSpPr>
      <dsp:spPr>
        <a:xfrm rot="5400000">
          <a:off x="2561341" y="2508984"/>
          <a:ext cx="658689" cy="749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A43A-ADC4-4B40-A496-4D44EC2F018B}">
      <dsp:nvSpPr>
        <dsp:cNvPr id="0" name=""/>
        <dsp:cNvSpPr/>
      </dsp:nvSpPr>
      <dsp:spPr>
        <a:xfrm>
          <a:off x="2386828" y="1778814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-15" dirty="0">
              <a:solidFill>
                <a:srgbClr val="FFFFFF"/>
              </a:solidFill>
              <a:latin typeface="Carlito"/>
              <a:cs typeface="Carlito"/>
            </a:rPr>
            <a:t>Find </a:t>
          </a:r>
          <a:r>
            <a:rPr lang="en-US" sz="1100" kern="1200" spc="-5" dirty="0">
              <a:solidFill>
                <a:srgbClr val="FFFFFF"/>
              </a:solidFill>
              <a:latin typeface="Carlito"/>
              <a:cs typeface="Carlito"/>
            </a:rPr>
            <a:t>launch</a:t>
          </a:r>
          <a:r>
            <a:rPr lang="en-US" sz="1100" kern="1200" spc="-1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100" kern="1200" spc="-40" dirty="0">
              <a:solidFill>
                <a:srgbClr val="FFFFFF"/>
              </a:solidFill>
              <a:latin typeface="Carlito"/>
              <a:cs typeface="Carlito"/>
            </a:rPr>
            <a:t>info  </a:t>
          </a:r>
          <a:r>
            <a:rPr lang="en-US" sz="1100" kern="1200" spc="-25" dirty="0">
              <a:solidFill>
                <a:srgbClr val="FFFFFF"/>
              </a:solidFill>
              <a:latin typeface="Carlito"/>
              <a:cs typeface="Carlito"/>
            </a:rPr>
            <a:t>html</a:t>
          </a:r>
          <a:r>
            <a:rPr lang="en-US" sz="1100" kern="1200" spc="-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100" kern="1200" spc="-20" dirty="0">
              <a:solidFill>
                <a:srgbClr val="FFFFFF"/>
              </a:solidFill>
              <a:latin typeface="Carlito"/>
              <a:cs typeface="Carlito"/>
            </a:rPr>
            <a:t>table</a:t>
          </a:r>
          <a:endParaRPr lang="en-IN" sz="1100" kern="1200" dirty="0"/>
        </a:p>
      </dsp:txBody>
      <dsp:txXfrm>
        <a:off x="2424724" y="1816710"/>
        <a:ext cx="1033052" cy="700363"/>
      </dsp:txXfrm>
    </dsp:sp>
    <dsp:sp modelId="{9C7E62FC-D327-4F81-9645-50F854C7B2AF}">
      <dsp:nvSpPr>
        <dsp:cNvPr id="0" name=""/>
        <dsp:cNvSpPr/>
      </dsp:nvSpPr>
      <dsp:spPr>
        <a:xfrm>
          <a:off x="3495673" y="1852838"/>
          <a:ext cx="806468" cy="62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47875-9152-4A4B-87DC-F6EDA487D363}">
      <dsp:nvSpPr>
        <dsp:cNvPr id="0" name=""/>
        <dsp:cNvSpPr/>
      </dsp:nvSpPr>
      <dsp:spPr>
        <a:xfrm rot="5400000">
          <a:off x="3480691" y="3380863"/>
          <a:ext cx="658689" cy="749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41C6A-139B-4036-A90E-1779C1766E54}">
      <dsp:nvSpPr>
        <dsp:cNvPr id="0" name=""/>
        <dsp:cNvSpPr/>
      </dsp:nvSpPr>
      <dsp:spPr>
        <a:xfrm>
          <a:off x="3306179" y="2650693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40">
              <a:solidFill>
                <a:srgbClr val="FFFFFF"/>
              </a:solidFill>
              <a:latin typeface="Carlito"/>
              <a:cs typeface="Carlito"/>
            </a:rPr>
            <a:t>Create</a:t>
          </a:r>
          <a:r>
            <a:rPr lang="en-IN" sz="1100" kern="1200" spc="-7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100" kern="1200" spc="-10">
              <a:solidFill>
                <a:srgbClr val="FFFFFF"/>
              </a:solidFill>
              <a:latin typeface="Carlito"/>
              <a:cs typeface="Carlito"/>
            </a:rPr>
            <a:t>dictionary</a:t>
          </a:r>
          <a:endParaRPr lang="en-IN" sz="1100" kern="1200">
            <a:latin typeface="Carlito"/>
            <a:cs typeface="Carlito"/>
          </a:endParaRPr>
        </a:p>
      </dsp:txBody>
      <dsp:txXfrm>
        <a:off x="3344075" y="2688589"/>
        <a:ext cx="1033052" cy="700363"/>
      </dsp:txXfrm>
    </dsp:sp>
    <dsp:sp modelId="{9755ACE7-5F8E-4169-90F8-C0E700B5402C}">
      <dsp:nvSpPr>
        <dsp:cNvPr id="0" name=""/>
        <dsp:cNvSpPr/>
      </dsp:nvSpPr>
      <dsp:spPr>
        <a:xfrm>
          <a:off x="4415024" y="2724717"/>
          <a:ext cx="806468" cy="62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3A5BA-E1D5-4053-B0AD-DA41FB2F9A6B}">
      <dsp:nvSpPr>
        <dsp:cNvPr id="0" name=""/>
        <dsp:cNvSpPr/>
      </dsp:nvSpPr>
      <dsp:spPr>
        <a:xfrm rot="5400000">
          <a:off x="4400042" y="4252741"/>
          <a:ext cx="658689" cy="7498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E622-6336-42DA-AF47-634B6E4A990D}">
      <dsp:nvSpPr>
        <dsp:cNvPr id="0" name=""/>
        <dsp:cNvSpPr/>
      </dsp:nvSpPr>
      <dsp:spPr>
        <a:xfrm>
          <a:off x="4225529" y="3522571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-45" dirty="0">
              <a:solidFill>
                <a:srgbClr val="FFFFFF"/>
              </a:solidFill>
              <a:latin typeface="Carlito"/>
              <a:cs typeface="Carlito"/>
            </a:rPr>
            <a:t>Iterate</a:t>
          </a:r>
          <a:r>
            <a:rPr lang="en-US" sz="1100" kern="1200" spc="-1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100" kern="1200" spc="-20" dirty="0">
              <a:solidFill>
                <a:srgbClr val="FFFFFF"/>
              </a:solidFill>
              <a:latin typeface="Carlito"/>
              <a:cs typeface="Carlito"/>
            </a:rPr>
            <a:t>through  table </a:t>
          </a:r>
          <a:r>
            <a:rPr lang="en-US" sz="1100" kern="1200" spc="-5" dirty="0">
              <a:solidFill>
                <a:srgbClr val="FFFFFF"/>
              </a:solidFill>
              <a:latin typeface="Carlito"/>
              <a:cs typeface="Carlito"/>
            </a:rPr>
            <a:t>cells </a:t>
          </a:r>
          <a:r>
            <a:rPr lang="en-US" sz="1100" kern="1200" spc="-30" dirty="0">
              <a:solidFill>
                <a:srgbClr val="FFFFFF"/>
              </a:solidFill>
              <a:latin typeface="Carlito"/>
              <a:cs typeface="Carlito"/>
            </a:rPr>
            <a:t>to  extract </a:t>
          </a:r>
          <a:r>
            <a:rPr lang="en-US" sz="1100" kern="1200" spc="-35" dirty="0">
              <a:solidFill>
                <a:srgbClr val="FFFFFF"/>
              </a:solidFill>
              <a:latin typeface="Carlito"/>
              <a:cs typeface="Carlito"/>
            </a:rPr>
            <a:t>data </a:t>
          </a:r>
          <a:r>
            <a:rPr lang="en-US" sz="1100" kern="1200" spc="-30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US" sz="1100" kern="1200" spc="-10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endParaRPr lang="en-IN" sz="1100" kern="1200" dirty="0"/>
        </a:p>
      </dsp:txBody>
      <dsp:txXfrm>
        <a:off x="4263425" y="3560467"/>
        <a:ext cx="1033052" cy="700363"/>
      </dsp:txXfrm>
    </dsp:sp>
    <dsp:sp modelId="{879485B5-EEEC-4BE5-808A-3DE4861B3374}">
      <dsp:nvSpPr>
        <dsp:cNvPr id="0" name=""/>
        <dsp:cNvSpPr/>
      </dsp:nvSpPr>
      <dsp:spPr>
        <a:xfrm>
          <a:off x="5334374" y="3596595"/>
          <a:ext cx="806468" cy="62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0E4BE-EB34-4C67-969D-7CB117F00CB2}">
      <dsp:nvSpPr>
        <dsp:cNvPr id="0" name=""/>
        <dsp:cNvSpPr/>
      </dsp:nvSpPr>
      <dsp:spPr>
        <a:xfrm>
          <a:off x="5144879" y="4394450"/>
          <a:ext cx="1108844" cy="7761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-20" dirty="0">
              <a:solidFill>
                <a:srgbClr val="FFFFFF"/>
              </a:solidFill>
              <a:latin typeface="Carlito"/>
              <a:cs typeface="Carlito"/>
            </a:rPr>
            <a:t>Cast </a:t>
          </a:r>
          <a:r>
            <a:rPr lang="en-IN" sz="1100" kern="1200" spc="-5" dirty="0">
              <a:solidFill>
                <a:srgbClr val="FFFFFF"/>
              </a:solidFill>
              <a:latin typeface="Carlito"/>
              <a:cs typeface="Carlito"/>
            </a:rPr>
            <a:t>dictionary</a:t>
          </a:r>
          <a:r>
            <a:rPr lang="en-IN" sz="1100" kern="1200" spc="-1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100" kern="1200" spc="-60" dirty="0">
              <a:solidFill>
                <a:srgbClr val="FFFFFF"/>
              </a:solidFill>
              <a:latin typeface="Carlito"/>
              <a:cs typeface="Carlito"/>
            </a:rPr>
            <a:t>to  </a:t>
          </a:r>
          <a:r>
            <a:rPr lang="en-IN" sz="1100" kern="1200" spc="-30" dirty="0" err="1">
              <a:solidFill>
                <a:srgbClr val="FFFFFF"/>
              </a:solidFill>
              <a:latin typeface="Carlito"/>
              <a:cs typeface="Carlito"/>
            </a:rPr>
            <a:t>DataFrame</a:t>
          </a:r>
          <a:endParaRPr lang="en-IN" sz="1100" kern="1200" dirty="0"/>
        </a:p>
      </dsp:txBody>
      <dsp:txXfrm>
        <a:off x="5182775" y="4432346"/>
        <a:ext cx="1033052" cy="700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3A25-4B60-44BE-8052-7B81947D8656}">
      <dsp:nvSpPr>
        <dsp:cNvPr id="0" name=""/>
        <dsp:cNvSpPr/>
      </dsp:nvSpPr>
      <dsp:spPr>
        <a:xfrm>
          <a:off x="0" y="40827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8355B-C8BF-4492-9FAA-4F996BF7D37A}">
      <dsp:nvSpPr>
        <dsp:cNvPr id="0" name=""/>
        <dsp:cNvSpPr/>
      </dsp:nvSpPr>
      <dsp:spPr>
        <a:xfrm>
          <a:off x="429833" y="17211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Split the column Class from dataset</a:t>
          </a:r>
        </a:p>
      </dsp:txBody>
      <dsp:txXfrm>
        <a:off x="452890" y="195175"/>
        <a:ext cx="5971553" cy="426206"/>
      </dsp:txXfrm>
    </dsp:sp>
    <dsp:sp modelId="{80010731-AA83-4736-9377-D84AEFE0B987}">
      <dsp:nvSpPr>
        <dsp:cNvPr id="0" name=""/>
        <dsp:cNvSpPr/>
      </dsp:nvSpPr>
      <dsp:spPr>
        <a:xfrm>
          <a:off x="0" y="113403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2D170-F98D-43B8-87B3-0342560BE0BD}">
      <dsp:nvSpPr>
        <dsp:cNvPr id="0" name=""/>
        <dsp:cNvSpPr/>
      </dsp:nvSpPr>
      <dsp:spPr>
        <a:xfrm>
          <a:off x="429833" y="89787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Fit and Transform Features using </a:t>
          </a:r>
          <a:r>
            <a:rPr lang="en-IN" sz="1600" kern="1200" dirty="0" err="1"/>
            <a:t>StandardScalar</a:t>
          </a:r>
          <a:endParaRPr lang="en-IN" sz="1600" kern="1200" dirty="0"/>
        </a:p>
      </dsp:txBody>
      <dsp:txXfrm>
        <a:off x="452890" y="920935"/>
        <a:ext cx="5971553" cy="426206"/>
      </dsp:txXfrm>
    </dsp:sp>
    <dsp:sp modelId="{C3C708C8-810C-43BB-AEBF-221DEDA2B57A}">
      <dsp:nvSpPr>
        <dsp:cNvPr id="0" name=""/>
        <dsp:cNvSpPr/>
      </dsp:nvSpPr>
      <dsp:spPr>
        <a:xfrm>
          <a:off x="0" y="185979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A0525-561B-4121-AF10-534EFACB5157}">
      <dsp:nvSpPr>
        <dsp:cNvPr id="0" name=""/>
        <dsp:cNvSpPr/>
      </dsp:nvSpPr>
      <dsp:spPr>
        <a:xfrm>
          <a:off x="429833" y="162363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train_test_split</a:t>
          </a:r>
          <a:r>
            <a:rPr lang="en-IN" sz="1600" kern="1200" dirty="0"/>
            <a:t> data</a:t>
          </a:r>
        </a:p>
      </dsp:txBody>
      <dsp:txXfrm>
        <a:off x="452890" y="1646695"/>
        <a:ext cx="5971553" cy="426206"/>
      </dsp:txXfrm>
    </dsp:sp>
    <dsp:sp modelId="{DC478E69-9147-4896-A872-DCAF1A6B3956}">
      <dsp:nvSpPr>
        <dsp:cNvPr id="0" name=""/>
        <dsp:cNvSpPr/>
      </dsp:nvSpPr>
      <dsp:spPr>
        <a:xfrm>
          <a:off x="0" y="258555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37C3A-BC4F-4DF0-97A2-6E5F196B260F}">
      <dsp:nvSpPr>
        <dsp:cNvPr id="0" name=""/>
        <dsp:cNvSpPr/>
      </dsp:nvSpPr>
      <dsp:spPr>
        <a:xfrm>
          <a:off x="429833" y="234939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GridSearchCV</a:t>
          </a:r>
          <a:r>
            <a:rPr lang="en-IN" sz="1600" kern="1200" dirty="0"/>
            <a:t>(cv=10) to find optimal parameters</a:t>
          </a:r>
        </a:p>
      </dsp:txBody>
      <dsp:txXfrm>
        <a:off x="452890" y="2372455"/>
        <a:ext cx="5971553" cy="426206"/>
      </dsp:txXfrm>
    </dsp:sp>
    <dsp:sp modelId="{1587559D-D176-4084-ABA6-2034EA0CF801}">
      <dsp:nvSpPr>
        <dsp:cNvPr id="0" name=""/>
        <dsp:cNvSpPr/>
      </dsp:nvSpPr>
      <dsp:spPr>
        <a:xfrm>
          <a:off x="0" y="331131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3E50F-9BA9-4C1D-A96D-7D093ED3C4B9}">
      <dsp:nvSpPr>
        <dsp:cNvPr id="0" name=""/>
        <dsp:cNvSpPr/>
      </dsp:nvSpPr>
      <dsp:spPr>
        <a:xfrm>
          <a:off x="429833" y="307515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Use</a:t>
          </a:r>
          <a:r>
            <a:rPr lang="en-IN" sz="1600" kern="1200" spc="-1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spc="-10" dirty="0" err="1">
              <a:solidFill>
                <a:srgbClr val="FFFFFF"/>
              </a:solidFill>
              <a:latin typeface="Carlito"/>
              <a:cs typeface="Carlito"/>
            </a:rPr>
            <a:t>GridSearchCV</a:t>
          </a:r>
          <a:r>
            <a:rPr lang="en-IN" sz="1600" kern="1200" spc="-1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on </a:t>
          </a:r>
          <a:r>
            <a:rPr lang="en-IN" sz="1600" kern="1200" dirty="0" err="1">
              <a:solidFill>
                <a:srgbClr val="FFFFFF"/>
              </a:solidFill>
              <a:latin typeface="Carlito"/>
              <a:cs typeface="Carlito"/>
            </a:rPr>
            <a:t>LogReg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,</a:t>
          </a:r>
          <a:r>
            <a:rPr lang="en-IN" sz="1600" kern="1200" spc="-2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spc="-5" dirty="0">
              <a:solidFill>
                <a:srgbClr val="FFFFFF"/>
              </a:solidFill>
              <a:latin typeface="Carlito"/>
              <a:cs typeface="Carlito"/>
            </a:rPr>
            <a:t>SVM,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Decision </a:t>
          </a:r>
          <a:r>
            <a:rPr lang="en-IN" sz="1600" kern="1200" spc="-45" dirty="0">
              <a:solidFill>
                <a:srgbClr val="FFFFFF"/>
              </a:solidFill>
              <a:latin typeface="Carlito"/>
              <a:cs typeface="Carlito"/>
            </a:rPr>
            <a:t>Tree,</a:t>
          </a:r>
          <a:r>
            <a:rPr lang="en-IN" sz="1600" kern="1200" spc="-23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and KNN</a:t>
          </a:r>
          <a:r>
            <a:rPr lang="en-IN" sz="1600" kern="1200" spc="-1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models</a:t>
          </a:r>
          <a:endParaRPr lang="en-IN" sz="1600" kern="1200" dirty="0"/>
        </a:p>
      </dsp:txBody>
      <dsp:txXfrm>
        <a:off x="452890" y="3098215"/>
        <a:ext cx="5971553" cy="426206"/>
      </dsp:txXfrm>
    </dsp:sp>
    <dsp:sp modelId="{104D559F-8A02-4FC3-BD73-9456ECDD8F85}">
      <dsp:nvSpPr>
        <dsp:cNvPr id="0" name=""/>
        <dsp:cNvSpPr/>
      </dsp:nvSpPr>
      <dsp:spPr>
        <a:xfrm>
          <a:off x="0" y="403707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D1B2-95D4-4B71-8B98-DD6F40A14847}">
      <dsp:nvSpPr>
        <dsp:cNvPr id="0" name=""/>
        <dsp:cNvSpPr/>
      </dsp:nvSpPr>
      <dsp:spPr>
        <a:xfrm>
          <a:off x="429833" y="380091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spc="-20" dirty="0">
              <a:solidFill>
                <a:srgbClr val="FFFFFF"/>
              </a:solidFill>
              <a:latin typeface="Carlito"/>
              <a:cs typeface="Carlito"/>
            </a:rPr>
            <a:t>Score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models</a:t>
          </a:r>
          <a:r>
            <a:rPr lang="en-IN" sz="1600" kern="1200" spc="-18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dirty="0">
              <a:solidFill>
                <a:srgbClr val="FFFFFF"/>
              </a:solidFill>
              <a:latin typeface="Carlito"/>
              <a:cs typeface="Carlito"/>
            </a:rPr>
            <a:t>on split </a:t>
          </a:r>
          <a:r>
            <a:rPr lang="en-IN" sz="1600" kern="1200" spc="-20" dirty="0">
              <a:solidFill>
                <a:srgbClr val="FFFFFF"/>
              </a:solidFill>
              <a:latin typeface="Carlito"/>
              <a:cs typeface="Carlito"/>
            </a:rPr>
            <a:t>test</a:t>
          </a:r>
          <a:r>
            <a:rPr lang="en-IN" sz="1600" kern="1200" spc="-19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IN" sz="1600" kern="1200" spc="-5" dirty="0">
              <a:solidFill>
                <a:srgbClr val="FFFFFF"/>
              </a:solidFill>
              <a:latin typeface="Carlito"/>
              <a:cs typeface="Carlito"/>
            </a:rPr>
            <a:t>set</a:t>
          </a:r>
          <a:endParaRPr lang="en-IN" sz="1600" kern="1200" dirty="0"/>
        </a:p>
      </dsp:txBody>
      <dsp:txXfrm>
        <a:off x="452890" y="3823975"/>
        <a:ext cx="5971553" cy="426206"/>
      </dsp:txXfrm>
    </dsp:sp>
    <dsp:sp modelId="{E31CEF32-9182-4312-AEB2-7F9E8550AE0E}">
      <dsp:nvSpPr>
        <dsp:cNvPr id="0" name=""/>
        <dsp:cNvSpPr/>
      </dsp:nvSpPr>
      <dsp:spPr>
        <a:xfrm>
          <a:off x="0" y="476283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2B366-A697-443C-A317-51A54633EF15}">
      <dsp:nvSpPr>
        <dsp:cNvPr id="0" name=""/>
        <dsp:cNvSpPr/>
      </dsp:nvSpPr>
      <dsp:spPr>
        <a:xfrm>
          <a:off x="429833" y="452667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Confusion matrix for all models</a:t>
          </a:r>
        </a:p>
      </dsp:txBody>
      <dsp:txXfrm>
        <a:off x="452890" y="4549735"/>
        <a:ext cx="5971553" cy="426206"/>
      </dsp:txXfrm>
    </dsp:sp>
    <dsp:sp modelId="{1083A821-CE74-4D83-B803-162A4F3183D3}">
      <dsp:nvSpPr>
        <dsp:cNvPr id="0" name=""/>
        <dsp:cNvSpPr/>
      </dsp:nvSpPr>
      <dsp:spPr>
        <a:xfrm>
          <a:off x="0" y="5488598"/>
          <a:ext cx="859666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CB3A3-EDA5-4BA4-AEFC-A330F29E5F4B}">
      <dsp:nvSpPr>
        <dsp:cNvPr id="0" name=""/>
        <dsp:cNvSpPr/>
      </dsp:nvSpPr>
      <dsp:spPr>
        <a:xfrm>
          <a:off x="429833" y="5252438"/>
          <a:ext cx="60176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Barplot</a:t>
          </a:r>
          <a:r>
            <a:rPr lang="en-IN" sz="1600" kern="1200" dirty="0"/>
            <a:t> to compare scores of models</a:t>
          </a:r>
        </a:p>
      </dsp:txBody>
      <dsp:txXfrm>
        <a:off x="452890" y="5275495"/>
        <a:ext cx="597155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CFF66-9990-4D16-B9D4-802A57B20D49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484D4-4F1E-461A-B719-9D6D161A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5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484D4-4F1E-461A-B719-9D6D161A8C7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5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484D4-4F1E-461A-B719-9D6D161A8C7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7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3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43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2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8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9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1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65FF-700D-4BC1-9F42-0B565C3DE7B4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4F0AE-6643-4554-8581-7A8D11BAA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4/Machine%20Learning%20Prediction.ipyn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1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2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2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3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kteeKulkarni/Applied_Data_Science_Capstone_Assignments/blob/main/Week3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github.com/BhakteeKulkarni/Applied_Data_Science_Capstone_Assignments/blob/main/Week4/Machine%20Learning%20Prediction.ipynb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BhakteeKulkarni/Applied_Data_Science_Capstone_Assignment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BhakteeKulkarni/Applied_Data_Science_Capstone_Assignments/commit/78c625f9b667e0697c73c702b1ca6d7a3faa2b53#diff-a6b5d3a61e47bfdf850524cbf3a86a9dc48dc2dde600523dd183c1bce0c6ce0b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github.com/BhakteeKulkarni/Applied_Data_Science_Capstone_Assignments/blob/main/Week1/Data%20Collection%20with%20Web%20Scraping.ipynb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7AD8-0BD5-80D0-0397-7C9069B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Winning Space Race with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7761-06DF-5E64-A555-2B28FACC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Miss. Bhakti </a:t>
            </a:r>
            <a:r>
              <a:rPr lang="en-IN" dirty="0" err="1"/>
              <a:t>Balavant</a:t>
            </a:r>
            <a:r>
              <a:rPr lang="en-IN" dirty="0"/>
              <a:t> Kulkarni</a:t>
            </a:r>
          </a:p>
          <a:p>
            <a:r>
              <a:rPr lang="en-IN" dirty="0"/>
              <a:t>23-03-2024</a:t>
            </a:r>
          </a:p>
          <a:p>
            <a:r>
              <a:rPr lang="en-IN" dirty="0">
                <a:hlinkClick r:id="rId2"/>
              </a:rPr>
              <a:t>https://github.com/BhakteeKulkarni/Applied_Data_Science_Capstone_Assignments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4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2C84-15EB-9744-C73C-FB13EA1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B286-E9CE-AEF4-A999-F93418CE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lang="en-US"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lang="en-US" sz="24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lang="en-US"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lang="en-US"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lang="en-US"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lang="en-US"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lang="en-US" sz="24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lang="en-US"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lang="en-US"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lang="en-US" sz="24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lang="en-US" sz="24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otherwise. </a:t>
            </a: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lang="en-US"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lang="en-US" sz="24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lang="en-US" sz="24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lang="en-US" sz="24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lang="en-US" sz="24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lang="en-US" sz="24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None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None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24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US" sz="24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Carlito"/>
                <a:cs typeface="Carlito"/>
              </a:rPr>
              <a:t>GIT Hub URL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Carlito"/>
                <a:cs typeface="Carlito"/>
                <a:hlinkClick r:id="rId2"/>
              </a:rPr>
              <a:t>https://github.com/BhakteeKulkarni/Applied_Data_Science_Capstone_Assignments/blob/main/Week1/Data%20wrangling%20.ipynb</a:t>
            </a:r>
            <a:endParaRPr lang="en-US" sz="2400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6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FE5F-5C05-9CFE-4279-CD60C041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93DF-083B-63BC-EEB3-2707482B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7095"/>
          </a:xfrm>
        </p:spPr>
        <p:txBody>
          <a:bodyPr>
            <a:normAutofit fontScale="92500" lnSpcReduction="20000"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lang="en-US" sz="18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lang="en-US" sz="18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lang="en-US" sz="18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en-US" sz="1800" dirty="0">
              <a:latin typeface="Carlito"/>
              <a:cs typeface="Carlito"/>
            </a:endParaRPr>
          </a:p>
          <a:p>
            <a:r>
              <a:rPr lang="en-IN" dirty="0"/>
              <a:t>GIT Hub URL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 https://github.com/BhakteeKulkarni/Applied_Data_Science_Capstone_Assignments/blob/main/Week2/EDA%20with%20Visualization.ipynb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49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657-986B-74B4-DE04-B8D7CC7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E1D3-6C50-4B6A-5B92-94C46952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lang="en-US" sz="1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lang="en-US"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lang="en-US" sz="18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lang="en-US"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lang="en-US"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latin typeface="Carlito"/>
              <a:cs typeface="Carlito"/>
            </a:endParaRPr>
          </a:p>
          <a:p>
            <a:r>
              <a:rPr lang="en-IN" dirty="0"/>
              <a:t>GIT Hub URL</a:t>
            </a:r>
          </a:p>
          <a:p>
            <a:r>
              <a:rPr lang="en-IN" dirty="0">
                <a:hlinkClick r:id="rId2"/>
              </a:rPr>
              <a:t>https://github.com/BhakteeKulkarni/Applied_Data_Science_Capstone_Assignments/blob/main/Week2/EDA%20with%20SQL.ipynb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14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772-BCB7-AC36-65CA-D81BE921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 Interactive map with 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0F85-BD34-5D2B-A915-6CC9355D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lang="en-US" sz="18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lang="en-US" sz="1800" dirty="0">
              <a:latin typeface="Carlito"/>
              <a:cs typeface="Carlito"/>
            </a:endParaRPr>
          </a:p>
          <a:p>
            <a:r>
              <a:rPr lang="en-IN" dirty="0"/>
              <a:t>GIT Hub URL</a:t>
            </a:r>
          </a:p>
          <a:p>
            <a:r>
              <a:rPr lang="en-IN" dirty="0">
                <a:hlinkClick r:id="rId2"/>
              </a:rPr>
              <a:t>https://github.com/BhakteeKulkarni/Applied_Data_Science_Capstone_Assignments/blob/main/Week3/Interactive%20Visual%20Analytics%20with%20Folium.ipynb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2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323F-7CE9-84EC-DF49-74845FC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7031-6095-716F-861B-1C32DCBD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lang="en-US" sz="1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lang="en-US" sz="18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lang="en-US" sz="18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lang="en-US"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lang="en-US"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lang="en-US" spc="-45" dirty="0">
                <a:solidFill>
                  <a:srgbClr val="404040"/>
                </a:solidFill>
                <a:latin typeface="Carlito"/>
              </a:rPr>
              <a:t>GIT Hub URL</a:t>
            </a: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lang="en-IN" dirty="0">
                <a:hlinkClick r:id="rId2"/>
              </a:rPr>
              <a:t>https://github.com/BhakteeKulkarni/Applied_Data_Science_Capstone_Assignments/blob/main/Week3/spacex_dash_app.py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30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4E4A-709C-82C8-669D-5F79612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A18F68-1799-EE93-01BA-FE84112A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596807" cy="3880772"/>
          </a:xfrm>
        </p:spPr>
        <p:txBody>
          <a:bodyPr/>
          <a:lstStyle/>
          <a:p>
            <a:r>
              <a:rPr lang="en-IN" dirty="0"/>
              <a:t>GIT Hub URL</a:t>
            </a:r>
          </a:p>
          <a:p>
            <a:r>
              <a:rPr lang="en-IN" dirty="0">
                <a:hlinkClick r:id="rId2"/>
              </a:rPr>
              <a:t>https://github.com/BhakteeKulkarni/Applied_Data_Science_Capstone_Assignments/blob/main/Week4/Machine%20Learning%20Prediction.ipynb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7C5939-895C-9BBC-9EF6-6A4674C36C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4599515"/>
              </p:ext>
            </p:extLst>
          </p:nvPr>
        </p:nvGraphicFramePr>
        <p:xfrm>
          <a:off x="3595331" y="1347536"/>
          <a:ext cx="8596668" cy="606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815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497-7DB2-2B68-63BB-0F93117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BF74D-BCCE-01C6-F8DA-D73D3664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1" y="1270000"/>
            <a:ext cx="7522245" cy="38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39D5D-D610-3005-39CD-8B2556D69E85}"/>
              </a:ext>
            </a:extLst>
          </p:cNvPr>
          <p:cNvSpPr txBox="1"/>
          <p:nvPr/>
        </p:nvSpPr>
        <p:spPr>
          <a:xfrm>
            <a:off x="950494" y="5768706"/>
            <a:ext cx="7936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This is </a:t>
            </a:r>
            <a:r>
              <a:rPr lang="en-US" sz="1800" dirty="0">
                <a:latin typeface="Carlito"/>
                <a:cs typeface="Carlito"/>
              </a:rPr>
              <a:t>a </a:t>
            </a:r>
            <a:r>
              <a:rPr lang="en-US" sz="1800" spc="-20" dirty="0">
                <a:latin typeface="Carlito"/>
                <a:cs typeface="Carlito"/>
              </a:rPr>
              <a:t>preview </a:t>
            </a:r>
            <a:r>
              <a:rPr lang="en-US" sz="1800" spc="-5" dirty="0">
                <a:latin typeface="Carlito"/>
                <a:cs typeface="Carlito"/>
              </a:rPr>
              <a:t>of </a:t>
            </a:r>
            <a:r>
              <a:rPr lang="en-US" sz="1800" dirty="0">
                <a:latin typeface="Carlito"/>
                <a:cs typeface="Carlito"/>
              </a:rPr>
              <a:t>the </a:t>
            </a:r>
            <a:r>
              <a:rPr lang="en-US" sz="1800" spc="-15" dirty="0" err="1">
                <a:latin typeface="Carlito"/>
                <a:cs typeface="Carlito"/>
              </a:rPr>
              <a:t>Plotly</a:t>
            </a:r>
            <a:r>
              <a:rPr lang="en-US" sz="1800" spc="-15" dirty="0">
                <a:latin typeface="Carlito"/>
                <a:cs typeface="Carlito"/>
              </a:rPr>
              <a:t> dashboard. </a:t>
            </a: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20" dirty="0">
                <a:latin typeface="Carlito"/>
                <a:cs typeface="Carlito"/>
              </a:rPr>
              <a:t>following </a:t>
            </a:r>
            <a:r>
              <a:rPr lang="en-US" sz="1800" spc="-5" dirty="0">
                <a:latin typeface="Carlito"/>
                <a:cs typeface="Carlito"/>
              </a:rPr>
              <a:t>sides will show </a:t>
            </a:r>
            <a:r>
              <a:rPr lang="en-US" sz="1800" dirty="0">
                <a:latin typeface="Carlito"/>
                <a:cs typeface="Carlito"/>
              </a:rPr>
              <a:t>the </a:t>
            </a:r>
            <a:r>
              <a:rPr lang="en-US" sz="1800" spc="-15" dirty="0">
                <a:latin typeface="Carlito"/>
                <a:cs typeface="Carlito"/>
              </a:rPr>
              <a:t>results </a:t>
            </a:r>
            <a:r>
              <a:rPr lang="en-US" sz="1800" spc="-5" dirty="0">
                <a:latin typeface="Carlito"/>
                <a:cs typeface="Carlito"/>
              </a:rPr>
              <a:t>of </a:t>
            </a:r>
            <a:r>
              <a:rPr lang="en-US" sz="1800" spc="-20" dirty="0">
                <a:latin typeface="Carlito"/>
                <a:cs typeface="Carlito"/>
              </a:rPr>
              <a:t>EDA </a:t>
            </a:r>
            <a:r>
              <a:rPr lang="en-US" sz="1800" spc="-5" dirty="0">
                <a:latin typeface="Carlito"/>
                <a:cs typeface="Carlito"/>
              </a:rPr>
              <a:t>with  </a:t>
            </a:r>
            <a:r>
              <a:rPr lang="en-US" sz="1800" spc="-20" dirty="0">
                <a:latin typeface="Carlito"/>
                <a:cs typeface="Carlito"/>
              </a:rPr>
              <a:t>visualization, EDA </a:t>
            </a:r>
            <a:r>
              <a:rPr lang="en-US" sz="1800" spc="-5" dirty="0">
                <a:latin typeface="Carlito"/>
                <a:cs typeface="Carlito"/>
              </a:rPr>
              <a:t>with </a:t>
            </a:r>
            <a:r>
              <a:rPr lang="en-US" sz="1800" dirty="0">
                <a:latin typeface="Carlito"/>
                <a:cs typeface="Carlito"/>
              </a:rPr>
              <a:t>SQL, </a:t>
            </a:r>
            <a:r>
              <a:rPr lang="en-US" sz="1800" spc="-25" dirty="0">
                <a:latin typeface="Carlito"/>
                <a:cs typeface="Carlito"/>
              </a:rPr>
              <a:t>Interactive </a:t>
            </a:r>
            <a:r>
              <a:rPr lang="en-US" sz="1800" dirty="0">
                <a:latin typeface="Carlito"/>
                <a:cs typeface="Carlito"/>
              </a:rPr>
              <a:t>Map </a:t>
            </a:r>
            <a:r>
              <a:rPr lang="en-US" sz="1800" spc="-5" dirty="0">
                <a:latin typeface="Carlito"/>
                <a:cs typeface="Carlito"/>
              </a:rPr>
              <a:t>with </a:t>
            </a:r>
            <a:r>
              <a:rPr lang="en-US" sz="1800" spc="-20" dirty="0">
                <a:latin typeface="Carlito"/>
                <a:cs typeface="Carlito"/>
              </a:rPr>
              <a:t>Folium, </a:t>
            </a:r>
            <a:r>
              <a:rPr lang="en-US" sz="1800" dirty="0">
                <a:latin typeface="Carlito"/>
                <a:cs typeface="Carlito"/>
              </a:rPr>
              <a:t>and </a:t>
            </a:r>
            <a:r>
              <a:rPr lang="en-US" sz="1800" spc="-10" dirty="0">
                <a:latin typeface="Carlito"/>
                <a:cs typeface="Carlito"/>
              </a:rPr>
              <a:t>finally </a:t>
            </a:r>
            <a:r>
              <a:rPr lang="en-US" sz="1800" dirty="0">
                <a:latin typeface="Carlito"/>
                <a:cs typeface="Carlito"/>
              </a:rPr>
              <a:t>the </a:t>
            </a:r>
            <a:r>
              <a:rPr lang="en-US" sz="1800" spc="-15" dirty="0">
                <a:latin typeface="Carlito"/>
                <a:cs typeface="Carlito"/>
              </a:rPr>
              <a:t>results </a:t>
            </a:r>
            <a:r>
              <a:rPr lang="en-US" sz="1800" spc="-5" dirty="0">
                <a:latin typeface="Carlito"/>
                <a:cs typeface="Carlito"/>
              </a:rPr>
              <a:t>of our </a:t>
            </a:r>
            <a:r>
              <a:rPr lang="en-US" sz="1800" dirty="0">
                <a:latin typeface="Carlito"/>
                <a:cs typeface="Carlito"/>
              </a:rPr>
              <a:t>model </a:t>
            </a:r>
            <a:r>
              <a:rPr lang="en-US" sz="1800" spc="-5" dirty="0">
                <a:latin typeface="Carlito"/>
                <a:cs typeface="Carlito"/>
              </a:rPr>
              <a:t>with  </a:t>
            </a:r>
            <a:r>
              <a:rPr lang="en-US" sz="1800" dirty="0">
                <a:latin typeface="Carlito"/>
                <a:cs typeface="Carlito"/>
              </a:rPr>
              <a:t>about 83%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1800" spc="-45" dirty="0">
                <a:latin typeface="Carlito"/>
                <a:cs typeface="Carlito"/>
              </a:rPr>
              <a:t>accuracy.</a:t>
            </a:r>
            <a:endParaRPr lang="en-U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949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7DC-DADE-C7A6-221E-65B61F1F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with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953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201-6328-9C21-975C-633443AD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Flight Number vs </a:t>
            </a:r>
            <a:r>
              <a:rPr lang="en-IN" dirty="0" err="1"/>
              <a:t>LaunchSite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EF0-8C1B-0A7E-4DB8-A033EFC0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4947"/>
            <a:ext cx="8306245" cy="346415"/>
          </a:xfrm>
        </p:spPr>
        <p:txBody>
          <a:bodyPr>
            <a:normAutofit lnSpcReduction="10000"/>
          </a:bodyPr>
          <a:lstStyle/>
          <a:p>
            <a:r>
              <a:rPr lang="en-US" sz="1800" spc="-20" dirty="0">
                <a:latin typeface="Carlito"/>
                <a:cs typeface="Carlito"/>
              </a:rPr>
              <a:t>Green indicates successful </a:t>
            </a:r>
            <a:r>
              <a:rPr lang="en-US" sz="1800" spc="-10" dirty="0">
                <a:latin typeface="Carlito"/>
                <a:cs typeface="Carlito"/>
              </a:rPr>
              <a:t>launch; </a:t>
            </a:r>
            <a:r>
              <a:rPr lang="en-US" sz="1800" spc="-15" dirty="0">
                <a:latin typeface="Carlito"/>
                <a:cs typeface="Carlito"/>
              </a:rPr>
              <a:t>Purple </a:t>
            </a:r>
            <a:r>
              <a:rPr lang="en-US" sz="1800" spc="-20" dirty="0">
                <a:latin typeface="Carlito"/>
                <a:cs typeface="Carlito"/>
              </a:rPr>
              <a:t>indicates unsuccessful</a:t>
            </a:r>
            <a:r>
              <a:rPr lang="en-US" sz="1800" spc="180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launch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140A8-7AD0-AE29-146A-BF740CAD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40176"/>
            <a:ext cx="10728603" cy="32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DD3A-8C59-BFCE-BA15-5D64B94A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 </a:t>
            </a:r>
            <a:r>
              <a:rPr lang="en-IN" dirty="0" err="1"/>
              <a:t>Launchsite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5F11-0CF0-2501-D87E-9891CA3C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62863"/>
            <a:ext cx="8596668" cy="378499"/>
          </a:xfrm>
        </p:spPr>
        <p:txBody>
          <a:bodyPr/>
          <a:lstStyle/>
          <a:p>
            <a:r>
              <a:rPr lang="en-US" sz="1800" spc="-20" dirty="0">
                <a:latin typeface="Carlito"/>
                <a:cs typeface="Carlito"/>
              </a:rPr>
              <a:t>Green indicates successful </a:t>
            </a:r>
            <a:r>
              <a:rPr lang="en-US" sz="1800" spc="-10" dirty="0">
                <a:latin typeface="Carlito"/>
                <a:cs typeface="Carlito"/>
              </a:rPr>
              <a:t>launch; </a:t>
            </a:r>
            <a:r>
              <a:rPr lang="en-US" sz="1800" spc="-15" dirty="0">
                <a:latin typeface="Carlito"/>
                <a:cs typeface="Carlito"/>
              </a:rPr>
              <a:t>Purple </a:t>
            </a:r>
            <a:r>
              <a:rPr lang="en-US" sz="1800" spc="-20" dirty="0">
                <a:latin typeface="Carlito"/>
                <a:cs typeface="Carlito"/>
              </a:rPr>
              <a:t>indicates unsuccessful</a:t>
            </a:r>
            <a:r>
              <a:rPr lang="en-US" sz="1800" spc="185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launch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6EBA7-B445-A005-3729-3BDADABB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40177"/>
            <a:ext cx="11469470" cy="3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3717-61EC-0DA7-F9F3-D5612DB7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5911-66C8-DBC7-E893-E8457458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195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2B44-40FE-2173-F30D-CA3CDBFF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Rate vs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26AD-169A-6AE1-764B-08C6B09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77853"/>
            <a:ext cx="8596668" cy="763509"/>
          </a:xfrm>
        </p:spPr>
        <p:txBody>
          <a:bodyPr>
            <a:normAutofit lnSpcReduction="10000"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Success </a:t>
            </a:r>
            <a:r>
              <a:rPr lang="en-US" sz="1800" spc="-25" dirty="0">
                <a:latin typeface="Carlito"/>
                <a:cs typeface="Carlito"/>
              </a:rPr>
              <a:t>Rate </a:t>
            </a:r>
            <a:r>
              <a:rPr lang="en-US" sz="1800" spc="-20" dirty="0">
                <a:latin typeface="Carlito"/>
                <a:cs typeface="Carlito"/>
              </a:rPr>
              <a:t>Scale</a:t>
            </a:r>
            <a:r>
              <a:rPr lang="en-US" sz="1800" spc="-6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with  </a:t>
            </a:r>
            <a:r>
              <a:rPr lang="en-US" sz="1800" dirty="0">
                <a:latin typeface="Carlito"/>
                <a:cs typeface="Carlito"/>
              </a:rPr>
              <a:t>0 as</a:t>
            </a:r>
            <a:r>
              <a:rPr lang="en-US" sz="1800" spc="-7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0%</a:t>
            </a:r>
            <a:endParaRPr lang="en-US" sz="1800" dirty="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lang="en-US" sz="1800" dirty="0">
                <a:latin typeface="Carlito"/>
                <a:cs typeface="Carlito"/>
              </a:rPr>
              <a:t>0.6 as</a:t>
            </a:r>
            <a:r>
              <a:rPr lang="en-US" sz="1800" spc="-195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60%  1 as</a:t>
            </a:r>
            <a:r>
              <a:rPr lang="en-US" sz="1800" spc="-12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100%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C7A3C-3A49-3E0E-1640-4C6419F8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56" y="1416001"/>
            <a:ext cx="5425910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BD39-FA60-1EB4-38EF-791924D6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Fight Number vs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D0E-E006-10B7-AD88-BC1D1F7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98695"/>
            <a:ext cx="8596668" cy="442667"/>
          </a:xfrm>
        </p:spPr>
        <p:txBody>
          <a:bodyPr/>
          <a:lstStyle/>
          <a:p>
            <a:r>
              <a:rPr lang="en-US" sz="1800" spc="-20" dirty="0">
                <a:latin typeface="Carlito"/>
                <a:cs typeface="Carlito"/>
              </a:rPr>
              <a:t>Green indicates successful </a:t>
            </a:r>
            <a:r>
              <a:rPr lang="en-US" sz="1800" spc="-10" dirty="0">
                <a:latin typeface="Carlito"/>
                <a:cs typeface="Carlito"/>
              </a:rPr>
              <a:t>launch; </a:t>
            </a:r>
            <a:r>
              <a:rPr lang="en-US" sz="1800" spc="-15" dirty="0">
                <a:latin typeface="Carlito"/>
                <a:cs typeface="Carlito"/>
              </a:rPr>
              <a:t>Purple </a:t>
            </a:r>
            <a:r>
              <a:rPr lang="en-US" sz="1800" spc="-20" dirty="0">
                <a:latin typeface="Carlito"/>
                <a:cs typeface="Carlito"/>
              </a:rPr>
              <a:t>indicates unsuccessful</a:t>
            </a:r>
            <a:r>
              <a:rPr lang="en-US" sz="1800" spc="185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launch.</a:t>
            </a:r>
            <a:endParaRPr lang="en-US" sz="1800" dirty="0">
              <a:latin typeface="Carlito"/>
              <a:cs typeface="Carlit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950D2-8A8A-870E-6C84-D41BF1B3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2243225"/>
            <a:ext cx="11646451" cy="30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935-1D48-3B41-4E2B-77946252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5E08-D65A-078A-2162-19E22D72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82653"/>
            <a:ext cx="8596668" cy="458709"/>
          </a:xfrm>
        </p:spPr>
        <p:txBody>
          <a:bodyPr/>
          <a:lstStyle/>
          <a:p>
            <a:r>
              <a:rPr lang="en-US" sz="1800" spc="-20" dirty="0">
                <a:latin typeface="Carlito"/>
                <a:cs typeface="Carlito"/>
              </a:rPr>
              <a:t>Green indicates successful </a:t>
            </a:r>
            <a:r>
              <a:rPr lang="en-US" sz="1800" spc="-10" dirty="0">
                <a:latin typeface="Carlito"/>
                <a:cs typeface="Carlito"/>
              </a:rPr>
              <a:t>launch; </a:t>
            </a:r>
            <a:r>
              <a:rPr lang="en-US" sz="1800" spc="-15" dirty="0">
                <a:latin typeface="Carlito"/>
                <a:cs typeface="Carlito"/>
              </a:rPr>
              <a:t>Purple </a:t>
            </a:r>
            <a:r>
              <a:rPr lang="en-US" sz="1800" spc="-20" dirty="0">
                <a:latin typeface="Carlito"/>
                <a:cs typeface="Carlito"/>
              </a:rPr>
              <a:t>indicates unsuccessful</a:t>
            </a:r>
            <a:r>
              <a:rPr lang="en-US" sz="1800" spc="185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launch.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09FC3-E709-B0CC-9826-4F5B147A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2240176"/>
            <a:ext cx="11694577" cy="31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8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A228-7376-F4D7-EB01-F4B4227D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Success vs Yearly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14FB-BD53-6A9F-A72D-EB600530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82653"/>
            <a:ext cx="8596668" cy="458709"/>
          </a:xfrm>
        </p:spPr>
        <p:txBody>
          <a:bodyPr/>
          <a:lstStyle/>
          <a:p>
            <a:r>
              <a:rPr lang="en-US" sz="1800" spc="-20" dirty="0">
                <a:latin typeface="Carlito"/>
                <a:cs typeface="Carlito"/>
              </a:rPr>
              <a:t>95% confidence interval  </a:t>
            </a:r>
            <a:r>
              <a:rPr lang="en-US" sz="1800" spc="-10" dirty="0">
                <a:latin typeface="Carlito"/>
                <a:cs typeface="Carlito"/>
              </a:rPr>
              <a:t>(light blue</a:t>
            </a:r>
            <a:r>
              <a:rPr lang="en-US" sz="1800" spc="-100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shading)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12FE60D-672D-A20D-EF25-97C9BB83C471}"/>
              </a:ext>
            </a:extLst>
          </p:cNvPr>
          <p:cNvSpPr/>
          <p:nvPr/>
        </p:nvSpPr>
        <p:spPr>
          <a:xfrm>
            <a:off x="2564892" y="1484375"/>
            <a:ext cx="4565904" cy="356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21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B76A-9421-A076-575D-034B20E5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with SQL</a:t>
            </a:r>
          </a:p>
        </p:txBody>
      </p:sp>
    </p:spTree>
    <p:extLst>
      <p:ext uri="{BB962C8B-B14F-4D97-AF65-F5344CB8AC3E}">
        <p14:creationId xmlns:p14="http://schemas.microsoft.com/office/powerpoint/2010/main" val="191419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A2B6-3F45-6730-837A-83E94019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Launch Site Names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609AFE-9BEE-DDE1-06A3-87A0ADC24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910" y="2310063"/>
            <a:ext cx="3870741" cy="37312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510A8-2DA1-0854-803D-C96B2A7C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7032" y="2149643"/>
            <a:ext cx="4684294" cy="3891720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lang="en-IN"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lang="en-IN" sz="18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lang="en-IN"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lang="en-IN" sz="18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lang="en-IN" sz="18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the    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name. </a:t>
            </a: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lang="en-IN" sz="1800" spc="-5" dirty="0" err="1">
                <a:solidFill>
                  <a:srgbClr val="404040"/>
                </a:solidFill>
                <a:latin typeface="Carlito"/>
                <a:cs typeface="Carlito"/>
              </a:rPr>
              <a:t>launch_site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 values:  CCAFS SLC-40, KSC LC-39A,</a:t>
            </a:r>
            <a:r>
              <a:rPr lang="en-IN" sz="18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lang="en-IN" sz="1800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81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80E-68B8-9CD2-68F4-E54D7775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site names beginning with ‘CCA’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A85D-543D-9818-DDCA-422F6F19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30779"/>
            <a:ext cx="8596668" cy="410583"/>
          </a:xfrm>
        </p:spPr>
        <p:txBody>
          <a:bodyPr/>
          <a:lstStyle/>
          <a:p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lang="en-US" sz="1800" dirty="0">
              <a:latin typeface="Carlito"/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30CF-3019-98A1-AC23-2B437980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1764648"/>
            <a:ext cx="9414347" cy="36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8DB1-0230-9E78-E4D2-8CF543A9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payload mass from NASA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0EF-C91E-A093-9961-B5236AF5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1320800"/>
          </a:xfrm>
        </p:spPr>
        <p:txBody>
          <a:bodyPr/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lang="en-US" sz="18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252B698-4C1B-BA4F-13AF-42F6F09E0387}"/>
              </a:ext>
            </a:extLst>
          </p:cNvPr>
          <p:cNvSpPr/>
          <p:nvPr/>
        </p:nvSpPr>
        <p:spPr>
          <a:xfrm>
            <a:off x="1274063" y="1524001"/>
            <a:ext cx="6811158" cy="2791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700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E693-8176-C603-BB32-B16EAB7E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payload mass by F9v1.1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75D1-C33D-0905-9A63-50C7622B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7601"/>
            <a:ext cx="8596668" cy="1113761"/>
          </a:xfrm>
        </p:spPr>
        <p:txBody>
          <a:bodyPr/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lang="en-US" sz="18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lang="en-US" sz="18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lang="en-US" sz="18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571A9F0-DE42-0B94-4602-4FC556A23A6A}"/>
              </a:ext>
            </a:extLst>
          </p:cNvPr>
          <p:cNvSpPr/>
          <p:nvPr/>
        </p:nvSpPr>
        <p:spPr>
          <a:xfrm>
            <a:off x="1417079" y="1549988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55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EDF5-02F8-ED76-5612-B73DB913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successful Ground Pad Landing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5A0B-6CD0-9D2D-F8E8-617FA4EC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1320800"/>
          </a:xfrm>
        </p:spPr>
        <p:txBody>
          <a:bodyPr/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lang="en-US" sz="1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lang="en-US"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US"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lang="en-US" sz="18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r>
              <a:rPr lang="en-US" spc="-20" dirty="0"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13773-6BE3-7D6A-E323-879884A2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45" y="1550185"/>
            <a:ext cx="5779509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1FE-48B3-F908-77E3-A5E904DC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DAE7-6CD8-59D1-B12E-932D5B33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Gathered information from the SpaceX Wikipedia page and the public SpaceX API. a labels column called "class" was created to </a:t>
            </a:r>
            <a:r>
              <a:rPr lang="en-US" sz="1800" dirty="0" err="1">
                <a:latin typeface="Calibri" panose="020F0502020204030204" pitchFamily="34" charset="0"/>
              </a:rPr>
              <a:t>categorise</a:t>
            </a:r>
            <a:r>
              <a:rPr lang="en-US" sz="1800" dirty="0">
                <a:latin typeface="Calibri" panose="020F0502020204030204" pitchFamily="34" charset="0"/>
              </a:rPr>
              <a:t> successful landings. used dashboards, folium maps, SQL, and </a:t>
            </a:r>
            <a:r>
              <a:rPr lang="en-US" sz="1800" dirty="0" err="1">
                <a:latin typeface="Calibri" panose="020F0502020204030204" pitchFamily="34" charset="0"/>
              </a:rPr>
              <a:t>visualisation</a:t>
            </a:r>
            <a:r>
              <a:rPr lang="en-US" sz="1800" dirty="0">
                <a:latin typeface="Calibri" panose="020F0502020204030204" pitchFamily="34" charset="0"/>
              </a:rPr>
              <a:t> to explore data. compiled pertinent columns for the features. one hot encoding was used to convert all category data to binary.  To determine the ideal parameters for machine learning models, </a:t>
            </a:r>
            <a:r>
              <a:rPr lang="en-US" sz="1800" dirty="0" err="1">
                <a:latin typeface="Calibri" panose="020F0502020204030204" pitchFamily="34" charset="0"/>
              </a:rPr>
              <a:t>standardised</a:t>
            </a:r>
            <a:r>
              <a:rPr lang="en-US" sz="1800" dirty="0">
                <a:latin typeface="Calibri" panose="020F0502020204030204" pitchFamily="34" charset="0"/>
              </a:rPr>
              <a:t> data was </a:t>
            </a:r>
            <a:r>
              <a:rPr lang="en-US" sz="1800" dirty="0" err="1">
                <a:latin typeface="Calibri" panose="020F0502020204030204" pitchFamily="34" charset="0"/>
              </a:rPr>
              <a:t>utilised</a:t>
            </a:r>
            <a:r>
              <a:rPr lang="en-US" sz="1800" dirty="0">
                <a:latin typeface="Calibri" panose="020F0502020204030204" pitchFamily="34" charset="0"/>
              </a:rPr>
              <a:t> together with </a:t>
            </a:r>
            <a:r>
              <a:rPr lang="en-US" sz="1800" dirty="0" err="1">
                <a:latin typeface="Calibri" panose="020F0502020204030204" pitchFamily="34" charset="0"/>
              </a:rPr>
              <a:t>GridSearchCV</a:t>
            </a:r>
            <a:r>
              <a:rPr lang="en-US" sz="1800" dirty="0">
                <a:latin typeface="Calibri" panose="020F0502020204030204" pitchFamily="34" charset="0"/>
              </a:rPr>
              <a:t>. Display each model's accuracy score visually.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</a:rPr>
              <a:t>The following four machine learning models were created: K Nearest </a:t>
            </a:r>
            <a:r>
              <a:rPr lang="en-US" sz="1800" dirty="0" err="1">
                <a:latin typeface="Calibri" panose="020F0502020204030204" pitchFamily="34" charset="0"/>
              </a:rPr>
              <a:t>Neighbours</a:t>
            </a:r>
            <a:r>
              <a:rPr lang="en-US" sz="1800" dirty="0">
                <a:latin typeface="Calibri" panose="020F0502020204030204" pitchFamily="34" charset="0"/>
              </a:rPr>
              <a:t>, Decision Tree Classifier, Support Vector Machine, and Logistic Regression. All yielded comparable outcomes, with an accuracy percentage of almost 83.33%. Every model overestimated the number of successful landings. To improve the determination and accuracy of the model, more data are required.</a:t>
            </a:r>
          </a:p>
        </p:txBody>
      </p:sp>
    </p:spTree>
    <p:extLst>
      <p:ext uri="{BB962C8B-B14F-4D97-AF65-F5344CB8AC3E}">
        <p14:creationId xmlns:p14="http://schemas.microsoft.com/office/powerpoint/2010/main" val="146013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7D96-3E06-3BF6-5C20-E48322D4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Successful Drone ship landing with payload between 4000 and 6000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AB8E-D5F2-FF72-4C3D-46B9442B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45768"/>
            <a:ext cx="8596668" cy="795594"/>
          </a:xfrm>
        </p:spPr>
        <p:txBody>
          <a:bodyPr/>
          <a:lstStyle/>
          <a:p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lang="en-US" sz="18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5" dirty="0" err="1">
                <a:solidFill>
                  <a:srgbClr val="404040"/>
                </a:solidFill>
                <a:latin typeface="Carlito"/>
                <a:cs typeface="Carlito"/>
              </a:rPr>
              <a:t>noninclusively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28734FB-C193-93C1-8088-38800566E25F}"/>
              </a:ext>
            </a:extLst>
          </p:cNvPr>
          <p:cNvSpPr/>
          <p:nvPr/>
        </p:nvSpPr>
        <p:spPr>
          <a:xfrm>
            <a:off x="1532190" y="2109978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25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55E2-CC3D-93CC-5751-7B074E4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Number of Each mission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E80-C122-73FB-7E70-E4B9181B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00337"/>
            <a:ext cx="8596668" cy="2157663"/>
          </a:xfrm>
        </p:spPr>
        <p:txBody>
          <a:bodyPr>
            <a:norm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US" sz="1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lang="en-US" sz="18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lang="en-US"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lang="en-US"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lang="en-US" sz="18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64361-D4DD-8FB2-00B8-D46A662F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60" y="1261895"/>
            <a:ext cx="6580213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C2CA-8093-4DB5-C13D-3C3A49F9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Boosters that carried maximum payload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7305-E678-BF2F-6E28-0BA59B17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758" y="1930399"/>
            <a:ext cx="3060440" cy="4110963"/>
          </a:xfrm>
        </p:spPr>
        <p:txBody>
          <a:bodyPr/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lang="en-US" sz="18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lang="en-US" sz="1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lang="en-US" sz="18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lang="en-US"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C490-C6BD-206C-3F6F-643A6B74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3" y="1493301"/>
            <a:ext cx="5894095" cy="49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25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CA08-11DF-540D-6CA3-61894EA2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2015 failed drone ship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831C-7C9F-6A97-8043-D04FA8FC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7601"/>
            <a:ext cx="8596668" cy="1113761"/>
          </a:xfrm>
        </p:spPr>
        <p:txBody>
          <a:bodyPr/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lang="en-US" sz="18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lang="en-US"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lang="en-US"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lang="en-US" sz="1800" dirty="0">
              <a:latin typeface="Carlito"/>
              <a:cs typeface="Carlit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53D8E-69E1-157D-B0A5-D0C8A62C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1475874"/>
            <a:ext cx="8932722" cy="29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pc="-380" dirty="0"/>
              <a:t>Ranking </a:t>
            </a:r>
            <a:r>
              <a:rPr spc="-335" dirty="0"/>
              <a:t>Counts </a:t>
            </a:r>
            <a:r>
              <a:rPr spc="-75" dirty="0"/>
              <a:t>of </a:t>
            </a:r>
            <a:r>
              <a:rPr spc="-390" dirty="0"/>
              <a:t>Successful</a:t>
            </a:r>
            <a:r>
              <a:rPr spc="-844" dirty="0"/>
              <a:t> </a:t>
            </a:r>
            <a:r>
              <a:rPr spc="-370" dirty="0"/>
              <a:t>Landings  </a:t>
            </a:r>
            <a:r>
              <a:rPr spc="-290" dirty="0"/>
              <a:t>Between </a:t>
            </a:r>
            <a:r>
              <a:rPr spc="-280" dirty="0"/>
              <a:t>2010-06-04 </a:t>
            </a:r>
            <a:r>
              <a:rPr spc="-285" dirty="0"/>
              <a:t>and</a:t>
            </a:r>
            <a:r>
              <a:rPr spc="-745" dirty="0"/>
              <a:t> </a:t>
            </a:r>
            <a:r>
              <a:rPr spc="-295" dirty="0"/>
              <a:t>2017-03-20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3828" y="5276085"/>
            <a:ext cx="10941357" cy="123315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5080" indent="-342900">
              <a:lnSpc>
                <a:spcPct val="918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lang="en-US"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lang="en-US" sz="2000" dirty="0">
              <a:latin typeface="Carlito"/>
              <a:cs typeface="Carlito"/>
            </a:endParaRPr>
          </a:p>
          <a:p>
            <a:pPr marL="355600" marR="464184" indent="-342900">
              <a:lnSpc>
                <a:spcPct val="91800"/>
              </a:lnSpc>
              <a:spcBef>
                <a:spcPts val="1395"/>
              </a:spcBef>
              <a:buFont typeface="Wingdings" panose="05000000000000000000" pitchFamily="2" charset="2"/>
              <a:buChar char="Ø"/>
            </a:pPr>
            <a:r>
              <a:rPr lang="en-US"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lang="en-US"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lang="en-US"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lang="en-US" sz="2000" dirty="0">
              <a:latin typeface="Carlito"/>
              <a:cs typeface="Carlito"/>
            </a:endParaRPr>
          </a:p>
          <a:p>
            <a:pPr marL="355600" marR="561975" indent="-342900">
              <a:lnSpc>
                <a:spcPts val="23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en-US"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lang="en-US"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lang="en-US"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lang="en-US"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8766" y="2307335"/>
            <a:ext cx="9066517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CD2A2-A8EA-F6CD-27F0-A5484AB2E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Interactive Mao with Folium</a:t>
            </a:r>
          </a:p>
        </p:txBody>
      </p:sp>
    </p:spTree>
    <p:extLst>
      <p:ext uri="{BB962C8B-B14F-4D97-AF65-F5344CB8AC3E}">
        <p14:creationId xmlns:p14="http://schemas.microsoft.com/office/powerpoint/2010/main" val="1504029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643A-1710-AB6A-467B-B9EE4E91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547B-4D3F-217D-9863-D49673C6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06189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lang="en-US" sz="18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B596E43-BE47-B861-E9FF-C78FA2EE70D9}"/>
              </a:ext>
            </a:extLst>
          </p:cNvPr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221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5506-9993-5342-3265-B523C3F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coded Launch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CF98-AA3A-4569-F180-24481BF6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37200"/>
            <a:ext cx="10327550" cy="1320800"/>
          </a:xfrm>
        </p:spPr>
        <p:txBody>
          <a:bodyPr/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FDB4B-3A7D-BBD3-0FC3-549734EE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00" y="1673200"/>
            <a:ext cx="5620999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2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63C-1132-DDED-9E20-A28216CA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Location Proximities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002B-FC7E-4146-0C2C-0404D04B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73558"/>
            <a:ext cx="10648392" cy="1320800"/>
          </a:xfrm>
        </p:spPr>
        <p:txBody>
          <a:bodyPr/>
          <a:lstStyle/>
          <a:p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DE1187CF-DB3E-5E39-08D0-76F21B042B8C}"/>
              </a:ext>
            </a:extLst>
          </p:cNvPr>
          <p:cNvGrpSpPr/>
          <p:nvPr/>
        </p:nvGrpSpPr>
        <p:grpSpPr>
          <a:xfrm>
            <a:off x="0" y="3552444"/>
            <a:ext cx="12191999" cy="1998124"/>
            <a:chOff x="2802635" y="3552444"/>
            <a:chExt cx="7505700" cy="156210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2DABB7-4997-66AE-4444-FF362544D0AD}"/>
                </a:ext>
              </a:extLst>
            </p:cNvPr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F7C75E7E-84B3-C2B9-0854-60FD3295BECF}"/>
                </a:ext>
              </a:extLst>
            </p:cNvPr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4">
            <a:extLst>
              <a:ext uri="{FF2B5EF4-FFF2-40B4-BE49-F238E27FC236}">
                <a16:creationId xmlns:a16="http://schemas.microsoft.com/office/drawing/2014/main" id="{08DA3CB9-91F9-A567-0DEF-E1444AD88CAB}"/>
              </a:ext>
            </a:extLst>
          </p:cNvPr>
          <p:cNvSpPr/>
          <p:nvPr/>
        </p:nvSpPr>
        <p:spPr>
          <a:xfrm>
            <a:off x="1342957" y="1705357"/>
            <a:ext cx="838962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7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93B-9CD0-E4F8-2910-6AD47CA21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 a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19044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F2CA-3734-17E2-7F90-5B9F99F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56E3-A1EB-DF12-1761-8005532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800" spc="-20" dirty="0">
                <a:solidFill>
                  <a:schemeClr val="tx1"/>
                </a:solidFill>
                <a:latin typeface="Carlito"/>
                <a:cs typeface="Carlito"/>
              </a:rPr>
              <a:t>Commercial </a:t>
            </a:r>
            <a:r>
              <a:rPr lang="en-US" sz="1800" spc="-10" dirty="0">
                <a:solidFill>
                  <a:schemeClr val="tx1"/>
                </a:solidFill>
                <a:latin typeface="Carlito"/>
                <a:cs typeface="Carlito"/>
              </a:rPr>
              <a:t>Space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Age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is</a:t>
            </a:r>
            <a:r>
              <a:rPr lang="en-US" sz="1800" spc="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Carlito"/>
                <a:cs typeface="Carlito"/>
              </a:rPr>
              <a:t>Here</a:t>
            </a:r>
            <a:endParaRPr lang="en-US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Space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X </a:t>
            </a: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has </a:t>
            </a:r>
            <a:r>
              <a:rPr lang="en-US" sz="1800" spc="-20" dirty="0">
                <a:solidFill>
                  <a:schemeClr val="tx1"/>
                </a:solidFill>
                <a:latin typeface="Carlito"/>
                <a:cs typeface="Carlito"/>
              </a:rPr>
              <a:t>best pricing </a:t>
            </a: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($62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million </a:t>
            </a: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$165 million</a:t>
            </a:r>
            <a:r>
              <a:rPr lang="en-US" sz="1800" spc="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USD)</a:t>
            </a:r>
            <a:endParaRPr lang="en-US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Largely </a:t>
            </a: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due </a:t>
            </a:r>
            <a:r>
              <a:rPr lang="en-US" sz="1800" spc="-30" dirty="0">
                <a:solidFill>
                  <a:schemeClr val="tx1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ability </a:t>
            </a:r>
            <a:r>
              <a:rPr lang="en-US" sz="1800" spc="-30" dirty="0">
                <a:solidFill>
                  <a:schemeClr val="tx1"/>
                </a:solidFill>
                <a:latin typeface="Carlito"/>
                <a:cs typeface="Carlito"/>
              </a:rPr>
              <a:t>to recover </a:t>
            </a: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part </a:t>
            </a:r>
            <a:r>
              <a:rPr lang="en-US" sz="1800" dirty="0">
                <a:solidFill>
                  <a:schemeClr val="tx1"/>
                </a:solidFill>
                <a:latin typeface="Carlito"/>
                <a:cs typeface="Carlito"/>
              </a:rPr>
              <a:t>of </a:t>
            </a:r>
            <a:r>
              <a:rPr lang="en-US" sz="1800" spc="-45" dirty="0">
                <a:solidFill>
                  <a:schemeClr val="tx1"/>
                </a:solidFill>
                <a:latin typeface="Carlito"/>
                <a:cs typeface="Carlito"/>
              </a:rPr>
              <a:t>rocket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(Stage</a:t>
            </a:r>
            <a:r>
              <a:rPr lang="en-US" sz="1800" spc="13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1)</a:t>
            </a:r>
            <a:endParaRPr lang="en-US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1800" spc="-15" dirty="0">
                <a:solidFill>
                  <a:schemeClr val="tx1"/>
                </a:solidFill>
                <a:latin typeface="Carlito"/>
                <a:cs typeface="Carlito"/>
              </a:rPr>
              <a:t>Space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Y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wants </a:t>
            </a:r>
            <a:r>
              <a:rPr lang="en-US" sz="1800" spc="-30" dirty="0">
                <a:solidFill>
                  <a:schemeClr val="tx1"/>
                </a:solidFill>
                <a:latin typeface="Carlito"/>
                <a:cs typeface="Carlito"/>
              </a:rPr>
              <a:t>to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compete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with </a:t>
            </a:r>
            <a:r>
              <a:rPr lang="en-US" sz="1800" spc="-10" dirty="0">
                <a:solidFill>
                  <a:schemeClr val="tx1"/>
                </a:solidFill>
                <a:latin typeface="Carlito"/>
                <a:cs typeface="Carlito"/>
              </a:rPr>
              <a:t>Space</a:t>
            </a:r>
            <a:r>
              <a:rPr lang="en-US" sz="1800" spc="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X</a:t>
            </a:r>
            <a:endParaRPr lang="en-IN" dirty="0"/>
          </a:p>
          <a:p>
            <a:r>
              <a:rPr lang="en-IN" dirty="0"/>
              <a:t>Problem</a:t>
            </a:r>
          </a:p>
          <a:p>
            <a:pPr marL="0" indent="0">
              <a:buNone/>
            </a:pPr>
            <a:r>
              <a:rPr lang="en-US" sz="1800" spc="-10" dirty="0">
                <a:solidFill>
                  <a:schemeClr val="tx1"/>
                </a:solidFill>
                <a:latin typeface="Carlito"/>
                <a:cs typeface="Carlito"/>
              </a:rPr>
              <a:t>      Space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Y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tasks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us </a:t>
            </a:r>
            <a:r>
              <a:rPr lang="en-US" sz="1800" spc="-30" dirty="0">
                <a:solidFill>
                  <a:schemeClr val="tx1"/>
                </a:solidFill>
                <a:latin typeface="Carlito"/>
                <a:cs typeface="Carlito"/>
              </a:rPr>
              <a:t>to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train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a machine learning model </a:t>
            </a:r>
            <a:r>
              <a:rPr lang="en-US" sz="1800" spc="-60" dirty="0">
                <a:solidFill>
                  <a:schemeClr val="tx1"/>
                </a:solidFill>
                <a:latin typeface="Carlito"/>
                <a:cs typeface="Carlito"/>
              </a:rPr>
              <a:t>to  </a:t>
            </a:r>
            <a:r>
              <a:rPr lang="en-US" sz="1800" spc="-20" dirty="0">
                <a:solidFill>
                  <a:schemeClr val="tx1"/>
                </a:solidFill>
                <a:latin typeface="Carlito"/>
                <a:cs typeface="Carlito"/>
              </a:rPr>
              <a:t>predict successful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Stage </a:t>
            </a:r>
            <a:r>
              <a:rPr lang="en-US" sz="1800" spc="-5" dirty="0">
                <a:solidFill>
                  <a:schemeClr val="tx1"/>
                </a:solidFill>
                <a:latin typeface="Carlito"/>
                <a:cs typeface="Carlito"/>
              </a:rPr>
              <a:t>1</a:t>
            </a:r>
            <a:r>
              <a:rPr lang="en-US" sz="1800" spc="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Carlito"/>
                <a:cs typeface="Carlito"/>
              </a:rPr>
              <a:t>recovery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25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06F-036E-8B3C-3997-656DE7F6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Successful launches across Launch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2F69-A2A0-89FD-D3F1-68199B1E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22232"/>
            <a:ext cx="10536098" cy="1588168"/>
          </a:xfrm>
        </p:spPr>
        <p:txBody>
          <a:bodyPr/>
          <a:lstStyle/>
          <a:p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lang="en-US" sz="18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A1B32-25B5-5FC5-562D-C3172FB1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0" y="1930399"/>
            <a:ext cx="3371547" cy="3379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75CFF-8C05-85C1-269F-C55A14D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30" y="2259501"/>
            <a:ext cx="1431690" cy="8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7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3A0E-9A7C-7671-DDE9-BC59B2D1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Highest Success Rate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F2C0-A7EC-BBF0-873E-E2639417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07241"/>
            <a:ext cx="8596668" cy="914401"/>
          </a:xfrm>
        </p:spPr>
        <p:txBody>
          <a:bodyPr/>
          <a:lstStyle/>
          <a:p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lang="en-US"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D7AC4-5EBB-DC44-310B-8E1FD7DB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00" y="2177064"/>
            <a:ext cx="3036620" cy="3036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3BA15-0371-0DFE-8AF4-9A7CEFF1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31" y="2362187"/>
            <a:ext cx="819284" cy="7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1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8FF2-D0C0-4B74-70AB-4F446BAE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Mass vs Success vs Booster Version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0B41-4581-B6A0-30EC-8BF3B60E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181600"/>
            <a:ext cx="10119003" cy="1676400"/>
          </a:xfrm>
        </p:spPr>
        <p:txBody>
          <a:bodyPr/>
          <a:lstStyle/>
          <a:p>
            <a:r>
              <a:rPr lang="en-US" sz="1800" spc="-5" dirty="0" err="1">
                <a:solidFill>
                  <a:srgbClr val="404040"/>
                </a:solidFill>
                <a:latin typeface="Carlito"/>
                <a:cs typeface="Carlito"/>
              </a:rPr>
              <a:t>Plotly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 dashboard has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BBC8E-8743-DB67-19A3-873C7FA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3" y="1938399"/>
            <a:ext cx="11565114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72DBC-85A1-A982-14D1-3BBAFF14E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394432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B8C8D-ACB0-5FB3-72CD-6C8E270E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D2BE2-C1E8-8271-F9FC-713E004A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39916"/>
            <a:ext cx="8596668" cy="2318084"/>
          </a:xfrm>
        </p:spPr>
        <p:txBody>
          <a:bodyPr/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All models had virtually the same accuracy on the test set at 83.33% accuracy.  It should be noted that test size is small at only sample size of 18.</a:t>
            </a:r>
          </a:p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This can cause large variance in accuracy results, such as those in Decision Tree Classifier model in repeated runs.</a:t>
            </a:r>
          </a:p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We likely need more data to determine the best model</a:t>
            </a:r>
            <a:endParaRPr lang="en-IN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7D6C4D4-9819-E1D5-629F-D52250A42B75}"/>
              </a:ext>
            </a:extLst>
          </p:cNvPr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768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536-3D1D-3439-1B8C-247371B6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955A-B924-A5D8-6E05-D3FA484D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43663"/>
            <a:ext cx="8596668" cy="2414337"/>
          </a:xfrm>
        </p:spPr>
        <p:txBody>
          <a:bodyPr/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Since </a:t>
            </a:r>
            <a:r>
              <a:rPr lang="en-US" sz="1800" dirty="0">
                <a:latin typeface="Carlito"/>
                <a:cs typeface="Carlito"/>
              </a:rPr>
              <a:t>all </a:t>
            </a:r>
            <a:r>
              <a:rPr lang="en-US" sz="1800" spc="-5" dirty="0">
                <a:latin typeface="Carlito"/>
                <a:cs typeface="Carlito"/>
              </a:rPr>
              <a:t>models </a:t>
            </a:r>
            <a:r>
              <a:rPr lang="en-US" sz="1800" spc="-25" dirty="0">
                <a:latin typeface="Carlito"/>
                <a:cs typeface="Carlito"/>
              </a:rPr>
              <a:t>performed </a:t>
            </a: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10" dirty="0">
                <a:latin typeface="Carlito"/>
                <a:cs typeface="Carlito"/>
              </a:rPr>
              <a:t>same </a:t>
            </a:r>
            <a:r>
              <a:rPr lang="en-US" sz="1800" spc="-25" dirty="0">
                <a:latin typeface="Carlito"/>
                <a:cs typeface="Carlito"/>
              </a:rPr>
              <a:t>for </a:t>
            </a: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20" dirty="0">
                <a:latin typeface="Carlito"/>
                <a:cs typeface="Carlito"/>
              </a:rPr>
              <a:t>test set, </a:t>
            </a: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20" dirty="0">
                <a:latin typeface="Carlito"/>
                <a:cs typeface="Carlito"/>
              </a:rPr>
              <a:t>confusion </a:t>
            </a:r>
            <a:r>
              <a:rPr lang="en-US" sz="1800" spc="-10" dirty="0">
                <a:latin typeface="Carlito"/>
                <a:cs typeface="Carlito"/>
              </a:rPr>
              <a:t>matrix is </a:t>
            </a: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10" dirty="0">
                <a:latin typeface="Carlito"/>
                <a:cs typeface="Carlito"/>
              </a:rPr>
              <a:t>same </a:t>
            </a:r>
            <a:r>
              <a:rPr lang="en-US" sz="1800" spc="-20" dirty="0">
                <a:latin typeface="Carlito"/>
                <a:cs typeface="Carlito"/>
              </a:rPr>
              <a:t>across </a:t>
            </a:r>
            <a:r>
              <a:rPr lang="en-US" sz="1800" dirty="0">
                <a:latin typeface="Carlito"/>
                <a:cs typeface="Carlito"/>
              </a:rPr>
              <a:t>all </a:t>
            </a:r>
            <a:r>
              <a:rPr lang="en-US" sz="1800" spc="-5" dirty="0">
                <a:latin typeface="Carlito"/>
                <a:cs typeface="Carlito"/>
              </a:rPr>
              <a:t>models.  The </a:t>
            </a:r>
            <a:r>
              <a:rPr lang="en-US" sz="1800" spc="-15" dirty="0">
                <a:latin typeface="Carlito"/>
                <a:cs typeface="Carlito"/>
              </a:rPr>
              <a:t>models </a:t>
            </a:r>
            <a:r>
              <a:rPr lang="en-US" sz="1800" spc="-20" dirty="0">
                <a:latin typeface="Carlito"/>
                <a:cs typeface="Carlito"/>
              </a:rPr>
              <a:t>predicted </a:t>
            </a:r>
            <a:r>
              <a:rPr lang="en-US" sz="1800" spc="-5" dirty="0">
                <a:latin typeface="Carlito"/>
                <a:cs typeface="Carlito"/>
              </a:rPr>
              <a:t>12 </a:t>
            </a:r>
            <a:r>
              <a:rPr lang="en-US" sz="1800" spc="-20" dirty="0">
                <a:latin typeface="Carlito"/>
                <a:cs typeface="Carlito"/>
              </a:rPr>
              <a:t>successful </a:t>
            </a:r>
            <a:r>
              <a:rPr lang="en-US" sz="1800" spc="-10" dirty="0">
                <a:latin typeface="Carlito"/>
                <a:cs typeface="Carlito"/>
              </a:rPr>
              <a:t>landings </a:t>
            </a:r>
            <a:r>
              <a:rPr lang="en-US" sz="1800" spc="-5" dirty="0">
                <a:latin typeface="Carlito"/>
                <a:cs typeface="Carlito"/>
              </a:rPr>
              <a:t>when the true label</a:t>
            </a:r>
            <a:r>
              <a:rPr lang="en-US" sz="1800" spc="275" dirty="0">
                <a:latin typeface="Carlito"/>
                <a:cs typeface="Carlito"/>
              </a:rPr>
              <a:t> </a:t>
            </a:r>
            <a:r>
              <a:rPr lang="en-US" sz="1800" spc="-20" dirty="0">
                <a:latin typeface="Carlito"/>
                <a:cs typeface="Carlito"/>
              </a:rPr>
              <a:t>was successful </a:t>
            </a:r>
            <a:r>
              <a:rPr lang="en-US" sz="1800" spc="-10" dirty="0">
                <a:latin typeface="Carlito"/>
                <a:cs typeface="Carlito"/>
              </a:rPr>
              <a:t>landing.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15" dirty="0">
                <a:latin typeface="Carlito"/>
                <a:cs typeface="Carlito"/>
              </a:rPr>
              <a:t>models </a:t>
            </a:r>
            <a:r>
              <a:rPr lang="en-US" sz="1800" spc="-20" dirty="0">
                <a:latin typeface="Carlito"/>
                <a:cs typeface="Carlito"/>
              </a:rPr>
              <a:t>predicted </a:t>
            </a:r>
            <a:r>
              <a:rPr lang="en-US" sz="1800" spc="-5" dirty="0">
                <a:latin typeface="Carlito"/>
                <a:cs typeface="Carlito"/>
              </a:rPr>
              <a:t>3 </a:t>
            </a:r>
            <a:r>
              <a:rPr lang="en-US" sz="1800" spc="-20" dirty="0">
                <a:latin typeface="Carlito"/>
                <a:cs typeface="Carlito"/>
              </a:rPr>
              <a:t>unsuccessful </a:t>
            </a:r>
            <a:r>
              <a:rPr lang="en-US" sz="1800" spc="-10" dirty="0">
                <a:latin typeface="Carlito"/>
                <a:cs typeface="Carlito"/>
              </a:rPr>
              <a:t>landings </a:t>
            </a:r>
            <a:r>
              <a:rPr lang="en-US" sz="1800" spc="-5" dirty="0">
                <a:latin typeface="Carlito"/>
                <a:cs typeface="Carlito"/>
              </a:rPr>
              <a:t>when the true label </a:t>
            </a:r>
            <a:r>
              <a:rPr lang="en-US" sz="1800" spc="-15" dirty="0">
                <a:latin typeface="Carlito"/>
                <a:cs typeface="Carlito"/>
              </a:rPr>
              <a:t>was </a:t>
            </a:r>
            <a:r>
              <a:rPr lang="en-US" sz="1800" spc="-20" dirty="0">
                <a:latin typeface="Carlito"/>
                <a:cs typeface="Carlito"/>
              </a:rPr>
              <a:t>unsuccessful</a:t>
            </a:r>
            <a:r>
              <a:rPr lang="en-US" sz="1800" spc="140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landing.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lang="en-US" sz="1800" spc="-5" dirty="0">
                <a:latin typeface="Carlito"/>
                <a:cs typeface="Carlito"/>
              </a:rPr>
              <a:t>The </a:t>
            </a:r>
            <a:r>
              <a:rPr lang="en-US" sz="1800" spc="-15" dirty="0">
                <a:latin typeface="Carlito"/>
                <a:cs typeface="Carlito"/>
              </a:rPr>
              <a:t>models </a:t>
            </a:r>
            <a:r>
              <a:rPr lang="en-US" sz="1800" spc="-20" dirty="0">
                <a:latin typeface="Carlito"/>
                <a:cs typeface="Carlito"/>
              </a:rPr>
              <a:t>predicted </a:t>
            </a:r>
            <a:r>
              <a:rPr lang="en-US" sz="1800" spc="-5" dirty="0">
                <a:latin typeface="Carlito"/>
                <a:cs typeface="Carlito"/>
              </a:rPr>
              <a:t>3 </a:t>
            </a:r>
            <a:r>
              <a:rPr lang="en-US" sz="1800" spc="-20" dirty="0">
                <a:latin typeface="Carlito"/>
                <a:cs typeface="Carlito"/>
              </a:rPr>
              <a:t>successful </a:t>
            </a:r>
            <a:r>
              <a:rPr lang="en-US" sz="1800" spc="-10" dirty="0">
                <a:latin typeface="Carlito"/>
                <a:cs typeface="Carlito"/>
              </a:rPr>
              <a:t>landings </a:t>
            </a:r>
            <a:r>
              <a:rPr lang="en-US" sz="1800" spc="-5" dirty="0">
                <a:latin typeface="Carlito"/>
                <a:cs typeface="Carlito"/>
              </a:rPr>
              <a:t>when the true label </a:t>
            </a:r>
            <a:r>
              <a:rPr lang="en-US" sz="1800" spc="-20" dirty="0">
                <a:latin typeface="Carlito"/>
                <a:cs typeface="Carlito"/>
              </a:rPr>
              <a:t>was unsuccessful </a:t>
            </a:r>
            <a:r>
              <a:rPr lang="en-US" sz="1800" spc="-10" dirty="0">
                <a:latin typeface="Carlito"/>
                <a:cs typeface="Carlito"/>
              </a:rPr>
              <a:t>landings </a:t>
            </a:r>
            <a:r>
              <a:rPr lang="en-US" sz="1800" spc="-20" dirty="0">
                <a:latin typeface="Carlito"/>
                <a:cs typeface="Carlito"/>
              </a:rPr>
              <a:t>(false positives).  </a:t>
            </a:r>
            <a:r>
              <a:rPr lang="en-US" sz="1800" spc="-15" dirty="0">
                <a:latin typeface="Carlito"/>
                <a:cs typeface="Carlito"/>
              </a:rPr>
              <a:t>Our </a:t>
            </a:r>
            <a:r>
              <a:rPr lang="en-US" sz="1800" spc="-5" dirty="0">
                <a:latin typeface="Carlito"/>
                <a:cs typeface="Carlito"/>
              </a:rPr>
              <a:t>models </a:t>
            </a:r>
            <a:r>
              <a:rPr lang="en-US" sz="1800" spc="-20" dirty="0">
                <a:latin typeface="Carlito"/>
                <a:cs typeface="Carlito"/>
              </a:rPr>
              <a:t>over predict successful</a:t>
            </a:r>
            <a:r>
              <a:rPr lang="en-US" sz="1800" spc="130" dirty="0">
                <a:latin typeface="Carlito"/>
                <a:cs typeface="Carlito"/>
              </a:rPr>
              <a:t> </a:t>
            </a:r>
            <a:r>
              <a:rPr lang="en-US" sz="1800" spc="-10" dirty="0">
                <a:latin typeface="Carlito"/>
                <a:cs typeface="Carlito"/>
              </a:rPr>
              <a:t>landings.</a:t>
            </a:r>
            <a:endParaRPr lang="en-US" sz="1800" dirty="0">
              <a:latin typeface="Carlito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A59B-B465-7C23-6E0C-BE7E1D8F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43" y="993028"/>
            <a:ext cx="4541914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5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3DD1-712C-AB65-F05D-3C0E1FC6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DA2E-6FB8-93DF-F557-04E448DC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For Space Y, who wishes to compete against SpaceX, our aim is to create a machine learning model whose objective is to forecast when Stage 1 will successfully land in order to save around $100 million USD.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used information retrieved from the SpaceX Wikipedia page and a public SpaceX API.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made data labels, put data in a DB2 SQL database, and made a </a:t>
            </a:r>
            <a:r>
              <a:rPr lang="en-US" sz="1800" dirty="0" err="1">
                <a:latin typeface="Calibri" panose="020F0502020204030204" pitchFamily="34" charset="0"/>
              </a:rPr>
              <a:t>visualisation</a:t>
            </a:r>
            <a:r>
              <a:rPr lang="en-US" sz="1800" dirty="0">
                <a:latin typeface="Calibri" panose="020F0502020204030204" pitchFamily="34" charset="0"/>
              </a:rPr>
              <a:t> dashboard.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We developed an 83% accurate machine learning model.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Using this model, </a:t>
            </a:r>
            <a:r>
              <a:rPr lang="en-US" sz="1800" dirty="0" err="1">
                <a:latin typeface="Calibri" panose="020F0502020204030204" pitchFamily="34" charset="0"/>
              </a:rPr>
              <a:t>Allon</a:t>
            </a:r>
            <a:r>
              <a:rPr lang="en-US" sz="1800" dirty="0">
                <a:latin typeface="Calibri" panose="020F0502020204030204" pitchFamily="34" charset="0"/>
              </a:rPr>
              <a:t> Mask of </a:t>
            </a:r>
            <a:r>
              <a:rPr lang="en-US" sz="1800" dirty="0" err="1">
                <a:latin typeface="Calibri" panose="020F0502020204030204" pitchFamily="34" charset="0"/>
              </a:rPr>
              <a:t>SpaceY</a:t>
            </a:r>
            <a:r>
              <a:rPr lang="en-US" sz="1800" dirty="0">
                <a:latin typeface="Calibri" panose="020F0502020204030204" pitchFamily="34" charset="0"/>
              </a:rPr>
              <a:t> may forecast, with a fair degree of accuracy, if a launch will result in a successful Stage 1 landing prior to launch, hence enabling the determination of whether or not the launch is warranted.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069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5918-F1ED-C612-1C37-CB1914A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FE74-22A8-9636-7FAD-7AC8674C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Repository URL</a:t>
            </a:r>
          </a:p>
          <a:p>
            <a:r>
              <a:rPr lang="en-IN" dirty="0">
                <a:hlinkClick r:id="rId2"/>
              </a:rPr>
              <a:t>https://github.com/BhakteeKulkarni/Applied_Data_Science_Capstone_Assignments</a:t>
            </a:r>
            <a:endParaRPr lang="en-IN" dirty="0"/>
          </a:p>
          <a:p>
            <a:endParaRPr lang="en-IN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lang="en-IN" sz="1800" dirty="0">
              <a:latin typeface="Carlito"/>
              <a:cs typeface="Carlito"/>
            </a:endParaRPr>
          </a:p>
          <a:p>
            <a:pPr algn="l"/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18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lang="en-IN" sz="1800" dirty="0">
              <a:latin typeface="Carlito"/>
              <a:cs typeface="Carlito"/>
            </a:endParaRPr>
          </a:p>
          <a:p>
            <a:r>
              <a:rPr lang="en-IN" sz="18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lang="en-IN" sz="1800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585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D8E4-AC3B-AFF3-4931-8FC3F403D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8851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4D3B-D8D9-CDB9-1B22-5EB4AAF0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6276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2602-294A-5448-CBAB-F5346335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2A28-F6E4-938A-1D86-1AF5E1F4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35" dirty="0">
                <a:solidFill>
                  <a:schemeClr val="tx1"/>
                </a:solidFill>
                <a:latin typeface="Carlito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collection</a:t>
            </a:r>
            <a:r>
              <a:rPr lang="en-IN" sz="2200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methodology:</a:t>
            </a:r>
            <a:endParaRPr lang="en-IN" sz="2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Combined </a:t>
            </a:r>
            <a:r>
              <a:rPr lang="en-IN" sz="1800" spc="-20" dirty="0">
                <a:solidFill>
                  <a:schemeClr val="tx1"/>
                </a:solidFill>
                <a:latin typeface="Carlito"/>
                <a:cs typeface="Carlito"/>
              </a:rPr>
              <a:t>data from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SpaceX public </a:t>
            </a:r>
            <a:r>
              <a:rPr lang="en-IN" sz="1800" dirty="0">
                <a:solidFill>
                  <a:schemeClr val="tx1"/>
                </a:solidFill>
                <a:latin typeface="Carlito"/>
                <a:cs typeface="Carlito"/>
              </a:rPr>
              <a:t>API and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SpaceX Wikipedia</a:t>
            </a:r>
            <a:r>
              <a:rPr lang="en-IN" sz="1800" spc="1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page</a:t>
            </a:r>
            <a:endParaRPr lang="en-IN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Carlito"/>
                <a:cs typeface="Carlito"/>
              </a:rPr>
              <a:t>Perform </a:t>
            </a:r>
            <a:r>
              <a:rPr lang="en-IN" sz="2200" spc="-35" dirty="0">
                <a:solidFill>
                  <a:schemeClr val="tx1"/>
                </a:solidFill>
                <a:latin typeface="Carlito"/>
                <a:cs typeface="Carlito"/>
              </a:rPr>
              <a:t>data</a:t>
            </a:r>
            <a:r>
              <a:rPr lang="en-IN" sz="2200" spc="3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wrangling</a:t>
            </a:r>
            <a:endParaRPr lang="en-IN" sz="2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Classifying true landings </a:t>
            </a:r>
            <a:r>
              <a:rPr lang="en-IN" sz="1800" dirty="0">
                <a:solidFill>
                  <a:schemeClr val="tx1"/>
                </a:solidFill>
                <a:latin typeface="Carlito"/>
                <a:cs typeface="Carlito"/>
              </a:rPr>
              <a:t>as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successful </a:t>
            </a:r>
            <a:r>
              <a:rPr lang="en-IN" sz="1800" dirty="0">
                <a:solidFill>
                  <a:schemeClr val="tx1"/>
                </a:solidFill>
                <a:latin typeface="Carlito"/>
                <a:cs typeface="Carlito"/>
              </a:rPr>
              <a:t>and </a:t>
            </a:r>
            <a:r>
              <a:rPr lang="en-IN" sz="1800" spc="-10" dirty="0">
                <a:solidFill>
                  <a:schemeClr val="tx1"/>
                </a:solidFill>
                <a:latin typeface="Carlito"/>
                <a:cs typeface="Carlito"/>
              </a:rPr>
              <a:t>unsuccessful</a:t>
            </a:r>
            <a:r>
              <a:rPr lang="en-IN" sz="18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otherwise</a:t>
            </a:r>
            <a:endParaRPr lang="en-IN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Carlito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Carlito"/>
                <a:cs typeface="Carlito"/>
              </a:rPr>
              <a:t>exploratory </a:t>
            </a:r>
            <a:r>
              <a:rPr lang="en-IN" sz="2200" spc="-35" dirty="0">
                <a:solidFill>
                  <a:schemeClr val="tx1"/>
                </a:solidFill>
                <a:latin typeface="Carlito"/>
                <a:cs typeface="Carlito"/>
              </a:rPr>
              <a:t>data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analysis </a:t>
            </a:r>
            <a:r>
              <a:rPr lang="en-IN" sz="2200" spc="-25" dirty="0">
                <a:solidFill>
                  <a:schemeClr val="tx1"/>
                </a:solidFill>
                <a:latin typeface="Carlito"/>
                <a:cs typeface="Carlito"/>
              </a:rPr>
              <a:t>(EDA) </a:t>
            </a:r>
            <a:r>
              <a:rPr lang="en-IN" sz="2200" spc="-15" dirty="0">
                <a:solidFill>
                  <a:schemeClr val="tx1"/>
                </a:solidFill>
                <a:latin typeface="Carlito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visualization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r>
              <a:rPr lang="en-IN" sz="2200" spc="1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200" spc="-15" dirty="0">
                <a:solidFill>
                  <a:schemeClr val="tx1"/>
                </a:solidFill>
                <a:latin typeface="Carlito"/>
                <a:cs typeface="Carlito"/>
              </a:rPr>
              <a:t>SQL</a:t>
            </a:r>
            <a:endParaRPr lang="en-IN" sz="2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Carlito"/>
                <a:cs typeface="Carlito"/>
              </a:rPr>
              <a:t>Perform </a:t>
            </a:r>
            <a:r>
              <a:rPr lang="en-IN" sz="2200" spc="-30" dirty="0">
                <a:solidFill>
                  <a:schemeClr val="tx1"/>
                </a:solidFill>
                <a:latin typeface="Carlito"/>
                <a:cs typeface="Carlito"/>
              </a:rPr>
              <a:t>interactive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visual analytics </a:t>
            </a:r>
            <a:r>
              <a:rPr lang="en-IN" sz="2200" spc="-15" dirty="0">
                <a:solidFill>
                  <a:schemeClr val="tx1"/>
                </a:solidFill>
                <a:latin typeface="Carlito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Folium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and </a:t>
            </a:r>
            <a:r>
              <a:rPr lang="en-IN" sz="2200" spc="-5" dirty="0" err="1">
                <a:solidFill>
                  <a:schemeClr val="tx1"/>
                </a:solidFill>
                <a:latin typeface="Carlito"/>
                <a:cs typeface="Carlito"/>
              </a:rPr>
              <a:t>Plotly</a:t>
            </a:r>
            <a:r>
              <a:rPr lang="en-IN" sz="2200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Dash</a:t>
            </a:r>
            <a:endParaRPr lang="en-IN" sz="2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sz="2200" spc="-40" dirty="0">
                <a:solidFill>
                  <a:schemeClr val="tx1"/>
                </a:solidFill>
                <a:latin typeface="Carlito"/>
                <a:cs typeface="Carlito"/>
              </a:rPr>
              <a:t>Perform </a:t>
            </a:r>
            <a:r>
              <a:rPr lang="en-IN" sz="2200" spc="-25" dirty="0">
                <a:solidFill>
                  <a:schemeClr val="tx1"/>
                </a:solidFill>
                <a:latin typeface="Carlito"/>
                <a:cs typeface="Carlito"/>
              </a:rPr>
              <a:t>predictive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analysis </a:t>
            </a:r>
            <a:r>
              <a:rPr lang="en-IN" sz="2200" spc="-15" dirty="0">
                <a:solidFill>
                  <a:schemeClr val="tx1"/>
                </a:solidFill>
                <a:latin typeface="Carlito"/>
                <a:cs typeface="Carlito"/>
              </a:rPr>
              <a:t>using </a:t>
            </a:r>
            <a:r>
              <a:rPr lang="en-IN" sz="2200" spc="-20" dirty="0">
                <a:solidFill>
                  <a:schemeClr val="tx1"/>
                </a:solidFill>
                <a:latin typeface="Carlito"/>
                <a:cs typeface="Carlito"/>
              </a:rPr>
              <a:t>classification</a:t>
            </a:r>
            <a:r>
              <a:rPr lang="en-IN" sz="2200" spc="17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200" spc="-5" dirty="0">
                <a:solidFill>
                  <a:schemeClr val="tx1"/>
                </a:solidFill>
                <a:latin typeface="Carlito"/>
                <a:cs typeface="Carlito"/>
              </a:rPr>
              <a:t>models</a:t>
            </a:r>
            <a:endParaRPr lang="en-IN" sz="22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IN" sz="1800" spc="-45" dirty="0">
                <a:solidFill>
                  <a:schemeClr val="tx1"/>
                </a:solidFill>
                <a:latin typeface="Carlito"/>
                <a:cs typeface="Carlito"/>
              </a:rPr>
              <a:t>Tuned </a:t>
            </a:r>
            <a:r>
              <a:rPr lang="en-IN" sz="1800" dirty="0">
                <a:solidFill>
                  <a:schemeClr val="tx1"/>
                </a:solidFill>
                <a:latin typeface="Carlito"/>
                <a:cs typeface="Carlito"/>
              </a:rPr>
              <a:t>models </a:t>
            </a:r>
            <a:r>
              <a:rPr lang="en-IN" sz="1800" spc="-5" dirty="0">
                <a:solidFill>
                  <a:schemeClr val="tx1"/>
                </a:solidFill>
                <a:latin typeface="Carlito"/>
                <a:cs typeface="Carlito"/>
              </a:rPr>
              <a:t>using</a:t>
            </a:r>
            <a:r>
              <a:rPr lang="en-IN" sz="1800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800" spc="-20" dirty="0" err="1">
                <a:solidFill>
                  <a:schemeClr val="tx1"/>
                </a:solidFill>
                <a:latin typeface="Carlito"/>
                <a:cs typeface="Carlito"/>
              </a:rPr>
              <a:t>GridSearchCV</a:t>
            </a:r>
            <a:endParaRPr lang="en-IN" sz="1800" dirty="0">
              <a:solidFill>
                <a:schemeClr val="tx1"/>
              </a:solidFill>
              <a:latin typeface="Carlito"/>
              <a:cs typeface="Carlito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FAF-9553-FC32-A348-4B3F7F5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95CE-16EE-9A77-2280-F232CC8B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lang="en-IN" sz="18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lang="en-IN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lang="en-IN" sz="18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lang="en-IN" sz="18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10" dirty="0" err="1">
                <a:solidFill>
                  <a:srgbClr val="404040"/>
                </a:solidFill>
                <a:latin typeface="Carlito"/>
                <a:cs typeface="Carlito"/>
              </a:rPr>
              <a:t>webscraping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lang="en-IN" sz="18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lang="en-IN" sz="18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lang="en-IN" sz="1800" spc="-30" dirty="0" err="1">
                <a:solidFill>
                  <a:srgbClr val="404040"/>
                </a:solidFill>
                <a:latin typeface="Carlito"/>
                <a:cs typeface="Carlito"/>
              </a:rPr>
              <a:t>FlightNumber</a:t>
            </a:r>
            <a:r>
              <a:rPr lang="en-IN" sz="1800" spc="-3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lang="en-IN" sz="1800" spc="-25" dirty="0" err="1">
                <a:solidFill>
                  <a:srgbClr val="404040"/>
                </a:solidFill>
                <a:latin typeface="Carlito"/>
                <a:cs typeface="Carlito"/>
              </a:rPr>
              <a:t>BoosterVersion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20" dirty="0" err="1">
                <a:solidFill>
                  <a:srgbClr val="404040"/>
                </a:solidFill>
                <a:latin typeface="Carlito"/>
                <a:cs typeface="Carlito"/>
              </a:rPr>
              <a:t>PayloadMass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IN" sz="1800" spc="-5" dirty="0" err="1">
                <a:solidFill>
                  <a:srgbClr val="404040"/>
                </a:solidFill>
                <a:latin typeface="Carlito"/>
                <a:cs typeface="Carlito"/>
              </a:rPr>
              <a:t>LaunchSite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lang="en-IN"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dirty="0" err="1">
                <a:solidFill>
                  <a:srgbClr val="404040"/>
                </a:solidFill>
                <a:latin typeface="Carlito"/>
                <a:cs typeface="Carlito"/>
              </a:rPr>
              <a:t>GridFins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lang="en-IN" sz="1800" spc="-10" dirty="0" err="1">
                <a:solidFill>
                  <a:srgbClr val="404040"/>
                </a:solidFill>
                <a:latin typeface="Carlito"/>
                <a:cs typeface="Carlito"/>
              </a:rPr>
              <a:t>LandingPad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lang="en-IN" sz="1800" spc="-10" dirty="0" err="1">
                <a:solidFill>
                  <a:srgbClr val="404040"/>
                </a:solidFill>
                <a:latin typeface="Carlito"/>
                <a:cs typeface="Carlito"/>
              </a:rPr>
              <a:t>ReusedCount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lang="en-IN" sz="18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IN"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lang="en-IN" sz="1800" u="heavy" spc="-2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</a:t>
            </a:r>
            <a:r>
              <a:rPr lang="en-IN" sz="18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Data</a:t>
            </a:r>
            <a:r>
              <a:rPr lang="en-IN" sz="18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lang="en-IN" sz="18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lang="en-IN" sz="1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lang="en-IN" sz="1800" spc="-20" dirty="0" err="1">
                <a:solidFill>
                  <a:srgbClr val="404040"/>
                </a:solidFill>
                <a:latin typeface="Carlito"/>
                <a:cs typeface="Carlito"/>
              </a:rPr>
              <a:t>PayloadMass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IN" sz="18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IN" sz="18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lang="en-IN" sz="18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lang="en-IN" sz="18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lang="en-IN"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lang="en-IN" sz="1800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6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3A1-6150-51E9-4340-B700560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– SpaceX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2E3D-C4EF-59A1-15CD-4CC6DEDE7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2916098" cy="38807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GIT Hub URL</a:t>
            </a:r>
          </a:p>
          <a:p>
            <a:endParaRPr lang="en-IN" dirty="0"/>
          </a:p>
          <a:p>
            <a:r>
              <a:rPr lang="en-US" dirty="0">
                <a:hlinkClick r:id="rId2"/>
              </a:rPr>
              <a:t>https://github.com/BhakteeKulkarni/Applied_Data_Science_Capstone_Assignments/commit/78c625f9b667e0697c73c702b1ca6d7a3faa2b53#diff-a6b5d3a61e47bfdf850524cbf3a86a9dc48dc2dde600523dd183c1bce0c6ce0b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8312E9-CF4D-F170-A1B2-1786A1CFC9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0691382"/>
              </p:ext>
            </p:extLst>
          </p:nvPr>
        </p:nvGraphicFramePr>
        <p:xfrm>
          <a:off x="3914274" y="1411706"/>
          <a:ext cx="7106652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5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157A-2A7C-F7C2-CE11-CF74476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–Web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AF12-54D1-D636-3A65-F5268F4D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803803" cy="3880772"/>
          </a:xfrm>
        </p:spPr>
        <p:txBody>
          <a:bodyPr/>
          <a:lstStyle/>
          <a:p>
            <a:r>
              <a:rPr lang="en-IN" dirty="0"/>
              <a:t>GIT Hub URL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https://github.com/BhakteeKulkarni/Applied_Data_Science_Capstone_Assignments/blob/main/Week1/Data%20Collection%20with%20Web%20Scraping.ipynb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7F179D-FA6C-F456-9E72-63473419B2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6061363"/>
              </p:ext>
            </p:extLst>
          </p:nvPr>
        </p:nvGraphicFramePr>
        <p:xfrm>
          <a:off x="3962400" y="1652336"/>
          <a:ext cx="6801853" cy="520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7449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2512</Words>
  <Application>Microsoft Office PowerPoint</Application>
  <PresentationFormat>Widescreen</PresentationFormat>
  <Paragraphs>209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Abadi</vt:lpstr>
      <vt:lpstr>-apple-system</vt:lpstr>
      <vt:lpstr>Arial</vt:lpstr>
      <vt:lpstr>Calibri</vt:lpstr>
      <vt:lpstr>Carlito</vt:lpstr>
      <vt:lpstr>Symbol</vt:lpstr>
      <vt:lpstr>Trebuchet MS</vt:lpstr>
      <vt:lpstr>Wingdings</vt:lpstr>
      <vt:lpstr>Wingdings 3</vt:lpstr>
      <vt:lpstr>Facet</vt:lpstr>
      <vt:lpstr>Winning Space Race with Data Science </vt:lpstr>
      <vt:lpstr>Outline </vt:lpstr>
      <vt:lpstr>Executive Summary</vt:lpstr>
      <vt:lpstr>Introduction</vt:lpstr>
      <vt:lpstr>Methodology</vt:lpstr>
      <vt:lpstr>Methodology</vt:lpstr>
      <vt:lpstr>Data Collection Overview </vt:lpstr>
      <vt:lpstr>Data Collection – SpaceX API</vt:lpstr>
      <vt:lpstr>Data Collection –Web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EDA with Visualization</vt:lpstr>
      <vt:lpstr>Flight Number vs LaunchSite</vt:lpstr>
      <vt:lpstr>Payload vs Launchsite</vt:lpstr>
      <vt:lpstr>Success Rate vs Orbit type</vt:lpstr>
      <vt:lpstr>Fight Number vs Orbit type</vt:lpstr>
      <vt:lpstr>Payload vs Orbit type</vt:lpstr>
      <vt:lpstr>Launch Success vs Yearly trend</vt:lpstr>
      <vt:lpstr>EDA with SQL</vt:lpstr>
      <vt:lpstr>All Launch Site Names </vt:lpstr>
      <vt:lpstr>Launch site names beginning with ‘CCA’</vt:lpstr>
      <vt:lpstr>Total payload mass from NASA</vt:lpstr>
      <vt:lpstr>Average payload mass by F9v1.1</vt:lpstr>
      <vt:lpstr>First successful Ground Pad Landing Date</vt:lpstr>
      <vt:lpstr>Successful Drone ship landing with payload between 4000 and 6000</vt:lpstr>
      <vt:lpstr>Total Number of Each mission outcome</vt:lpstr>
      <vt:lpstr>Boosters that carried maximum payload </vt:lpstr>
      <vt:lpstr>2015 failed drone ship landing</vt:lpstr>
      <vt:lpstr>Ranking Counts of Successful Landings  Between 2010-06-04 and 2017-03-20</vt:lpstr>
      <vt:lpstr>Interactive Mao with Folium</vt:lpstr>
      <vt:lpstr>Launch Site</vt:lpstr>
      <vt:lpstr>Color coded Launch Markers</vt:lpstr>
      <vt:lpstr>Key Location Proximities</vt:lpstr>
      <vt:lpstr>Build a Dashboard with Plotly Dash</vt:lpstr>
      <vt:lpstr>Successful launches across Launch Sites</vt:lpstr>
      <vt:lpstr>Highest Success Rate Launch Site</vt:lpstr>
      <vt:lpstr>Payload Mass vs Success vs Booster Version Category</vt:lpstr>
      <vt:lpstr>Predictive Analysis (Classification)</vt:lpstr>
      <vt:lpstr>Classification Accuracy</vt:lpstr>
      <vt:lpstr>Confusion Matrix</vt:lpstr>
      <vt:lpstr>Conclusion</vt:lpstr>
      <vt:lpstr>Appendix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Space Race with Data Science </dc:title>
  <dc:creator>kulkarnibhakti1709@gmail.com</dc:creator>
  <cp:lastModifiedBy>kulkarnibhakti1709@gmail.com</cp:lastModifiedBy>
  <cp:revision>1</cp:revision>
  <dcterms:created xsi:type="dcterms:W3CDTF">2024-03-23T08:52:30Z</dcterms:created>
  <dcterms:modified xsi:type="dcterms:W3CDTF">2024-03-23T10:56:23Z</dcterms:modified>
</cp:coreProperties>
</file>