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-4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FB85-1A53-4951-8C68-23F36CD53AC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218-E18C-4ACA-AFF3-0F675BF1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33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FB85-1A53-4951-8C68-23F36CD53AC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218-E18C-4ACA-AFF3-0F675BF1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52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FB85-1A53-4951-8C68-23F36CD53AC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218-E18C-4ACA-AFF3-0F675BF1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62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FB85-1A53-4951-8C68-23F36CD53AC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218-E18C-4ACA-AFF3-0F675BF1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96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FB85-1A53-4951-8C68-23F36CD53AC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218-E18C-4ACA-AFF3-0F675BF1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0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FB85-1A53-4951-8C68-23F36CD53AC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218-E18C-4ACA-AFF3-0F675BF1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08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FB85-1A53-4951-8C68-23F36CD53AC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218-E18C-4ACA-AFF3-0F675BF1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FB85-1A53-4951-8C68-23F36CD53AC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218-E18C-4ACA-AFF3-0F675BF1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3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FB85-1A53-4951-8C68-23F36CD53AC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218-E18C-4ACA-AFF3-0F675BF1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3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FB85-1A53-4951-8C68-23F36CD53AC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218-E18C-4ACA-AFF3-0F675BF1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5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FB85-1A53-4951-8C68-23F36CD53AC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218-E18C-4ACA-AFF3-0F675BF1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42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1FB85-1A53-4951-8C68-23F36CD53AC2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218-E18C-4ACA-AFF3-0F675BF15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0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568" y="136733"/>
            <a:ext cx="9953002" cy="65802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ATM’s Grouped by Bank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3981" y="794759"/>
            <a:ext cx="9144000" cy="4582682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59462"/>
              </p:ext>
            </p:extLst>
          </p:nvPr>
        </p:nvGraphicFramePr>
        <p:xfrm>
          <a:off x="2032000" y="719666"/>
          <a:ext cx="8127999" cy="778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Sl.</a:t>
                      </a:r>
                      <a:r>
                        <a:rPr lang="en-IN" sz="1600" baseline="0" dirty="0" smtClean="0"/>
                        <a:t> No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ATM’s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CMS-HDFC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CMS-ICICI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FSS-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Canara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FSS-HDFC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FSS-IDFC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FSS-IOB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FSS-SBI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FSSTOM-SBI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NCR-BANDHAN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NCR-CUB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NCR-HDFC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NCR-ICICI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NCR-IDBI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NCR-KVB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NCR-LVB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NCR-PNB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NCR-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YesBank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NCRFIS-LVB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NCRFIS-SBI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NCRFIS-UBI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44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ATM’s Grouped by State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16274"/>
              </p:ext>
            </p:extLst>
          </p:nvPr>
        </p:nvGraphicFramePr>
        <p:xfrm>
          <a:off x="838200" y="1825625"/>
          <a:ext cx="10515600" cy="1297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Sl. 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ATM’s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Andhra Pradesh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Arunachal Pradesh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Bihar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Chandigarh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Chhattisgarh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Gujarat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Haryana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Himachal Pradesh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Jharkhand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Karnataka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Kerala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Madhya Pradesh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Maharashtra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Manipur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Meghalaya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Mizoram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Nagaland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Odisha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Puducherry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Sikkim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Tamil Nadu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Telangana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Tripura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Uttar Pradesh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Uttarakhand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Bengal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sikkim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56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185</Words>
  <Application>Microsoft Office PowerPoint</Application>
  <PresentationFormat>Widescreen</PresentationFormat>
  <Paragraphs>164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ATM’s Grouped by Bank</vt:lpstr>
      <vt:lpstr>ATM’s Grouped by State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ATM’s Grouped by Bank</dc:title>
  <dc:creator>Microsoft account</dc:creator>
  <cp:lastModifiedBy>Microsoft account</cp:lastModifiedBy>
  <cp:revision>7</cp:revision>
  <dcterms:created xsi:type="dcterms:W3CDTF">2021-11-17T08:53:20Z</dcterms:created>
  <dcterms:modified xsi:type="dcterms:W3CDTF">2021-11-17T12:29:14Z</dcterms:modified>
</cp:coreProperties>
</file>