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8" r:id="rId9"/>
    <p:sldId id="262" r:id="rId10"/>
    <p:sldId id="263" r:id="rId11"/>
    <p:sldId id="269" r:id="rId12"/>
    <p:sldId id="266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CC9"/>
    <a:srgbClr val="0A8592"/>
    <a:srgbClr val="00316B"/>
    <a:srgbClr val="0066FF"/>
    <a:srgbClr val="00FFCC"/>
    <a:srgbClr val="00FFFF"/>
    <a:srgbClr val="1D4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33B90-7D82-429D-BE47-9487F7D24315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6F6E9-06BE-4FEA-BCBB-162E80FC5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9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F6E9-06BE-4FEA-BCBB-162E80FC5F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9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0B8-8109-478F-BDC6-07489C30AD81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AA58-3AF2-4D6A-8076-5B83C96C7D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9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0B8-8109-478F-BDC6-07489C30AD81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AA58-3AF2-4D6A-8076-5B83C96C7D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9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0B8-8109-478F-BDC6-07489C30AD81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AA58-3AF2-4D6A-8076-5B83C96C7D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6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0B8-8109-478F-BDC6-07489C30AD81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AA58-3AF2-4D6A-8076-5B83C96C7D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6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0B8-8109-478F-BDC6-07489C30AD81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AA58-3AF2-4D6A-8076-5B83C96C7D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3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0B8-8109-478F-BDC6-07489C30AD81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AA58-3AF2-4D6A-8076-5B83C96C7D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3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0B8-8109-478F-BDC6-07489C30AD81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AA58-3AF2-4D6A-8076-5B83C96C7D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5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0B8-8109-478F-BDC6-07489C30AD81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AA58-3AF2-4D6A-8076-5B83C96C7D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0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0B8-8109-478F-BDC6-07489C30AD81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AA58-3AF2-4D6A-8076-5B83C96C7D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1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0B8-8109-478F-BDC6-07489C30AD81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AA58-3AF2-4D6A-8076-5B83C96C7D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0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0B8-8109-478F-BDC6-07489C30AD81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AA58-3AF2-4D6A-8076-5B83C96C7D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70B8-8109-478F-BDC6-07489C30AD81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BAA58-3AF2-4D6A-8076-5B83C96C7D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3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5.png" /><Relationship Id="rId4" Type="http://schemas.openxmlformats.org/officeDocument/2006/relationships/image" Target="../media/image24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ageteamz.com/" TargetMode="Externa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9.png" /><Relationship Id="rId5" Type="http://schemas.openxmlformats.org/officeDocument/2006/relationships/image" Target="../media/image28.png" /><Relationship Id="rId4" Type="http://schemas.openxmlformats.org/officeDocument/2006/relationships/image" Target="../media/image27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3.png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6.png" /><Relationship Id="rId4" Type="http://schemas.openxmlformats.org/officeDocument/2006/relationships/image" Target="../media/image15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0.png" /><Relationship Id="rId5" Type="http://schemas.openxmlformats.org/officeDocument/2006/relationships/image" Target="../media/image19.png" /><Relationship Id="rId4" Type="http://schemas.openxmlformats.org/officeDocument/2006/relationships/image" Target="../media/image18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7" Type="http://schemas.openxmlformats.org/officeDocument/2006/relationships/image" Target="../media/image2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9.png" /><Relationship Id="rId5" Type="http://schemas.openxmlformats.org/officeDocument/2006/relationships/image" Target="../media/image21.png" /><Relationship Id="rId4" Type="http://schemas.openxmlformats.org/officeDocument/2006/relationships/image" Target="../media/image1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9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9"/>
            <a:ext cx="9144000" cy="6823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124" y="547402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HelvLight" pitchFamily="2" charset="0"/>
              </a:rPr>
              <a:t>Driver App: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143000"/>
            <a:ext cx="7848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sz="2000" dirty="0">
                <a:latin typeface="HelvLight" pitchFamily="2" charset="0"/>
              </a:rPr>
              <a:t>Driver shall view his schedule for the day and start. 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latin typeface="HelvLight" pitchFamily="2" charset="0"/>
              </a:rPr>
              <a:t>Driver shall navigate to customer location and deliver the goods. </a:t>
            </a:r>
          </a:p>
          <a:p>
            <a:pPr fontAlgn="base">
              <a:lnSpc>
                <a:spcPct val="150000"/>
              </a:lnSpc>
            </a:pPr>
            <a:endParaRPr lang="en-US" sz="2000" dirty="0">
              <a:latin typeface="HelvLight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1793748"/>
            <a:ext cx="142876" cy="19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1374648"/>
            <a:ext cx="142876" cy="190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286000"/>
            <a:ext cx="2817054" cy="425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2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9"/>
            <a:ext cx="9144000" cy="6823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124" y="547402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HelvLight" pitchFamily="2" charset="0"/>
              </a:rPr>
              <a:t>Driver App: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219200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dirty="0">
                <a:latin typeface="HelvLight" pitchFamily="2" charset="0"/>
              </a:rPr>
              <a:t>Driver shall get Proof of Delivery when item is 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latin typeface="HelvLight" pitchFamily="2" charset="0"/>
              </a:rPr>
              <a:t>delivered.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latin typeface="HelvLight" pitchFamily="2" charset="0"/>
              </a:rPr>
              <a:t>Driver shall view all customers, feedback of the 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latin typeface="HelvLight" pitchFamily="2" charset="0"/>
              </a:rPr>
              <a:t>deliverables from the dashboard.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2324100"/>
            <a:ext cx="142876" cy="19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1373187"/>
            <a:ext cx="142876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828800"/>
            <a:ext cx="2819399" cy="42618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851" y="2627261"/>
            <a:ext cx="2331549" cy="352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1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9"/>
            <a:ext cx="9144000" cy="6823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124" y="547402"/>
            <a:ext cx="2151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HelvLight" pitchFamily="2" charset="0"/>
              </a:rPr>
              <a:t>Company Profile: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065213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sz="2000" dirty="0">
                <a:latin typeface="HelvLight" pitchFamily="2" charset="0"/>
              </a:rPr>
              <a:t>We are a team of Designers, Engineers and Full Stack Developers.</a:t>
            </a:r>
          </a:p>
          <a:p>
            <a:pPr fontAlgn="base">
              <a:lnSpc>
                <a:spcPct val="200000"/>
              </a:lnSpc>
            </a:pPr>
            <a:r>
              <a:rPr lang="en-US" sz="2000" dirty="0">
                <a:latin typeface="HelvLight" pitchFamily="2" charset="0"/>
              </a:rPr>
              <a:t>We build successful mobile apps, web apps that are unique, that always makes</a:t>
            </a:r>
          </a:p>
          <a:p>
            <a:pPr fontAlgn="base">
              <a:lnSpc>
                <a:spcPct val="200000"/>
              </a:lnSpc>
            </a:pPr>
            <a:r>
              <a:rPr lang="en-US" sz="2000" dirty="0">
                <a:latin typeface="HelvLight" pitchFamily="2" charset="0"/>
              </a:rPr>
              <a:t>Money and people will love to use it.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1790700"/>
            <a:ext cx="142876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4457700"/>
            <a:ext cx="142876" cy="19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1295400"/>
            <a:ext cx="142876" cy="19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3695700"/>
            <a:ext cx="142876" cy="190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9124" y="2946748"/>
            <a:ext cx="1238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HelvLight" pitchFamily="2" charset="0"/>
              </a:rPr>
              <a:t>We Help: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3606225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>
                <a:latin typeface="HelvLight" pitchFamily="2" charset="0"/>
              </a:rPr>
              <a:t>Entrepreneurs</a:t>
            </a:r>
            <a:r>
              <a:rPr lang="en-US" sz="2000" dirty="0">
                <a:latin typeface="HelvLight" pitchFamily="2" charset="0"/>
              </a:rPr>
              <a:t>:            Love new ideas, work with creative minds and build their idea into execution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5224046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>
                <a:latin typeface="HelvLight" pitchFamily="2" charset="0"/>
              </a:rPr>
              <a:t>Branding Apps</a:t>
            </a:r>
            <a:r>
              <a:rPr lang="en-US" sz="2000" dirty="0">
                <a:latin typeface="HelvLight" pitchFamily="2" charset="0"/>
              </a:rPr>
              <a:t>:           We work together with brands to build compelling products.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368225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>
                <a:latin typeface="HelvLight" pitchFamily="2" charset="0"/>
              </a:rPr>
              <a:t>Enterprise Mobility</a:t>
            </a:r>
            <a:r>
              <a:rPr lang="en-US" sz="2000" dirty="0">
                <a:latin typeface="HelvLight" pitchFamily="2" charset="0"/>
              </a:rPr>
              <a:t>:     Understand the need of SMEs. We build apps to increase their revenue, operational                                 	              efficiency and customer engagement.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5298073"/>
            <a:ext cx="142876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98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9"/>
            <a:ext cx="9144000" cy="6823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3" y="1364640"/>
            <a:ext cx="8014607" cy="476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0823" y="547402"/>
            <a:ext cx="1751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HelvLight" pitchFamily="2" charset="0"/>
              </a:rPr>
              <a:t>Core Techies:</a:t>
            </a:r>
          </a:p>
        </p:txBody>
      </p:sp>
    </p:spTree>
    <p:extLst>
      <p:ext uri="{BB962C8B-B14F-4D97-AF65-F5344CB8AC3E}">
        <p14:creationId xmlns:p14="http://schemas.microsoft.com/office/powerpoint/2010/main" val="3053542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9"/>
            <a:ext cx="9144000" cy="68238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13889" y="1524000"/>
            <a:ext cx="368241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HelvLight" pitchFamily="2" charset="0"/>
              </a:rPr>
              <a:t>Thanks and Reach us @</a:t>
            </a:r>
          </a:p>
          <a:p>
            <a:pPr algn="ctr"/>
            <a:r>
              <a:rPr lang="en-US" sz="4000" b="1" dirty="0">
                <a:solidFill>
                  <a:schemeClr val="tx2"/>
                </a:solidFill>
                <a:latin typeface="HelvLight" pitchFamily="2" charset="0"/>
              </a:rPr>
              <a:t>www.</a:t>
            </a:r>
            <a:r>
              <a:rPr lang="en-US" sz="4000" b="1" dirty="0">
                <a:solidFill>
                  <a:schemeClr val="tx2"/>
                </a:solidFill>
                <a:latin typeface="HelvLight" pitchFamily="2" charset="0"/>
                <a:hlinkClick r:id="rId3"/>
              </a:rPr>
              <a:t>manageteamz</a:t>
            </a:r>
            <a:r>
              <a:rPr lang="en-US" sz="4000" b="1" dirty="0">
                <a:solidFill>
                  <a:schemeClr val="tx2"/>
                </a:solidFill>
                <a:latin typeface="HelvLight" pitchFamily="2" charset="0"/>
              </a:rPr>
              <a:t>.com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232" y="2438400"/>
            <a:ext cx="3674568" cy="2109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C:\Users\w2s-seo\Downloads\google-play-badge-128x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57600"/>
            <a:ext cx="2782614" cy="278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2s-seo\Desktop\appstore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437" y="4628386"/>
            <a:ext cx="841042" cy="84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44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3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1485900"/>
            <a:ext cx="142876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1143000"/>
            <a:ext cx="142876" cy="190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1981200"/>
            <a:ext cx="142876" cy="190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9124" y="609600"/>
            <a:ext cx="2886076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14290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HelvLight" pitchFamily="2" charset="0"/>
              </a:rPr>
              <a:t>Fleet Management: </a:t>
            </a:r>
          </a:p>
        </p:txBody>
      </p:sp>
    </p:spTree>
    <p:extLst>
      <p:ext uri="{BB962C8B-B14F-4D97-AF65-F5344CB8AC3E}">
        <p14:creationId xmlns:p14="http://schemas.microsoft.com/office/powerpoint/2010/main" val="379692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9"/>
            <a:ext cx="9144000" cy="68238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1562100"/>
            <a:ext cx="142876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2247900"/>
            <a:ext cx="142876" cy="190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3314700"/>
            <a:ext cx="142876" cy="190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4305300"/>
            <a:ext cx="142876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4991100"/>
            <a:ext cx="142876" cy="190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1219200"/>
            <a:ext cx="142876" cy="190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1905000"/>
            <a:ext cx="142876" cy="190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2933700"/>
            <a:ext cx="142876" cy="190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3962400"/>
            <a:ext cx="142876" cy="190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4648200"/>
            <a:ext cx="142876" cy="190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9"/>
            <a:ext cx="9144000" cy="682388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57200" y="514290"/>
            <a:ext cx="182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HelvLight" pitchFamily="2" charset="0"/>
              </a:rPr>
              <a:t>How it Works: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" y="1196370"/>
            <a:ext cx="3223959" cy="93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Light" pitchFamily="2" charset="0"/>
              </a:rPr>
              <a:t>Owner logs in web panel, creates driver, </a:t>
            </a:r>
          </a:p>
          <a:p>
            <a:r>
              <a:rPr lang="en-US" sz="2000" dirty="0">
                <a:latin typeface="HelvLight" pitchFamily="2" charset="0"/>
              </a:rPr>
              <a:t>Fleet and customer delivery location. </a:t>
            </a:r>
          </a:p>
          <a:p>
            <a:endParaRPr lang="en-US" sz="1480" dirty="0">
              <a:latin typeface="HelvLight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2209800"/>
            <a:ext cx="3390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Light" pitchFamily="2" charset="0"/>
              </a:rPr>
              <a:t>Owner creates a trip by assigning </a:t>
            </a:r>
          </a:p>
          <a:p>
            <a:r>
              <a:rPr lang="en-US" sz="2000" dirty="0">
                <a:latin typeface="HelvLight" pitchFamily="2" charset="0"/>
              </a:rPr>
              <a:t>customer locations to a driver and his fleet.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600" y="3200400"/>
            <a:ext cx="3318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 dirty="0">
                <a:latin typeface="HelvLight" pitchFamily="2" charset="0"/>
              </a:rPr>
              <a:t>Driver logs into smartphone and view his </a:t>
            </a:r>
          </a:p>
          <a:p>
            <a:pPr fontAlgn="base"/>
            <a:r>
              <a:rPr lang="en-US" sz="2000" dirty="0">
                <a:latin typeface="HelvLight" pitchFamily="2" charset="0"/>
              </a:rPr>
              <a:t>schedule for the day.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" y="4114800"/>
            <a:ext cx="3440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 dirty="0">
                <a:latin typeface="HelvLight" pitchFamily="2" charset="0"/>
              </a:rPr>
              <a:t>Driver starts the day and app automatically </a:t>
            </a:r>
          </a:p>
          <a:p>
            <a:pPr fontAlgn="base"/>
            <a:r>
              <a:rPr lang="en-US" sz="2000" dirty="0">
                <a:latin typeface="HelvLight" pitchFamily="2" charset="0"/>
              </a:rPr>
              <a:t>picks up the first location. App navigates </a:t>
            </a:r>
          </a:p>
          <a:p>
            <a:pPr fontAlgn="base"/>
            <a:r>
              <a:rPr lang="en-US" sz="2000" dirty="0">
                <a:latin typeface="HelvLight" pitchFamily="2" charset="0"/>
              </a:rPr>
              <a:t>to customer location.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" y="5158770"/>
            <a:ext cx="33377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 dirty="0">
                <a:latin typeface="HelvLight" pitchFamily="2" charset="0"/>
              </a:rPr>
              <a:t>Fleet movement is monitored through the </a:t>
            </a:r>
          </a:p>
          <a:p>
            <a:pPr fontAlgn="base"/>
            <a:r>
              <a:rPr lang="en-US" sz="2000" dirty="0">
                <a:latin typeface="HelvLight" pitchFamily="2" charset="0"/>
              </a:rPr>
              <a:t>mobile app and data's are stored in web</a:t>
            </a:r>
          </a:p>
          <a:p>
            <a:pPr fontAlgn="base"/>
            <a:r>
              <a:rPr lang="en-US" sz="2000" dirty="0">
                <a:latin typeface="HelvLight" pitchFamily="2" charset="0"/>
              </a:rPr>
              <a:t>server. </a:t>
            </a:r>
          </a:p>
        </p:txBody>
      </p:sp>
    </p:spTree>
    <p:extLst>
      <p:ext uri="{BB962C8B-B14F-4D97-AF65-F5344CB8AC3E}">
        <p14:creationId xmlns:p14="http://schemas.microsoft.com/office/powerpoint/2010/main" val="120101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1562100"/>
            <a:ext cx="142876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2247900"/>
            <a:ext cx="142876" cy="190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3314700"/>
            <a:ext cx="142876" cy="190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4305300"/>
            <a:ext cx="142876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4991100"/>
            <a:ext cx="142876" cy="190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1219200"/>
            <a:ext cx="142876" cy="190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1905000"/>
            <a:ext cx="142876" cy="190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2933700"/>
            <a:ext cx="142876" cy="190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3962400"/>
            <a:ext cx="142876" cy="190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4648200"/>
            <a:ext cx="142876" cy="1905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57200" y="514290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HelvLight" pitchFamily="2" charset="0"/>
              </a:rPr>
              <a:t>How it works: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9"/>
            <a:ext cx="9144000" cy="682388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86062" y="1143000"/>
            <a:ext cx="3472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 dirty="0">
                <a:latin typeface="HelvLight" pitchFamily="2" charset="0"/>
              </a:rPr>
              <a:t>Owner shall view live Information of their </a:t>
            </a:r>
          </a:p>
          <a:p>
            <a:pPr fontAlgn="base"/>
            <a:r>
              <a:rPr lang="en-US" sz="2000" dirty="0">
                <a:latin typeface="HelvLight" pitchFamily="2" charset="0"/>
              </a:rPr>
              <a:t>fleets, current speed, stoppage and distance </a:t>
            </a:r>
          </a:p>
          <a:p>
            <a:pPr fontAlgn="base"/>
            <a:r>
              <a:rPr lang="en-US" sz="2000" dirty="0">
                <a:latin typeface="HelvLight" pitchFamily="2" charset="0"/>
              </a:rPr>
              <a:t>to travel to customer location in web panel.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600" y="2265402"/>
            <a:ext cx="3219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 dirty="0">
                <a:latin typeface="HelvLight" pitchFamily="2" charset="0"/>
              </a:rPr>
              <a:t>Driver reaches the customer location and</a:t>
            </a:r>
          </a:p>
          <a:p>
            <a:pPr fontAlgn="base"/>
            <a:r>
              <a:rPr lang="en-US" sz="2000" dirty="0">
                <a:latin typeface="HelvLight" pitchFamily="2" charset="0"/>
              </a:rPr>
              <a:t>delivers the goods.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" y="3256002"/>
            <a:ext cx="3382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 dirty="0">
                <a:latin typeface="HelvLight" pitchFamily="2" charset="0"/>
              </a:rPr>
              <a:t>Driver mentions that goods are delivered </a:t>
            </a:r>
          </a:p>
          <a:p>
            <a:pPr fontAlgn="base"/>
            <a:r>
              <a:rPr lang="en-US" sz="2000" dirty="0">
                <a:latin typeface="HelvLight" pitchFamily="2" charset="0"/>
              </a:rPr>
              <a:t>and get a Proof of Delivery from customer.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600" y="4246602"/>
            <a:ext cx="3196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 dirty="0">
                <a:latin typeface="HelvLight" pitchFamily="2" charset="0"/>
              </a:rPr>
              <a:t>Driver picks up the next assignment and</a:t>
            </a:r>
          </a:p>
          <a:p>
            <a:pPr fontAlgn="base"/>
            <a:r>
              <a:rPr lang="en-US" sz="2000" dirty="0">
                <a:latin typeface="HelvLight" pitchFamily="2" charset="0"/>
              </a:rPr>
              <a:t>travels to customer’s location.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" y="5257800"/>
            <a:ext cx="2940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 dirty="0">
                <a:latin typeface="HelvLight" pitchFamily="2" charset="0"/>
              </a:rPr>
              <a:t>Owner shall view reports and take </a:t>
            </a:r>
          </a:p>
          <a:p>
            <a:pPr fontAlgn="base"/>
            <a:r>
              <a:rPr lang="en-US" sz="2000" dirty="0">
                <a:latin typeface="HelvLight" pitchFamily="2" charset="0"/>
              </a:rPr>
              <a:t>performance improvement decisions.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514290"/>
            <a:ext cx="182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HelvLight" pitchFamily="2" charset="0"/>
              </a:rPr>
              <a:t>How it Works: </a:t>
            </a:r>
          </a:p>
        </p:txBody>
      </p:sp>
    </p:spTree>
    <p:extLst>
      <p:ext uri="{BB962C8B-B14F-4D97-AF65-F5344CB8AC3E}">
        <p14:creationId xmlns:p14="http://schemas.microsoft.com/office/powerpoint/2010/main" val="410521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9"/>
            <a:ext cx="9144000" cy="68238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5374" y="1124635"/>
            <a:ext cx="1713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27BCC9"/>
                </a:solidFill>
                <a:latin typeface="HelvLight" pitchFamily="2" charset="0"/>
              </a:rPr>
              <a:t>Manage Drivers 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1447800"/>
            <a:ext cx="9115425" cy="3162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2411" y="25908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HelvLight" pitchFamily="2" charset="0"/>
              </a:rPr>
              <a:t>Drivers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9365" y="2590800"/>
            <a:ext cx="158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HelvLight" pitchFamily="2" charset="0"/>
              </a:rPr>
              <a:t>GPS Tracking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2800" y="25908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HelvLight" pitchFamily="2" charset="0"/>
              </a:rPr>
              <a:t>Driver Status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4515416"/>
            <a:ext cx="283758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HelvLight" pitchFamily="2" charset="0"/>
              </a:rPr>
              <a:t>List view of all drivers. You shall edit or create a new one. Add Driver allows you to add a Driver along with required details. </a:t>
            </a:r>
            <a:endParaRPr lang="en-US" sz="2000" dirty="0">
              <a:effectLst/>
              <a:latin typeface="HelvLight" pitchFamily="2" charset="0"/>
            </a:endParaRPr>
          </a:p>
          <a:p>
            <a:pPr algn="just"/>
            <a:br>
              <a:rPr lang="en-US" sz="1300" dirty="0">
                <a:latin typeface="HelvLight" pitchFamily="2" charset="0"/>
              </a:rPr>
            </a:br>
            <a:endParaRPr lang="en-US" sz="1300" dirty="0">
              <a:latin typeface="HelvLight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2800" y="4533900"/>
            <a:ext cx="28375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HelvLight" pitchFamily="2" charset="0"/>
              </a:rPr>
              <a:t>If it’s ON, Driver can not turn off GPS Tracking from his app. If it's set as OFF, Driver has the option to turn ON or OFF the tracking from his device. </a:t>
            </a:r>
            <a:endParaRPr lang="en-US" sz="2000" b="0" dirty="0">
              <a:effectLst/>
              <a:latin typeface="HelvLight" pitchFamily="2" charset="0"/>
            </a:endParaRPr>
          </a:p>
          <a:p>
            <a:pPr algn="just"/>
            <a:br>
              <a:rPr lang="en-US" sz="2000" dirty="0">
                <a:latin typeface="HelvLight" pitchFamily="2" charset="0"/>
              </a:rPr>
            </a:br>
            <a:endParaRPr lang="en-US" sz="2000" dirty="0">
              <a:latin typeface="HelvLight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4533900"/>
            <a:ext cx="28375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Light" pitchFamily="2" charset="0"/>
              </a:rPr>
              <a:t>Can be activated or deactivated using Status dropdown.</a:t>
            </a:r>
            <a:endParaRPr lang="en-US" sz="2000" b="0" dirty="0">
              <a:effectLst/>
              <a:latin typeface="HelvLight" pitchFamily="2" charset="0"/>
            </a:endParaRPr>
          </a:p>
          <a:p>
            <a:br>
              <a:rPr lang="en-US" sz="2000" dirty="0"/>
            </a:br>
            <a:endParaRPr lang="en-US" dirty="0">
              <a:latin typeface="HelvLight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74" y="1143685"/>
            <a:ext cx="304800" cy="2857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600" y="547402"/>
            <a:ext cx="2308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HelvLight" pitchFamily="2" charset="0"/>
              </a:rPr>
              <a:t>Web Admin Panel:</a:t>
            </a:r>
          </a:p>
        </p:txBody>
      </p:sp>
    </p:spTree>
    <p:extLst>
      <p:ext uri="{BB962C8B-B14F-4D97-AF65-F5344CB8AC3E}">
        <p14:creationId xmlns:p14="http://schemas.microsoft.com/office/powerpoint/2010/main" val="251783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"/>
            <a:ext cx="9144000" cy="6823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645" y="1143000"/>
            <a:ext cx="19287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27BCC9"/>
                </a:solidFill>
                <a:latin typeface="HelvLight" pitchFamily="2" charset="0"/>
              </a:rPr>
              <a:t>Manage  locations 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8885"/>
            <a:ext cx="7676506" cy="26631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700295"/>
            <a:ext cx="784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dirty="0">
                <a:latin typeface="HelvLight" pitchFamily="2" charset="0"/>
              </a:rPr>
              <a:t>Location is your customer's pickup or drop off address. It is classified as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elvLigh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5149" y="4495800"/>
            <a:ext cx="17780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27BCC9"/>
                </a:solidFill>
                <a:latin typeface="HelvLight" pitchFamily="2" charset="0"/>
              </a:rPr>
              <a:t>Geofence radius 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497563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dirty="0">
                <a:latin typeface="HelvLight" pitchFamily="2" charset="0"/>
              </a:rPr>
              <a:t>It allows you to mention the geofencing distance. If a fleet enters into specific radius, web panel will be notified and driver will get notification through mobile app.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5" y="1162050"/>
            <a:ext cx="304800" cy="285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9" y="4552980"/>
            <a:ext cx="304800" cy="28575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7391400" y="2819400"/>
            <a:ext cx="457200" cy="533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49880"/>
            <a:ext cx="502920" cy="502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600" y="547402"/>
            <a:ext cx="2380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HelvLight" pitchFamily="2" charset="0"/>
              </a:rPr>
              <a:t>Web Admin Panel:</a:t>
            </a:r>
          </a:p>
        </p:txBody>
      </p:sp>
    </p:spTree>
    <p:extLst>
      <p:ext uri="{BB962C8B-B14F-4D97-AF65-F5344CB8AC3E}">
        <p14:creationId xmlns:p14="http://schemas.microsoft.com/office/powerpoint/2010/main" val="113100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9"/>
            <a:ext cx="9144000" cy="68238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4963" y="1143000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7BCC9"/>
                </a:solidFill>
                <a:latin typeface="HelvLight" pitchFamily="2" charset="0"/>
              </a:rPr>
              <a:t>Manage  fleets: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65591"/>
            <a:ext cx="376086" cy="3525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622792"/>
            <a:ext cx="7848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Light" pitchFamily="2" charset="0"/>
              </a:rPr>
              <a:t>Fleets more Info such as Vehicle Number, Color, Make can be maintained here.</a:t>
            </a:r>
            <a:endParaRPr lang="en-US" sz="2000" b="0" dirty="0">
              <a:effectLst/>
              <a:latin typeface="HelvLight" pitchFamily="2" charset="0"/>
            </a:endParaRPr>
          </a:p>
          <a:p>
            <a:br>
              <a:rPr lang="en-US" sz="2000" dirty="0"/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Ligh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4963" y="2133600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7BCC9"/>
                </a:solidFill>
                <a:latin typeface="HelvLight" pitchFamily="2" charset="0"/>
              </a:rPr>
              <a:t>Manage  trip schedule: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2586285"/>
            <a:ext cx="7924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Light" pitchFamily="2" charset="0"/>
              </a:rPr>
              <a:t>Owner shall connect Drivers and fleets to customer location. This will be the route map that driver will follow in his mobile app. </a:t>
            </a:r>
          </a:p>
          <a:p>
            <a:br>
              <a:rPr lang="en-US" sz="2000" dirty="0"/>
            </a:br>
            <a:br>
              <a:rPr lang="en-US" sz="2000" dirty="0"/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Light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4627"/>
            <a:ext cx="304800" cy="285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61" y="3231469"/>
            <a:ext cx="5288279" cy="33051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600" y="547402"/>
            <a:ext cx="2308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HelvLight" pitchFamily="2" charset="0"/>
              </a:rPr>
              <a:t>Web Admin Panel:</a:t>
            </a:r>
          </a:p>
        </p:txBody>
      </p:sp>
    </p:spTree>
    <p:extLst>
      <p:ext uri="{BB962C8B-B14F-4D97-AF65-F5344CB8AC3E}">
        <p14:creationId xmlns:p14="http://schemas.microsoft.com/office/powerpoint/2010/main" val="270641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9"/>
            <a:ext cx="9144000" cy="68238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1163" y="1311632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7BCC9"/>
                </a:solidFill>
                <a:latin typeface="HelvLight" pitchFamily="2" charset="0"/>
              </a:rPr>
              <a:t>Live tracking: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1792185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Light" pitchFamily="2" charset="0"/>
              </a:rPr>
              <a:t>Shows live tracking of all your </a:t>
            </a:r>
          </a:p>
          <a:p>
            <a:r>
              <a:rPr lang="en-US" sz="2000" dirty="0">
                <a:latin typeface="HelvLight" pitchFamily="2" charset="0"/>
              </a:rPr>
              <a:t>Current  fleets!</a:t>
            </a:r>
          </a:p>
          <a:p>
            <a:br>
              <a:rPr lang="en-US" sz="2000" dirty="0"/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Light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367344" cy="3443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61163" y="4248835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7BCC9"/>
                </a:solidFill>
                <a:latin typeface="HelvLight" pitchFamily="2" charset="0"/>
              </a:rPr>
              <a:t>GPS history: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4653171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Light" pitchFamily="2" charset="0"/>
              </a:rPr>
              <a:t>Manager should be able to track their travel history and customer locations travelled before. </a:t>
            </a:r>
          </a:p>
          <a:p>
            <a:br>
              <a:rPr lang="en-US" sz="2000" dirty="0"/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Light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05275"/>
            <a:ext cx="581025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71923"/>
            <a:ext cx="5124450" cy="2995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33849"/>
            <a:ext cx="3931920" cy="24574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600" y="548640"/>
            <a:ext cx="2308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HelvLight" pitchFamily="2" charset="0"/>
              </a:rPr>
              <a:t>Web Admin Panel:</a:t>
            </a:r>
          </a:p>
        </p:txBody>
      </p:sp>
    </p:spTree>
    <p:extLst>
      <p:ext uri="{BB962C8B-B14F-4D97-AF65-F5344CB8AC3E}">
        <p14:creationId xmlns:p14="http://schemas.microsoft.com/office/powerpoint/2010/main" val="329367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9"/>
            <a:ext cx="9144000" cy="68238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1219200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7BCC9"/>
                </a:solidFill>
                <a:latin typeface="HelvLight" pitchFamily="2" charset="0"/>
              </a:rPr>
              <a:t>Geo fence: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738598"/>
            <a:ext cx="7848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Light" pitchFamily="2" charset="0"/>
              </a:rPr>
              <a:t>Mention a fence area and if </a:t>
            </a:r>
          </a:p>
          <a:p>
            <a:r>
              <a:rPr lang="en-US" sz="2000" dirty="0">
                <a:latin typeface="HelvLight" pitchFamily="2" charset="0"/>
              </a:rPr>
              <a:t>your fleets enter into the zone,</a:t>
            </a:r>
          </a:p>
          <a:p>
            <a:r>
              <a:rPr lang="en-US" sz="2000" dirty="0">
                <a:latin typeface="HelvLight" pitchFamily="2" charset="0"/>
              </a:rPr>
              <a:t>you will get an alert. </a:t>
            </a:r>
          </a:p>
          <a:p>
            <a:br>
              <a:rPr lang="en-US" sz="2000" dirty="0"/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Ligh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3334435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7BCC9"/>
                </a:solidFill>
                <a:latin typeface="HelvLight" pitchFamily="2" charset="0"/>
              </a:rPr>
              <a:t>Trip summary: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817203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Light" pitchFamily="2" charset="0"/>
              </a:rPr>
              <a:t>Shows report of your trips. </a:t>
            </a:r>
          </a:p>
          <a:p>
            <a:br>
              <a:rPr lang="en-US" sz="2000" dirty="0">
                <a:latin typeface="HelvLight" pitchFamily="2" charset="0"/>
              </a:rPr>
            </a:br>
            <a:endParaRPr lang="en-US" sz="2000" dirty="0">
              <a:latin typeface="HelvLight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4893032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7BCC9"/>
                </a:solidFill>
                <a:latin typeface="HelvLight" pitchFamily="2" charset="0"/>
              </a:rPr>
              <a:t>Reporting: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5306804"/>
            <a:ext cx="7848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Light" pitchFamily="2" charset="0"/>
              </a:rPr>
              <a:t>Stoppage, Odometer reading and many more features. </a:t>
            </a:r>
          </a:p>
          <a:p>
            <a:br>
              <a:rPr lang="en-US" sz="2000" dirty="0"/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Light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876800"/>
            <a:ext cx="367344" cy="3443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76380"/>
            <a:ext cx="304800" cy="285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14309"/>
            <a:ext cx="420026" cy="3924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600200"/>
            <a:ext cx="5742482" cy="33565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32" y="1806907"/>
            <a:ext cx="4354893" cy="27688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9600" y="548640"/>
            <a:ext cx="2308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HelvLight" pitchFamily="2" charset="0"/>
              </a:rPr>
              <a:t>Web Admin Panel:</a:t>
            </a:r>
          </a:p>
        </p:txBody>
      </p:sp>
    </p:spTree>
    <p:extLst>
      <p:ext uri="{BB962C8B-B14F-4D97-AF65-F5344CB8AC3E}">
        <p14:creationId xmlns:p14="http://schemas.microsoft.com/office/powerpoint/2010/main" val="103957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590</Words>
  <Application>Microsoft Office PowerPoint</Application>
  <PresentationFormat>On-screen Show (4:3)</PresentationFormat>
  <Paragraphs>92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 Black Edition - tum0r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W2S</dc:creator>
  <cp:lastModifiedBy>918450825556</cp:lastModifiedBy>
  <cp:revision>207</cp:revision>
  <dcterms:created xsi:type="dcterms:W3CDTF">2017-06-14T09:50:29Z</dcterms:created>
  <dcterms:modified xsi:type="dcterms:W3CDTF">2024-10-13T05:20:25Z</dcterms:modified>
</cp:coreProperties>
</file>