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80" r:id="rId5"/>
    <p:sldId id="276" r:id="rId6"/>
    <p:sldId id="260" r:id="rId7"/>
    <p:sldId id="261" r:id="rId8"/>
    <p:sldId id="263" r:id="rId9"/>
    <p:sldId id="282" r:id="rId10"/>
    <p:sldId id="279" r:id="rId11"/>
    <p:sldId id="281" r:id="rId12"/>
    <p:sldId id="265" r:id="rId13"/>
  </p:sldIdLst>
  <p:sldSz cx="9144000" cy="5143500" type="screen16x9"/>
  <p:notesSz cx="6858000" cy="9144000"/>
  <p:embeddedFontLst>
    <p:embeddedFont>
      <p:font typeface="Black Han Sans" panose="020B0604020202020204" charset="-127"/>
      <p:regular r:id="rId15"/>
    </p:embeddedFont>
    <p:embeddedFont>
      <p:font typeface="Bebas Neue" panose="020B0606020202050201" pitchFamily="34" charset="0"/>
      <p:regular r:id="rId16"/>
    </p:embeddedFont>
    <p:embeddedFont>
      <p:font typeface="Berlin Sans FB Demi" panose="020E0802020502020306" pitchFamily="34" charset="0"/>
      <p:bold r:id="rId17"/>
    </p:embeddedFont>
    <p:embeddedFont>
      <p:font typeface="Nunito Light" pitchFamily="2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F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081E1-81C3-479A-8907-2E4B45C2A8CA}">
  <a:tblStyle styleId="{12A081E1-81C3-479A-8907-2E4B45C2A8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0F96D8-2987-4031-B144-67FFC5FF14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38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016c8685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2016c8685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0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64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avLst/>
            <a:gdLst/>
            <a:ahLst/>
            <a:cxnLst/>
            <a:rect l="l" t="t" r="r" b="b"/>
            <a:pathLst>
              <a:path w="5959" h="1418" extrusionOk="0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dist="133350" dir="2760000" algn="bl" rotWithShape="0">
              <a:schemeClr val="lt2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8327200" y="286827"/>
            <a:ext cx="1035824" cy="249574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107020" y="3609489"/>
            <a:ext cx="991649" cy="1274574"/>
            <a:chOff x="1307321" y="654999"/>
            <a:chExt cx="1131632" cy="1454661"/>
          </a:xfrm>
        </p:grpSpPr>
        <p:sp>
          <p:nvSpPr>
            <p:cNvPr id="412" name="Google Shape;412;p18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18"/>
          <p:cNvSpPr/>
          <p:nvPr/>
        </p:nvSpPr>
        <p:spPr>
          <a:xfrm>
            <a:off x="7373438" y="1135662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-282500" y="12870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8"/>
          <p:cNvSpPr txBox="1">
            <a:spLocks noGrp="1"/>
          </p:cNvSpPr>
          <p:nvPr>
            <p:ph type="subTitle" idx="1"/>
          </p:nvPr>
        </p:nvSpPr>
        <p:spPr>
          <a:xfrm>
            <a:off x="1513799" y="16133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8"/>
          <p:cNvSpPr txBox="1">
            <a:spLocks noGrp="1"/>
          </p:cNvSpPr>
          <p:nvPr>
            <p:ph type="subTitle" idx="2"/>
          </p:nvPr>
        </p:nvSpPr>
        <p:spPr>
          <a:xfrm>
            <a:off x="5492751" y="16133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subTitle" idx="3"/>
          </p:nvPr>
        </p:nvSpPr>
        <p:spPr>
          <a:xfrm>
            <a:off x="1513799" y="3274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8"/>
          <p:cNvSpPr txBox="1">
            <a:spLocks noGrp="1"/>
          </p:cNvSpPr>
          <p:nvPr>
            <p:ph type="subTitle" idx="4"/>
          </p:nvPr>
        </p:nvSpPr>
        <p:spPr>
          <a:xfrm>
            <a:off x="5492751" y="32740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8"/>
          <p:cNvSpPr txBox="1">
            <a:spLocks noGrp="1"/>
          </p:cNvSpPr>
          <p:nvPr>
            <p:ph type="subTitle" idx="5"/>
          </p:nvPr>
        </p:nvSpPr>
        <p:spPr>
          <a:xfrm>
            <a:off x="1513799" y="1277975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6"/>
          </p:nvPr>
        </p:nvSpPr>
        <p:spPr>
          <a:xfrm>
            <a:off x="1513799" y="2938625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7"/>
          </p:nvPr>
        </p:nvSpPr>
        <p:spPr>
          <a:xfrm>
            <a:off x="5492724" y="1277975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8"/>
          </p:nvPr>
        </p:nvSpPr>
        <p:spPr>
          <a:xfrm>
            <a:off x="5492724" y="2938625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2062422" y="153422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7312325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18"/>
          <p:cNvGrpSpPr/>
          <p:nvPr/>
        </p:nvGrpSpPr>
        <p:grpSpPr>
          <a:xfrm>
            <a:off x="7309340" y="3843765"/>
            <a:ext cx="3284189" cy="1168269"/>
            <a:chOff x="2536050" y="2210275"/>
            <a:chExt cx="5672175" cy="2017737"/>
          </a:xfrm>
        </p:grpSpPr>
        <p:sp>
          <p:nvSpPr>
            <p:cNvPr id="429" name="Google Shape;429;p18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8"/>
          <p:cNvSpPr/>
          <p:nvPr/>
        </p:nvSpPr>
        <p:spPr>
          <a:xfrm>
            <a:off x="624563" y="5363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966021" y="2868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5" y="539499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893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70399" y="51681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10822" y="22394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5162" y="7415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471" y="4147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0" y="12646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-170399" y="176891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12475" y="3787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69497" y="213809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16700" y="851317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39388" y="646153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3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4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 flipH="1">
            <a:off x="-438383" y="29070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49300" y="146890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650150" y="11998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1392817" y="789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6704575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33000" y="721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 flipH="1">
            <a:off x="150012" y="3613878"/>
            <a:ext cx="1003192" cy="1289557"/>
            <a:chOff x="1307321" y="654999"/>
            <a:chExt cx="1131632" cy="1454661"/>
          </a:xfrm>
        </p:grpSpPr>
        <p:sp>
          <p:nvSpPr>
            <p:cNvPr id="143" name="Google Shape;143;p6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8632700" y="10177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4663" y="8782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6"/>
          <p:cNvGrpSpPr/>
          <p:nvPr/>
        </p:nvGrpSpPr>
        <p:grpSpPr>
          <a:xfrm rot="-359601">
            <a:off x="7906940" y="730915"/>
            <a:ext cx="246539" cy="859372"/>
            <a:chOff x="3871459" y="1524906"/>
            <a:chExt cx="919351" cy="3204630"/>
          </a:xfrm>
        </p:grpSpPr>
        <p:sp>
          <p:nvSpPr>
            <p:cNvPr id="150" name="Google Shape;150;p6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6"/>
          <p:cNvGrpSpPr/>
          <p:nvPr/>
        </p:nvGrpSpPr>
        <p:grpSpPr>
          <a:xfrm flipH="1">
            <a:off x="7947981" y="121258"/>
            <a:ext cx="2832334" cy="1423171"/>
            <a:chOff x="1997175" y="3512155"/>
            <a:chExt cx="1978025" cy="993765"/>
          </a:xfrm>
        </p:grpSpPr>
        <p:sp>
          <p:nvSpPr>
            <p:cNvPr id="159" name="Google Shape;159;p6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4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953331" y="3180296"/>
            <a:ext cx="5948400" cy="2047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D4D4D"/>
                </a:solidFill>
                <a:latin typeface="Berlin Sans FB Demi" panose="020E0802020502020306" pitchFamily="34" charset="0"/>
              </a:rPr>
              <a:t>GROUP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4D4D4D"/>
              </a:solidFill>
              <a:latin typeface="Berlin Sans FB Demi" panose="020E0802020502020306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D4D4D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</a:rPr>
              <a:t>Adwaith</a:t>
            </a:r>
            <a:r>
              <a:rPr lang="en-US" sz="1800" dirty="0">
                <a:solidFill>
                  <a:srgbClr val="4D4D4D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D4D4D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</a:rPr>
              <a:t>Korapati</a:t>
            </a:r>
            <a:r>
              <a:rPr lang="en-US" sz="1800" dirty="0">
                <a:solidFill>
                  <a:srgbClr val="4D4D4D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</a:rPr>
              <a:t>   (002670980)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D4D4D"/>
                </a:solidFill>
                <a:latin typeface="Berlin Sans FB Demi" panose="020E0802020502020306" pitchFamily="34" charset="0"/>
                <a:ea typeface="Calibri" panose="020F0502020204030204" pitchFamily="34" charset="0"/>
              </a:rPr>
              <a:t>Bhakti Bharat Desai   (002701264)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D4D4D"/>
                </a:solidFill>
                <a:latin typeface="Berlin Sans FB Demi" panose="020E0802020502020306" pitchFamily="34" charset="0"/>
              </a:rPr>
              <a:t>Shreemoy</a:t>
            </a:r>
            <a:r>
              <a:rPr lang="en-US" sz="1800" dirty="0">
                <a:solidFill>
                  <a:srgbClr val="4D4D4D"/>
                </a:solidFill>
                <a:latin typeface="Berlin Sans FB Demi" panose="020E0802020502020306" pitchFamily="34" charset="0"/>
              </a:rPr>
              <a:t> Nanda  (002697142)</a:t>
            </a:r>
            <a:endParaRPr sz="1800" dirty="0">
              <a:solidFill>
                <a:srgbClr val="4D4D4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844500" y="345519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CarsHuB</a:t>
            </a:r>
            <a:endParaRPr sz="9600" dirty="0">
              <a:latin typeface="Berlin Sans FB Demi" panose="020E0802020502020306" pitchFamily="34" charset="0"/>
            </a:endParaRPr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920451" y="3553211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8;p29">
            <a:extLst>
              <a:ext uri="{FF2B5EF4-FFF2-40B4-BE49-F238E27FC236}">
                <a16:creationId xmlns:a16="http://schemas.microsoft.com/office/drawing/2014/main" id="{24154302-F8BD-FC3A-6620-B38ABC7CF370}"/>
              </a:ext>
            </a:extLst>
          </p:cNvPr>
          <p:cNvSpPr txBox="1">
            <a:spLocks/>
          </p:cNvSpPr>
          <p:nvPr/>
        </p:nvSpPr>
        <p:spPr>
          <a:xfrm>
            <a:off x="7352939" y="4710058"/>
            <a:ext cx="1689935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Project 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644100" y="247553"/>
            <a:ext cx="7704000" cy="863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4D4D4D"/>
                </a:solidFill>
                <a:latin typeface="Berlin Sans FB Demi" panose="020E0802020502020306" pitchFamily="34" charset="0"/>
              </a:rPr>
              <a:t>Procedures</a:t>
            </a:r>
            <a:endParaRPr sz="5500" dirty="0">
              <a:solidFill>
                <a:srgbClr val="4D4D4D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0622-9FC3-41E8-0764-36604F99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85" y="1549214"/>
            <a:ext cx="3083829" cy="24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644100" y="247553"/>
            <a:ext cx="7704000" cy="863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4D4D4D"/>
                </a:solidFill>
                <a:latin typeface="Berlin Sans FB Demi" panose="020E0802020502020306" pitchFamily="34" charset="0"/>
              </a:rPr>
              <a:t>Functions</a:t>
            </a:r>
            <a:endParaRPr sz="5500" dirty="0">
              <a:solidFill>
                <a:srgbClr val="4D4D4D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93442-E16F-9E6D-9147-38A00602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40" y="2281018"/>
            <a:ext cx="3599537" cy="5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"/>
          <p:cNvSpPr txBox="1">
            <a:spLocks noGrp="1"/>
          </p:cNvSpPr>
          <p:nvPr>
            <p:ph type="title"/>
          </p:nvPr>
        </p:nvSpPr>
        <p:spPr>
          <a:xfrm>
            <a:off x="1458912" y="1897211"/>
            <a:ext cx="6576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grpSp>
        <p:nvGrpSpPr>
          <p:cNvPr id="1217" name="Google Shape;1217;p38"/>
          <p:cNvGrpSpPr/>
          <p:nvPr/>
        </p:nvGrpSpPr>
        <p:grpSpPr>
          <a:xfrm rot="-359200">
            <a:off x="2691866" y="950785"/>
            <a:ext cx="345538" cy="1204459"/>
            <a:chOff x="3871459" y="1524906"/>
            <a:chExt cx="919351" cy="3204630"/>
          </a:xfrm>
        </p:grpSpPr>
        <p:sp>
          <p:nvSpPr>
            <p:cNvPr id="1218" name="Google Shape;1218;p38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A2E3F">
                <a:alpha val="43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970190" y="2277085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-652511" y="215583"/>
            <a:ext cx="3522863" cy="1770095"/>
            <a:chOff x="1997175" y="3512155"/>
            <a:chExt cx="1978025" cy="993765"/>
          </a:xfrm>
        </p:grpSpPr>
        <p:sp>
          <p:nvSpPr>
            <p:cNvPr id="1227" name="Google Shape;1227;p38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028;p50">
            <a:extLst>
              <a:ext uri="{FF2B5EF4-FFF2-40B4-BE49-F238E27FC236}">
                <a16:creationId xmlns:a16="http://schemas.microsoft.com/office/drawing/2014/main" id="{92541264-D769-20CC-FEA4-469B66B2C082}"/>
              </a:ext>
            </a:extLst>
          </p:cNvPr>
          <p:cNvGrpSpPr/>
          <p:nvPr/>
        </p:nvGrpSpPr>
        <p:grpSpPr>
          <a:xfrm>
            <a:off x="6943354" y="8445"/>
            <a:ext cx="1553665" cy="1498576"/>
            <a:chOff x="3554425" y="2517000"/>
            <a:chExt cx="1629625" cy="1525400"/>
          </a:xfrm>
        </p:grpSpPr>
        <p:sp>
          <p:nvSpPr>
            <p:cNvPr id="3" name="Google Shape;3029;p50">
              <a:extLst>
                <a:ext uri="{FF2B5EF4-FFF2-40B4-BE49-F238E27FC236}">
                  <a16:creationId xmlns:a16="http://schemas.microsoft.com/office/drawing/2014/main" id="{34802C52-CD41-DB3C-9304-46CCF5612B88}"/>
                </a:ext>
              </a:extLst>
            </p:cNvPr>
            <p:cNvSpPr/>
            <p:nvPr/>
          </p:nvSpPr>
          <p:spPr>
            <a:xfrm>
              <a:off x="4228625" y="284065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35" y="0"/>
                  </a:moveTo>
                  <a:lnTo>
                    <a:pt x="1016" y="1077"/>
                  </a:lnTo>
                  <a:lnTo>
                    <a:pt x="1" y="1395"/>
                  </a:lnTo>
                  <a:lnTo>
                    <a:pt x="1016" y="1653"/>
                  </a:lnTo>
                  <a:lnTo>
                    <a:pt x="1335" y="2714"/>
                  </a:lnTo>
                  <a:lnTo>
                    <a:pt x="1638" y="1653"/>
                  </a:lnTo>
                  <a:lnTo>
                    <a:pt x="2654" y="1395"/>
                  </a:lnTo>
                  <a:lnTo>
                    <a:pt x="1638" y="10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30;p50">
              <a:extLst>
                <a:ext uri="{FF2B5EF4-FFF2-40B4-BE49-F238E27FC236}">
                  <a16:creationId xmlns:a16="http://schemas.microsoft.com/office/drawing/2014/main" id="{15D483E6-A83C-79C6-E3B8-B734B77E9ABF}"/>
                </a:ext>
              </a:extLst>
            </p:cNvPr>
            <p:cNvSpPr/>
            <p:nvPr/>
          </p:nvSpPr>
          <p:spPr>
            <a:xfrm>
              <a:off x="4651950" y="294980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19" y="0"/>
                  </a:moveTo>
                  <a:lnTo>
                    <a:pt x="1001" y="1076"/>
                  </a:lnTo>
                  <a:lnTo>
                    <a:pt x="1" y="1379"/>
                  </a:lnTo>
                  <a:lnTo>
                    <a:pt x="1001" y="1637"/>
                  </a:lnTo>
                  <a:lnTo>
                    <a:pt x="1319" y="2713"/>
                  </a:lnTo>
                  <a:lnTo>
                    <a:pt x="1638" y="1637"/>
                  </a:lnTo>
                  <a:lnTo>
                    <a:pt x="2653" y="1379"/>
                  </a:lnTo>
                  <a:lnTo>
                    <a:pt x="1638" y="10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31;p50">
              <a:extLst>
                <a:ext uri="{FF2B5EF4-FFF2-40B4-BE49-F238E27FC236}">
                  <a16:creationId xmlns:a16="http://schemas.microsoft.com/office/drawing/2014/main" id="{1B367CB6-8A5E-5768-6F49-680E328831AB}"/>
                </a:ext>
              </a:extLst>
            </p:cNvPr>
            <p:cNvSpPr/>
            <p:nvPr/>
          </p:nvSpPr>
          <p:spPr>
            <a:xfrm>
              <a:off x="3942875" y="3129800"/>
              <a:ext cx="50425" cy="50425"/>
            </a:xfrm>
            <a:custGeom>
              <a:avLst/>
              <a:gdLst/>
              <a:ahLst/>
              <a:cxnLst/>
              <a:rect l="l" t="t" r="r" b="b"/>
              <a:pathLst>
                <a:path w="2017" h="2017" extrusionOk="0">
                  <a:moveTo>
                    <a:pt x="1016" y="1"/>
                  </a:moveTo>
                  <a:lnTo>
                    <a:pt x="819" y="819"/>
                  </a:lnTo>
                  <a:lnTo>
                    <a:pt x="1" y="1001"/>
                  </a:lnTo>
                  <a:lnTo>
                    <a:pt x="819" y="1259"/>
                  </a:lnTo>
                  <a:lnTo>
                    <a:pt x="1016" y="2017"/>
                  </a:lnTo>
                  <a:lnTo>
                    <a:pt x="1198" y="1259"/>
                  </a:lnTo>
                  <a:lnTo>
                    <a:pt x="2017" y="1001"/>
                  </a:lnTo>
                  <a:lnTo>
                    <a:pt x="1198" y="819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32;p50">
              <a:extLst>
                <a:ext uri="{FF2B5EF4-FFF2-40B4-BE49-F238E27FC236}">
                  <a16:creationId xmlns:a16="http://schemas.microsoft.com/office/drawing/2014/main" id="{FB5A6E25-1067-4632-1911-809CD0853576}"/>
                </a:ext>
              </a:extLst>
            </p:cNvPr>
            <p:cNvSpPr/>
            <p:nvPr/>
          </p:nvSpPr>
          <p:spPr>
            <a:xfrm>
              <a:off x="4053550" y="2993750"/>
              <a:ext cx="20475" cy="20875"/>
            </a:xfrm>
            <a:custGeom>
              <a:avLst/>
              <a:gdLst/>
              <a:ahLst/>
              <a:cxnLst/>
              <a:rect l="l" t="t" r="r" b="b"/>
              <a:pathLst>
                <a:path w="819" h="835" extrusionOk="0">
                  <a:moveTo>
                    <a:pt x="440" y="0"/>
                  </a:moveTo>
                  <a:lnTo>
                    <a:pt x="303" y="319"/>
                  </a:lnTo>
                  <a:lnTo>
                    <a:pt x="0" y="455"/>
                  </a:lnTo>
                  <a:lnTo>
                    <a:pt x="303" y="516"/>
                  </a:lnTo>
                  <a:lnTo>
                    <a:pt x="44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33;p50">
              <a:extLst>
                <a:ext uri="{FF2B5EF4-FFF2-40B4-BE49-F238E27FC236}">
                  <a16:creationId xmlns:a16="http://schemas.microsoft.com/office/drawing/2014/main" id="{7B3BADE0-C869-B669-86CE-FC20C05F007A}"/>
                </a:ext>
              </a:extLst>
            </p:cNvPr>
            <p:cNvSpPr/>
            <p:nvPr/>
          </p:nvSpPr>
          <p:spPr>
            <a:xfrm>
              <a:off x="4426075" y="2908475"/>
              <a:ext cx="20500" cy="20875"/>
            </a:xfrm>
            <a:custGeom>
              <a:avLst/>
              <a:gdLst/>
              <a:ahLst/>
              <a:cxnLst/>
              <a:rect l="l" t="t" r="r" b="b"/>
              <a:pathLst>
                <a:path w="820" h="835" extrusionOk="0">
                  <a:moveTo>
                    <a:pt x="380" y="1"/>
                  </a:moveTo>
                  <a:lnTo>
                    <a:pt x="319" y="319"/>
                  </a:lnTo>
                  <a:lnTo>
                    <a:pt x="1" y="455"/>
                  </a:lnTo>
                  <a:lnTo>
                    <a:pt x="319" y="516"/>
                  </a:lnTo>
                  <a:lnTo>
                    <a:pt x="38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34;p50">
              <a:extLst>
                <a:ext uri="{FF2B5EF4-FFF2-40B4-BE49-F238E27FC236}">
                  <a16:creationId xmlns:a16="http://schemas.microsoft.com/office/drawing/2014/main" id="{84C4316A-C524-0D17-FDEC-B2544B22B618}"/>
                </a:ext>
              </a:extLst>
            </p:cNvPr>
            <p:cNvSpPr/>
            <p:nvPr/>
          </p:nvSpPr>
          <p:spPr>
            <a:xfrm>
              <a:off x="4552275" y="2892950"/>
              <a:ext cx="33375" cy="32975"/>
            </a:xfrm>
            <a:custGeom>
              <a:avLst/>
              <a:gdLst/>
              <a:ahLst/>
              <a:cxnLst/>
              <a:rect l="l" t="t" r="r" b="b"/>
              <a:pathLst>
                <a:path w="1335" h="1319" extrusionOk="0">
                  <a:moveTo>
                    <a:pt x="698" y="0"/>
                  </a:moveTo>
                  <a:lnTo>
                    <a:pt x="516" y="500"/>
                  </a:lnTo>
                  <a:lnTo>
                    <a:pt x="1" y="622"/>
                  </a:lnTo>
                  <a:lnTo>
                    <a:pt x="516" y="819"/>
                  </a:lnTo>
                  <a:lnTo>
                    <a:pt x="698" y="1319"/>
                  </a:lnTo>
                  <a:lnTo>
                    <a:pt x="819" y="819"/>
                  </a:lnTo>
                  <a:lnTo>
                    <a:pt x="1335" y="622"/>
                  </a:lnTo>
                  <a:lnTo>
                    <a:pt x="819" y="50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35;p50">
              <a:extLst>
                <a:ext uri="{FF2B5EF4-FFF2-40B4-BE49-F238E27FC236}">
                  <a16:creationId xmlns:a16="http://schemas.microsoft.com/office/drawing/2014/main" id="{C26C672F-04C9-9345-586A-BED771C18EF8}"/>
                </a:ext>
              </a:extLst>
            </p:cNvPr>
            <p:cNvSpPr/>
            <p:nvPr/>
          </p:nvSpPr>
          <p:spPr>
            <a:xfrm>
              <a:off x="4007700" y="3358700"/>
              <a:ext cx="107275" cy="69375"/>
            </a:xfrm>
            <a:custGeom>
              <a:avLst/>
              <a:gdLst/>
              <a:ahLst/>
              <a:cxnLst/>
              <a:rect l="l" t="t" r="r" b="b"/>
              <a:pathLst>
                <a:path w="429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153" y="2775"/>
                  </a:lnTo>
                  <a:cubicBezTo>
                    <a:pt x="3790" y="2775"/>
                    <a:pt x="4290" y="2274"/>
                    <a:pt x="4290" y="1638"/>
                  </a:cubicBezTo>
                  <a:lnTo>
                    <a:pt x="4290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36;p50">
              <a:extLst>
                <a:ext uri="{FF2B5EF4-FFF2-40B4-BE49-F238E27FC236}">
                  <a16:creationId xmlns:a16="http://schemas.microsoft.com/office/drawing/2014/main" id="{3E0A0E92-D3A1-214B-7B2D-16ABB7890E14}"/>
                </a:ext>
              </a:extLst>
            </p:cNvPr>
            <p:cNvSpPr/>
            <p:nvPr/>
          </p:nvSpPr>
          <p:spPr>
            <a:xfrm>
              <a:off x="4634525" y="3358700"/>
              <a:ext cx="108775" cy="69375"/>
            </a:xfrm>
            <a:custGeom>
              <a:avLst/>
              <a:gdLst/>
              <a:ahLst/>
              <a:cxnLst/>
              <a:rect l="l" t="t" r="r" b="b"/>
              <a:pathLst>
                <a:path w="435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214" y="2775"/>
                  </a:lnTo>
                  <a:cubicBezTo>
                    <a:pt x="3851" y="2775"/>
                    <a:pt x="4351" y="2274"/>
                    <a:pt x="4351" y="1638"/>
                  </a:cubicBezTo>
                  <a:lnTo>
                    <a:pt x="435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37;p50">
              <a:extLst>
                <a:ext uri="{FF2B5EF4-FFF2-40B4-BE49-F238E27FC236}">
                  <a16:creationId xmlns:a16="http://schemas.microsoft.com/office/drawing/2014/main" id="{5077BFAE-97ED-5F6E-6BA8-B796FA1EE726}"/>
                </a:ext>
              </a:extLst>
            </p:cNvPr>
            <p:cNvSpPr/>
            <p:nvPr/>
          </p:nvSpPr>
          <p:spPr>
            <a:xfrm>
              <a:off x="4025125" y="3357175"/>
              <a:ext cx="14050" cy="58400"/>
            </a:xfrm>
            <a:custGeom>
              <a:avLst/>
              <a:gdLst/>
              <a:ahLst/>
              <a:cxnLst/>
              <a:rect l="l" t="t" r="r" b="b"/>
              <a:pathLst>
                <a:path w="562" h="2336" extrusionOk="0">
                  <a:moveTo>
                    <a:pt x="501" y="1"/>
                  </a:moveTo>
                  <a:cubicBezTo>
                    <a:pt x="501" y="1"/>
                    <a:pt x="0" y="1001"/>
                    <a:pt x="501" y="2335"/>
                  </a:cubicBezTo>
                  <a:lnTo>
                    <a:pt x="561" y="2275"/>
                  </a:lnTo>
                  <a:cubicBezTo>
                    <a:pt x="61" y="1001"/>
                    <a:pt x="561" y="62"/>
                    <a:pt x="561" y="62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8;p50">
              <a:extLst>
                <a:ext uri="{FF2B5EF4-FFF2-40B4-BE49-F238E27FC236}">
                  <a16:creationId xmlns:a16="http://schemas.microsoft.com/office/drawing/2014/main" id="{3693660F-338C-C5CE-88EE-02A1E8B8A373}"/>
                </a:ext>
              </a:extLst>
            </p:cNvPr>
            <p:cNvSpPr/>
            <p:nvPr/>
          </p:nvSpPr>
          <p:spPr>
            <a:xfrm>
              <a:off x="40516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455" y="1"/>
                  </a:moveTo>
                  <a:cubicBezTo>
                    <a:pt x="455" y="1"/>
                    <a:pt x="0" y="1001"/>
                    <a:pt x="455" y="2335"/>
                  </a:cubicBezTo>
                  <a:lnTo>
                    <a:pt x="577" y="2275"/>
                  </a:lnTo>
                  <a:cubicBezTo>
                    <a:pt x="76" y="1001"/>
                    <a:pt x="516" y="62"/>
                    <a:pt x="577" y="62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39;p50">
              <a:extLst>
                <a:ext uri="{FF2B5EF4-FFF2-40B4-BE49-F238E27FC236}">
                  <a16:creationId xmlns:a16="http://schemas.microsoft.com/office/drawing/2014/main" id="{FE356070-4CCA-E99A-E1B8-8FBF01FCD7ED}"/>
                </a:ext>
              </a:extLst>
            </p:cNvPr>
            <p:cNvSpPr/>
            <p:nvPr/>
          </p:nvSpPr>
          <p:spPr>
            <a:xfrm>
              <a:off x="40770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500" y="1"/>
                  </a:moveTo>
                  <a:cubicBezTo>
                    <a:pt x="500" y="1"/>
                    <a:pt x="0" y="1001"/>
                    <a:pt x="500" y="2335"/>
                  </a:cubicBezTo>
                  <a:lnTo>
                    <a:pt x="576" y="2275"/>
                  </a:lnTo>
                  <a:cubicBezTo>
                    <a:pt x="61" y="1001"/>
                    <a:pt x="576" y="62"/>
                    <a:pt x="576" y="62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40;p50">
              <a:extLst>
                <a:ext uri="{FF2B5EF4-FFF2-40B4-BE49-F238E27FC236}">
                  <a16:creationId xmlns:a16="http://schemas.microsoft.com/office/drawing/2014/main" id="{5851D6C2-C317-B85C-CC78-7214775B2D98}"/>
                </a:ext>
              </a:extLst>
            </p:cNvPr>
            <p:cNvSpPr/>
            <p:nvPr/>
          </p:nvSpPr>
          <p:spPr>
            <a:xfrm>
              <a:off x="4710325" y="3357175"/>
              <a:ext cx="14025" cy="58400"/>
            </a:xfrm>
            <a:custGeom>
              <a:avLst/>
              <a:gdLst/>
              <a:ahLst/>
              <a:cxnLst/>
              <a:rect l="l" t="t" r="r" b="b"/>
              <a:pathLst>
                <a:path w="561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00" y="1001"/>
                    <a:pt x="0" y="2275"/>
                  </a:cubicBezTo>
                  <a:lnTo>
                    <a:pt x="61" y="2335"/>
                  </a:lnTo>
                  <a:cubicBezTo>
                    <a:pt x="561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41;p50">
              <a:extLst>
                <a:ext uri="{FF2B5EF4-FFF2-40B4-BE49-F238E27FC236}">
                  <a16:creationId xmlns:a16="http://schemas.microsoft.com/office/drawing/2014/main" id="{EA32DB82-6A47-1E01-80BD-D70CD39D3EEA}"/>
                </a:ext>
              </a:extLst>
            </p:cNvPr>
            <p:cNvSpPr/>
            <p:nvPr/>
          </p:nvSpPr>
          <p:spPr>
            <a:xfrm>
              <a:off x="46849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16" y="1001"/>
                    <a:pt x="0" y="2275"/>
                  </a:cubicBezTo>
                  <a:lnTo>
                    <a:pt x="61" y="2335"/>
                  </a:lnTo>
                  <a:cubicBezTo>
                    <a:pt x="576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42;p50">
              <a:extLst>
                <a:ext uri="{FF2B5EF4-FFF2-40B4-BE49-F238E27FC236}">
                  <a16:creationId xmlns:a16="http://schemas.microsoft.com/office/drawing/2014/main" id="{36F671A4-1AFC-6954-3A70-0EBCF6816599}"/>
                </a:ext>
              </a:extLst>
            </p:cNvPr>
            <p:cNvSpPr/>
            <p:nvPr/>
          </p:nvSpPr>
          <p:spPr>
            <a:xfrm>
              <a:off x="46580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137" y="1"/>
                  </a:moveTo>
                  <a:lnTo>
                    <a:pt x="0" y="62"/>
                  </a:lnTo>
                  <a:cubicBezTo>
                    <a:pt x="76" y="62"/>
                    <a:pt x="516" y="1001"/>
                    <a:pt x="0" y="2275"/>
                  </a:cubicBezTo>
                  <a:lnTo>
                    <a:pt x="137" y="2335"/>
                  </a:lnTo>
                  <a:cubicBezTo>
                    <a:pt x="576" y="100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43;p50">
              <a:extLst>
                <a:ext uri="{FF2B5EF4-FFF2-40B4-BE49-F238E27FC236}">
                  <a16:creationId xmlns:a16="http://schemas.microsoft.com/office/drawing/2014/main" id="{48D27B97-107A-7590-C945-EF1411BA53C1}"/>
                </a:ext>
              </a:extLst>
            </p:cNvPr>
            <p:cNvSpPr/>
            <p:nvPr/>
          </p:nvSpPr>
          <p:spPr>
            <a:xfrm>
              <a:off x="3985325" y="2944850"/>
              <a:ext cx="778825" cy="442300"/>
            </a:xfrm>
            <a:custGeom>
              <a:avLst/>
              <a:gdLst/>
              <a:ahLst/>
              <a:cxnLst/>
              <a:rect l="l" t="t" r="r" b="b"/>
              <a:pathLst>
                <a:path w="31153" h="17692" extrusionOk="0">
                  <a:moveTo>
                    <a:pt x="8338" y="1"/>
                  </a:moveTo>
                  <a:cubicBezTo>
                    <a:pt x="7899" y="1"/>
                    <a:pt x="7459" y="198"/>
                    <a:pt x="7141" y="441"/>
                  </a:cubicBezTo>
                  <a:lnTo>
                    <a:pt x="7019" y="577"/>
                  </a:lnTo>
                  <a:lnTo>
                    <a:pt x="6822" y="759"/>
                  </a:lnTo>
                  <a:cubicBezTo>
                    <a:pt x="6762" y="895"/>
                    <a:pt x="6640" y="956"/>
                    <a:pt x="6580" y="1017"/>
                  </a:cubicBezTo>
                  <a:lnTo>
                    <a:pt x="6383" y="1198"/>
                  </a:lnTo>
                  <a:cubicBezTo>
                    <a:pt x="6383" y="1274"/>
                    <a:pt x="6322" y="1335"/>
                    <a:pt x="6322" y="1335"/>
                  </a:cubicBezTo>
                  <a:cubicBezTo>
                    <a:pt x="6201" y="1456"/>
                    <a:pt x="6140" y="1577"/>
                    <a:pt x="6004" y="1714"/>
                  </a:cubicBezTo>
                  <a:cubicBezTo>
                    <a:pt x="5943" y="1775"/>
                    <a:pt x="5882" y="1835"/>
                    <a:pt x="5882" y="1956"/>
                  </a:cubicBezTo>
                  <a:cubicBezTo>
                    <a:pt x="5761" y="2093"/>
                    <a:pt x="5685" y="2214"/>
                    <a:pt x="5625" y="2275"/>
                  </a:cubicBezTo>
                  <a:cubicBezTo>
                    <a:pt x="5564" y="2411"/>
                    <a:pt x="5503" y="2472"/>
                    <a:pt x="5443" y="2532"/>
                  </a:cubicBezTo>
                  <a:cubicBezTo>
                    <a:pt x="5382" y="2654"/>
                    <a:pt x="5306" y="2790"/>
                    <a:pt x="5246" y="2911"/>
                  </a:cubicBezTo>
                  <a:cubicBezTo>
                    <a:pt x="5246" y="2972"/>
                    <a:pt x="5185" y="2972"/>
                    <a:pt x="5185" y="3033"/>
                  </a:cubicBezTo>
                  <a:cubicBezTo>
                    <a:pt x="5124" y="3093"/>
                    <a:pt x="5124" y="3230"/>
                    <a:pt x="5064" y="3290"/>
                  </a:cubicBezTo>
                  <a:cubicBezTo>
                    <a:pt x="5003" y="3412"/>
                    <a:pt x="4927" y="3548"/>
                    <a:pt x="4867" y="3669"/>
                  </a:cubicBezTo>
                  <a:cubicBezTo>
                    <a:pt x="4745" y="3988"/>
                    <a:pt x="4624" y="4230"/>
                    <a:pt x="4488" y="4549"/>
                  </a:cubicBezTo>
                  <a:cubicBezTo>
                    <a:pt x="4245" y="5064"/>
                    <a:pt x="4109" y="5504"/>
                    <a:pt x="4048" y="5883"/>
                  </a:cubicBezTo>
                  <a:cubicBezTo>
                    <a:pt x="3987" y="5883"/>
                    <a:pt x="3987" y="5943"/>
                    <a:pt x="3987" y="5943"/>
                  </a:cubicBezTo>
                  <a:cubicBezTo>
                    <a:pt x="3927" y="6201"/>
                    <a:pt x="3866" y="6322"/>
                    <a:pt x="3866" y="6322"/>
                  </a:cubicBezTo>
                  <a:cubicBezTo>
                    <a:pt x="2472" y="6883"/>
                    <a:pt x="637" y="9036"/>
                    <a:pt x="319" y="9854"/>
                  </a:cubicBezTo>
                  <a:cubicBezTo>
                    <a:pt x="1" y="10673"/>
                    <a:pt x="258" y="14084"/>
                    <a:pt x="319" y="15539"/>
                  </a:cubicBezTo>
                  <a:cubicBezTo>
                    <a:pt x="380" y="16994"/>
                    <a:pt x="1971" y="17691"/>
                    <a:pt x="1971" y="17691"/>
                  </a:cubicBezTo>
                  <a:lnTo>
                    <a:pt x="29182" y="17691"/>
                  </a:lnTo>
                  <a:cubicBezTo>
                    <a:pt x="29182" y="17691"/>
                    <a:pt x="30774" y="16994"/>
                    <a:pt x="30834" y="15539"/>
                  </a:cubicBezTo>
                  <a:cubicBezTo>
                    <a:pt x="30956" y="14084"/>
                    <a:pt x="31153" y="10673"/>
                    <a:pt x="30834" y="9854"/>
                  </a:cubicBezTo>
                  <a:cubicBezTo>
                    <a:pt x="30516" y="9036"/>
                    <a:pt x="28742" y="6883"/>
                    <a:pt x="27287" y="6322"/>
                  </a:cubicBezTo>
                  <a:cubicBezTo>
                    <a:pt x="27287" y="6322"/>
                    <a:pt x="27226" y="6201"/>
                    <a:pt x="27166" y="5943"/>
                  </a:cubicBezTo>
                  <a:lnTo>
                    <a:pt x="27166" y="5883"/>
                  </a:lnTo>
                  <a:cubicBezTo>
                    <a:pt x="27045" y="5504"/>
                    <a:pt x="26908" y="5064"/>
                    <a:pt x="26726" y="4549"/>
                  </a:cubicBezTo>
                  <a:cubicBezTo>
                    <a:pt x="26605" y="4230"/>
                    <a:pt x="26468" y="3988"/>
                    <a:pt x="26287" y="3669"/>
                  </a:cubicBezTo>
                  <a:cubicBezTo>
                    <a:pt x="26226" y="3548"/>
                    <a:pt x="26226" y="3412"/>
                    <a:pt x="26150" y="3290"/>
                  </a:cubicBezTo>
                  <a:cubicBezTo>
                    <a:pt x="26090" y="3230"/>
                    <a:pt x="26029" y="3093"/>
                    <a:pt x="26029" y="3033"/>
                  </a:cubicBezTo>
                  <a:cubicBezTo>
                    <a:pt x="25968" y="2972"/>
                    <a:pt x="25968" y="2972"/>
                    <a:pt x="25908" y="2911"/>
                  </a:cubicBezTo>
                  <a:cubicBezTo>
                    <a:pt x="25847" y="2790"/>
                    <a:pt x="25771" y="2654"/>
                    <a:pt x="25711" y="2532"/>
                  </a:cubicBezTo>
                  <a:cubicBezTo>
                    <a:pt x="25650" y="2472"/>
                    <a:pt x="25589" y="2411"/>
                    <a:pt x="25589" y="2275"/>
                  </a:cubicBezTo>
                  <a:cubicBezTo>
                    <a:pt x="25468" y="2214"/>
                    <a:pt x="25392" y="2093"/>
                    <a:pt x="25332" y="1956"/>
                  </a:cubicBezTo>
                  <a:cubicBezTo>
                    <a:pt x="25271" y="1835"/>
                    <a:pt x="25210" y="1775"/>
                    <a:pt x="25150" y="1714"/>
                  </a:cubicBezTo>
                  <a:cubicBezTo>
                    <a:pt x="25089" y="1577"/>
                    <a:pt x="24953" y="1456"/>
                    <a:pt x="24892" y="1335"/>
                  </a:cubicBezTo>
                  <a:cubicBezTo>
                    <a:pt x="24831" y="1335"/>
                    <a:pt x="24831" y="1274"/>
                    <a:pt x="24771" y="1198"/>
                  </a:cubicBezTo>
                  <a:cubicBezTo>
                    <a:pt x="24710" y="1138"/>
                    <a:pt x="24634" y="1077"/>
                    <a:pt x="24574" y="1017"/>
                  </a:cubicBezTo>
                  <a:cubicBezTo>
                    <a:pt x="24513" y="956"/>
                    <a:pt x="24452" y="895"/>
                    <a:pt x="24392" y="759"/>
                  </a:cubicBezTo>
                  <a:cubicBezTo>
                    <a:pt x="24331" y="698"/>
                    <a:pt x="24255" y="638"/>
                    <a:pt x="24134" y="577"/>
                  </a:cubicBezTo>
                  <a:cubicBezTo>
                    <a:pt x="24134" y="516"/>
                    <a:pt x="24073" y="516"/>
                    <a:pt x="24073" y="441"/>
                  </a:cubicBezTo>
                  <a:cubicBezTo>
                    <a:pt x="23694" y="198"/>
                    <a:pt x="23255" y="1"/>
                    <a:pt x="22815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;p50">
              <a:extLst>
                <a:ext uri="{FF2B5EF4-FFF2-40B4-BE49-F238E27FC236}">
                  <a16:creationId xmlns:a16="http://schemas.microsoft.com/office/drawing/2014/main" id="{BD9A4586-8994-E655-F035-50FD9C1281E8}"/>
                </a:ext>
              </a:extLst>
            </p:cNvPr>
            <p:cNvSpPr/>
            <p:nvPr/>
          </p:nvSpPr>
          <p:spPr>
            <a:xfrm>
              <a:off x="3980775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3593" y="0"/>
                  </a:moveTo>
                  <a:cubicBezTo>
                    <a:pt x="2972" y="0"/>
                    <a:pt x="1395" y="121"/>
                    <a:pt x="698" y="500"/>
                  </a:cubicBezTo>
                  <a:cubicBezTo>
                    <a:pt x="1" y="879"/>
                    <a:pt x="258" y="1895"/>
                    <a:pt x="759" y="1895"/>
                  </a:cubicBezTo>
                  <a:cubicBezTo>
                    <a:pt x="817" y="1906"/>
                    <a:pt x="907" y="1911"/>
                    <a:pt x="1022" y="1911"/>
                  </a:cubicBezTo>
                  <a:cubicBezTo>
                    <a:pt x="1536" y="1911"/>
                    <a:pt x="2523" y="1819"/>
                    <a:pt x="3093" y="1819"/>
                  </a:cubicBezTo>
                  <a:cubicBezTo>
                    <a:pt x="3290" y="1819"/>
                    <a:pt x="3533" y="1956"/>
                    <a:pt x="3533" y="2198"/>
                  </a:cubicBezTo>
                  <a:lnTo>
                    <a:pt x="3593" y="2653"/>
                  </a:lnTo>
                  <a:lnTo>
                    <a:pt x="4048" y="2395"/>
                  </a:lnTo>
                  <a:cubicBezTo>
                    <a:pt x="4048" y="2395"/>
                    <a:pt x="4291" y="61"/>
                    <a:pt x="359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5;p50">
              <a:extLst>
                <a:ext uri="{FF2B5EF4-FFF2-40B4-BE49-F238E27FC236}">
                  <a16:creationId xmlns:a16="http://schemas.microsoft.com/office/drawing/2014/main" id="{DBE7A5A3-0AC2-D6E6-9803-738A13235A9A}"/>
                </a:ext>
              </a:extLst>
            </p:cNvPr>
            <p:cNvSpPr/>
            <p:nvPr/>
          </p:nvSpPr>
          <p:spPr>
            <a:xfrm>
              <a:off x="3990250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637"/>
                    <a:pt x="122" y="1198"/>
                    <a:pt x="122" y="1638"/>
                  </a:cubicBezTo>
                  <a:lnTo>
                    <a:pt x="122" y="1774"/>
                  </a:lnTo>
                  <a:cubicBezTo>
                    <a:pt x="487" y="1890"/>
                    <a:pt x="950" y="1932"/>
                    <a:pt x="1402" y="1932"/>
                  </a:cubicBezTo>
                  <a:cubicBezTo>
                    <a:pt x="1663" y="1932"/>
                    <a:pt x="1920" y="1918"/>
                    <a:pt x="2153" y="1896"/>
                  </a:cubicBezTo>
                  <a:cubicBezTo>
                    <a:pt x="2532" y="1896"/>
                    <a:pt x="2835" y="1517"/>
                    <a:pt x="2835" y="1077"/>
                  </a:cubicBezTo>
                  <a:lnTo>
                    <a:pt x="2835" y="637"/>
                  </a:lnTo>
                  <a:cubicBezTo>
                    <a:pt x="2835" y="562"/>
                    <a:pt x="2775" y="501"/>
                    <a:pt x="2714" y="501"/>
                  </a:cubicBezTo>
                  <a:cubicBezTo>
                    <a:pt x="2418" y="532"/>
                    <a:pt x="2153" y="545"/>
                    <a:pt x="1915" y="545"/>
                  </a:cubicBezTo>
                  <a:cubicBezTo>
                    <a:pt x="631" y="545"/>
                    <a:pt x="154" y="154"/>
                    <a:pt x="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6;p50">
              <a:extLst>
                <a:ext uri="{FF2B5EF4-FFF2-40B4-BE49-F238E27FC236}">
                  <a16:creationId xmlns:a16="http://schemas.microsoft.com/office/drawing/2014/main" id="{6698B18A-1F36-EEA1-0C61-FA97734C6519}"/>
                </a:ext>
              </a:extLst>
            </p:cNvPr>
            <p:cNvSpPr/>
            <p:nvPr/>
          </p:nvSpPr>
          <p:spPr>
            <a:xfrm>
              <a:off x="4078550" y="3308300"/>
              <a:ext cx="82275" cy="39425"/>
            </a:xfrm>
            <a:custGeom>
              <a:avLst/>
              <a:gdLst/>
              <a:ahLst/>
              <a:cxnLst/>
              <a:rect l="l" t="t" r="r" b="b"/>
              <a:pathLst>
                <a:path w="3291" h="1577" extrusionOk="0">
                  <a:moveTo>
                    <a:pt x="1" y="0"/>
                  </a:moveTo>
                  <a:lnTo>
                    <a:pt x="137" y="758"/>
                  </a:lnTo>
                  <a:cubicBezTo>
                    <a:pt x="198" y="1198"/>
                    <a:pt x="637" y="1577"/>
                    <a:pt x="1138" y="1577"/>
                  </a:cubicBezTo>
                  <a:lnTo>
                    <a:pt x="3290" y="1577"/>
                  </a:lnTo>
                  <a:cubicBezTo>
                    <a:pt x="2472" y="1259"/>
                    <a:pt x="2593" y="0"/>
                    <a:pt x="259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47;p50">
              <a:extLst>
                <a:ext uri="{FF2B5EF4-FFF2-40B4-BE49-F238E27FC236}">
                  <a16:creationId xmlns:a16="http://schemas.microsoft.com/office/drawing/2014/main" id="{B2858F88-257D-16B5-83A7-F981C48707AB}"/>
                </a:ext>
              </a:extLst>
            </p:cNvPr>
            <p:cNvSpPr/>
            <p:nvPr/>
          </p:nvSpPr>
          <p:spPr>
            <a:xfrm>
              <a:off x="4086525" y="3121850"/>
              <a:ext cx="289175" cy="85275"/>
            </a:xfrm>
            <a:custGeom>
              <a:avLst/>
              <a:gdLst/>
              <a:ahLst/>
              <a:cxnLst/>
              <a:rect l="l" t="t" r="r" b="b"/>
              <a:pathLst>
                <a:path w="11567" h="3411" extrusionOk="0">
                  <a:moveTo>
                    <a:pt x="61" y="0"/>
                  </a:moveTo>
                  <a:lnTo>
                    <a:pt x="0" y="61"/>
                  </a:lnTo>
                  <a:cubicBezTo>
                    <a:pt x="0" y="61"/>
                    <a:pt x="500" y="758"/>
                    <a:pt x="1258" y="1577"/>
                  </a:cubicBezTo>
                  <a:cubicBezTo>
                    <a:pt x="2016" y="2274"/>
                    <a:pt x="3093" y="3214"/>
                    <a:pt x="4108" y="3411"/>
                  </a:cubicBezTo>
                  <a:lnTo>
                    <a:pt x="11567" y="3411"/>
                  </a:lnTo>
                  <a:lnTo>
                    <a:pt x="11567" y="3350"/>
                  </a:lnTo>
                  <a:lnTo>
                    <a:pt x="4108" y="3350"/>
                  </a:lnTo>
                  <a:cubicBezTo>
                    <a:pt x="3093" y="3093"/>
                    <a:pt x="2016" y="2213"/>
                    <a:pt x="1334" y="1516"/>
                  </a:cubicBezTo>
                  <a:cubicBezTo>
                    <a:pt x="576" y="758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48;p50">
              <a:extLst>
                <a:ext uri="{FF2B5EF4-FFF2-40B4-BE49-F238E27FC236}">
                  <a16:creationId xmlns:a16="http://schemas.microsoft.com/office/drawing/2014/main" id="{04DB604F-D18D-3B02-B682-2EE85820CCF6}"/>
                </a:ext>
              </a:extLst>
            </p:cNvPr>
            <p:cNvSpPr/>
            <p:nvPr/>
          </p:nvSpPr>
          <p:spPr>
            <a:xfrm>
              <a:off x="4662950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637" y="0"/>
                  </a:moveTo>
                  <a:cubicBezTo>
                    <a:pt x="0" y="61"/>
                    <a:pt x="182" y="2395"/>
                    <a:pt x="182" y="2395"/>
                  </a:cubicBezTo>
                  <a:lnTo>
                    <a:pt x="637" y="2653"/>
                  </a:lnTo>
                  <a:lnTo>
                    <a:pt x="698" y="2198"/>
                  </a:lnTo>
                  <a:cubicBezTo>
                    <a:pt x="758" y="1956"/>
                    <a:pt x="940" y="1819"/>
                    <a:pt x="1198" y="1819"/>
                  </a:cubicBezTo>
                  <a:cubicBezTo>
                    <a:pt x="1719" y="1819"/>
                    <a:pt x="2696" y="1911"/>
                    <a:pt x="3242" y="1911"/>
                  </a:cubicBezTo>
                  <a:cubicBezTo>
                    <a:pt x="3363" y="1911"/>
                    <a:pt x="3463" y="1906"/>
                    <a:pt x="3532" y="1895"/>
                  </a:cubicBezTo>
                  <a:cubicBezTo>
                    <a:pt x="3972" y="1895"/>
                    <a:pt x="4290" y="879"/>
                    <a:pt x="3593" y="500"/>
                  </a:cubicBezTo>
                  <a:cubicBezTo>
                    <a:pt x="2911" y="121"/>
                    <a:pt x="1258" y="0"/>
                    <a:pt x="63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9;p50">
              <a:extLst>
                <a:ext uri="{FF2B5EF4-FFF2-40B4-BE49-F238E27FC236}">
                  <a16:creationId xmlns:a16="http://schemas.microsoft.com/office/drawing/2014/main" id="{31C46212-F187-B97A-DA3D-AC2AEB12F991}"/>
                </a:ext>
              </a:extLst>
            </p:cNvPr>
            <p:cNvSpPr/>
            <p:nvPr/>
          </p:nvSpPr>
          <p:spPr>
            <a:xfrm>
              <a:off x="4186175" y="3230600"/>
              <a:ext cx="377125" cy="66350"/>
            </a:xfrm>
            <a:custGeom>
              <a:avLst/>
              <a:gdLst/>
              <a:ahLst/>
              <a:cxnLst/>
              <a:rect l="l" t="t" r="r" b="b"/>
              <a:pathLst>
                <a:path w="15085" h="2654" extrusionOk="0">
                  <a:moveTo>
                    <a:pt x="14205" y="637"/>
                  </a:moveTo>
                  <a:cubicBezTo>
                    <a:pt x="14084" y="956"/>
                    <a:pt x="13765" y="1138"/>
                    <a:pt x="13447" y="1138"/>
                  </a:cubicBezTo>
                  <a:lnTo>
                    <a:pt x="1638" y="1138"/>
                  </a:lnTo>
                  <a:cubicBezTo>
                    <a:pt x="1320" y="1138"/>
                    <a:pt x="1001" y="956"/>
                    <a:pt x="880" y="637"/>
                  </a:cubicBezTo>
                  <a:close/>
                  <a:moveTo>
                    <a:pt x="13447" y="1593"/>
                  </a:moveTo>
                  <a:cubicBezTo>
                    <a:pt x="13265" y="1835"/>
                    <a:pt x="13008" y="2032"/>
                    <a:pt x="12689" y="2032"/>
                  </a:cubicBezTo>
                  <a:lnTo>
                    <a:pt x="2457" y="2032"/>
                  </a:lnTo>
                  <a:cubicBezTo>
                    <a:pt x="2138" y="2032"/>
                    <a:pt x="1820" y="1835"/>
                    <a:pt x="1699" y="1593"/>
                  </a:cubicBezTo>
                  <a:close/>
                  <a:moveTo>
                    <a:pt x="1" y="1"/>
                  </a:moveTo>
                  <a:cubicBezTo>
                    <a:pt x="1" y="1"/>
                    <a:pt x="183" y="2350"/>
                    <a:pt x="2199" y="2654"/>
                  </a:cubicBezTo>
                  <a:lnTo>
                    <a:pt x="12947" y="2654"/>
                  </a:lnTo>
                  <a:cubicBezTo>
                    <a:pt x="14902" y="2350"/>
                    <a:pt x="15084" y="1"/>
                    <a:pt x="1508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0;p50">
              <a:extLst>
                <a:ext uri="{FF2B5EF4-FFF2-40B4-BE49-F238E27FC236}">
                  <a16:creationId xmlns:a16="http://schemas.microsoft.com/office/drawing/2014/main" id="{59774ABB-FC61-2AC4-7588-135A8936AF64}"/>
                </a:ext>
              </a:extLst>
            </p:cNvPr>
            <p:cNvSpPr/>
            <p:nvPr/>
          </p:nvSpPr>
          <p:spPr>
            <a:xfrm>
              <a:off x="4171775" y="3308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0"/>
                  </a:moveTo>
                  <a:lnTo>
                    <a:pt x="441" y="440"/>
                  </a:lnTo>
                  <a:lnTo>
                    <a:pt x="15797" y="440"/>
                  </a:lnTo>
                  <a:lnTo>
                    <a:pt x="16236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1;p50">
              <a:extLst>
                <a:ext uri="{FF2B5EF4-FFF2-40B4-BE49-F238E27FC236}">
                  <a16:creationId xmlns:a16="http://schemas.microsoft.com/office/drawing/2014/main" id="{137194B9-73FB-9A25-06F3-AED27DDB0C4E}"/>
                </a:ext>
              </a:extLst>
            </p:cNvPr>
            <p:cNvSpPr/>
            <p:nvPr/>
          </p:nvSpPr>
          <p:spPr>
            <a:xfrm>
              <a:off x="4171775" y="3333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1"/>
                  </a:moveTo>
                  <a:lnTo>
                    <a:pt x="441" y="441"/>
                  </a:lnTo>
                  <a:lnTo>
                    <a:pt x="15797" y="441"/>
                  </a:lnTo>
                  <a:lnTo>
                    <a:pt x="1623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2;p50">
              <a:extLst>
                <a:ext uri="{FF2B5EF4-FFF2-40B4-BE49-F238E27FC236}">
                  <a16:creationId xmlns:a16="http://schemas.microsoft.com/office/drawing/2014/main" id="{1D251791-679B-B95E-367C-60017D923F31}"/>
                </a:ext>
              </a:extLst>
            </p:cNvPr>
            <p:cNvSpPr/>
            <p:nvPr/>
          </p:nvSpPr>
          <p:spPr>
            <a:xfrm>
              <a:off x="4688325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2836" y="1"/>
                  </a:moveTo>
                  <a:cubicBezTo>
                    <a:pt x="2682" y="154"/>
                    <a:pt x="2205" y="545"/>
                    <a:pt x="958" y="545"/>
                  </a:cubicBezTo>
                  <a:cubicBezTo>
                    <a:pt x="727" y="545"/>
                    <a:pt x="469" y="532"/>
                    <a:pt x="183" y="501"/>
                  </a:cubicBezTo>
                  <a:cubicBezTo>
                    <a:pt x="61" y="501"/>
                    <a:pt x="1" y="562"/>
                    <a:pt x="1" y="637"/>
                  </a:cubicBezTo>
                  <a:lnTo>
                    <a:pt x="1" y="1077"/>
                  </a:lnTo>
                  <a:cubicBezTo>
                    <a:pt x="1" y="1517"/>
                    <a:pt x="304" y="1896"/>
                    <a:pt x="759" y="1896"/>
                  </a:cubicBezTo>
                  <a:cubicBezTo>
                    <a:pt x="964" y="1918"/>
                    <a:pt x="1204" y="1932"/>
                    <a:pt x="1454" y="1932"/>
                  </a:cubicBezTo>
                  <a:cubicBezTo>
                    <a:pt x="1886" y="1932"/>
                    <a:pt x="2349" y="1890"/>
                    <a:pt x="2714" y="1774"/>
                  </a:cubicBezTo>
                  <a:lnTo>
                    <a:pt x="2714" y="1638"/>
                  </a:lnTo>
                  <a:cubicBezTo>
                    <a:pt x="2775" y="1198"/>
                    <a:pt x="2775" y="637"/>
                    <a:pt x="283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3;p50">
              <a:extLst>
                <a:ext uri="{FF2B5EF4-FFF2-40B4-BE49-F238E27FC236}">
                  <a16:creationId xmlns:a16="http://schemas.microsoft.com/office/drawing/2014/main" id="{42D7402E-68D5-E5AD-D2A4-37E08FA9B9C0}"/>
                </a:ext>
              </a:extLst>
            </p:cNvPr>
            <p:cNvSpPr/>
            <p:nvPr/>
          </p:nvSpPr>
          <p:spPr>
            <a:xfrm>
              <a:off x="3994800" y="3339750"/>
              <a:ext cx="761400" cy="47400"/>
            </a:xfrm>
            <a:custGeom>
              <a:avLst/>
              <a:gdLst/>
              <a:ahLst/>
              <a:cxnLst/>
              <a:rect l="l" t="t" r="r" b="b"/>
              <a:pathLst>
                <a:path w="30456" h="1896" extrusionOk="0">
                  <a:moveTo>
                    <a:pt x="1" y="1"/>
                  </a:moveTo>
                  <a:lnTo>
                    <a:pt x="1" y="1"/>
                  </a:lnTo>
                  <a:cubicBezTo>
                    <a:pt x="198" y="1259"/>
                    <a:pt x="1592" y="1895"/>
                    <a:pt x="1592" y="1895"/>
                  </a:cubicBezTo>
                  <a:lnTo>
                    <a:pt x="28803" y="1895"/>
                  </a:lnTo>
                  <a:cubicBezTo>
                    <a:pt x="28803" y="1895"/>
                    <a:pt x="30198" y="1259"/>
                    <a:pt x="30455" y="1"/>
                  </a:cubicBezTo>
                  <a:lnTo>
                    <a:pt x="30455" y="1"/>
                  </a:lnTo>
                  <a:lnTo>
                    <a:pt x="28181" y="1077"/>
                  </a:lnTo>
                  <a:lnTo>
                    <a:pt x="2274" y="10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4;p50">
              <a:extLst>
                <a:ext uri="{FF2B5EF4-FFF2-40B4-BE49-F238E27FC236}">
                  <a16:creationId xmlns:a16="http://schemas.microsoft.com/office/drawing/2014/main" id="{164A0655-CD82-D474-EF36-181D3ADDB294}"/>
                </a:ext>
              </a:extLst>
            </p:cNvPr>
            <p:cNvSpPr/>
            <p:nvPr/>
          </p:nvSpPr>
          <p:spPr>
            <a:xfrm>
              <a:off x="4254025" y="3374625"/>
              <a:ext cx="242950" cy="12525"/>
            </a:xfrm>
            <a:custGeom>
              <a:avLst/>
              <a:gdLst/>
              <a:ahLst/>
              <a:cxnLst/>
              <a:rect l="l" t="t" r="r" b="b"/>
              <a:pathLst>
                <a:path w="9718" h="501" extrusionOk="0">
                  <a:moveTo>
                    <a:pt x="561" y="0"/>
                  </a:moveTo>
                  <a:lnTo>
                    <a:pt x="0" y="500"/>
                  </a:lnTo>
                  <a:lnTo>
                    <a:pt x="9717" y="500"/>
                  </a:lnTo>
                  <a:lnTo>
                    <a:pt x="9096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5;p50">
              <a:extLst>
                <a:ext uri="{FF2B5EF4-FFF2-40B4-BE49-F238E27FC236}">
                  <a16:creationId xmlns:a16="http://schemas.microsoft.com/office/drawing/2014/main" id="{81E5C15F-C04B-032E-E266-9CF0DF8AFB61}"/>
                </a:ext>
              </a:extLst>
            </p:cNvPr>
            <p:cNvSpPr/>
            <p:nvPr/>
          </p:nvSpPr>
          <p:spPr>
            <a:xfrm>
              <a:off x="4590175" y="3308300"/>
              <a:ext cx="80750" cy="39425"/>
            </a:xfrm>
            <a:custGeom>
              <a:avLst/>
              <a:gdLst/>
              <a:ahLst/>
              <a:cxnLst/>
              <a:rect l="l" t="t" r="r" b="b"/>
              <a:pathLst>
                <a:path w="3230" h="1577" extrusionOk="0">
                  <a:moveTo>
                    <a:pt x="637" y="0"/>
                  </a:moveTo>
                  <a:cubicBezTo>
                    <a:pt x="637" y="0"/>
                    <a:pt x="819" y="1259"/>
                    <a:pt x="1" y="1577"/>
                  </a:cubicBezTo>
                  <a:lnTo>
                    <a:pt x="2153" y="1577"/>
                  </a:lnTo>
                  <a:cubicBezTo>
                    <a:pt x="2593" y="1577"/>
                    <a:pt x="3032" y="1198"/>
                    <a:pt x="3093" y="758"/>
                  </a:cubicBezTo>
                  <a:lnTo>
                    <a:pt x="3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6;p50">
              <a:extLst>
                <a:ext uri="{FF2B5EF4-FFF2-40B4-BE49-F238E27FC236}">
                  <a16:creationId xmlns:a16="http://schemas.microsoft.com/office/drawing/2014/main" id="{B3A53EE5-A77A-C56A-10C1-A85BB012DDAF}"/>
                </a:ext>
              </a:extLst>
            </p:cNvPr>
            <p:cNvSpPr/>
            <p:nvPr/>
          </p:nvSpPr>
          <p:spPr>
            <a:xfrm>
              <a:off x="4375675" y="3121850"/>
              <a:ext cx="288800" cy="85275"/>
            </a:xfrm>
            <a:custGeom>
              <a:avLst/>
              <a:gdLst/>
              <a:ahLst/>
              <a:cxnLst/>
              <a:rect l="l" t="t" r="r" b="b"/>
              <a:pathLst>
                <a:path w="11552" h="3411" extrusionOk="0">
                  <a:moveTo>
                    <a:pt x="11491" y="0"/>
                  </a:moveTo>
                  <a:cubicBezTo>
                    <a:pt x="11491" y="0"/>
                    <a:pt x="10915" y="758"/>
                    <a:pt x="10157" y="1516"/>
                  </a:cubicBezTo>
                  <a:cubicBezTo>
                    <a:pt x="9475" y="2213"/>
                    <a:pt x="8399" y="3093"/>
                    <a:pt x="7383" y="3350"/>
                  </a:cubicBezTo>
                  <a:lnTo>
                    <a:pt x="1" y="3350"/>
                  </a:lnTo>
                  <a:lnTo>
                    <a:pt x="1" y="3411"/>
                  </a:lnTo>
                  <a:lnTo>
                    <a:pt x="7383" y="3411"/>
                  </a:lnTo>
                  <a:cubicBezTo>
                    <a:pt x="8459" y="3214"/>
                    <a:pt x="9536" y="2274"/>
                    <a:pt x="10233" y="1577"/>
                  </a:cubicBezTo>
                  <a:cubicBezTo>
                    <a:pt x="10991" y="758"/>
                    <a:pt x="11552" y="61"/>
                    <a:pt x="11552" y="61"/>
                  </a:cubicBezTo>
                  <a:lnTo>
                    <a:pt x="1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7;p50">
              <a:extLst>
                <a:ext uri="{FF2B5EF4-FFF2-40B4-BE49-F238E27FC236}">
                  <a16:creationId xmlns:a16="http://schemas.microsoft.com/office/drawing/2014/main" id="{68E76127-252A-8E25-AB58-FDA734ECD612}"/>
                </a:ext>
              </a:extLst>
            </p:cNvPr>
            <p:cNvSpPr/>
            <p:nvPr/>
          </p:nvSpPr>
          <p:spPr>
            <a:xfrm>
              <a:off x="4106975" y="2955850"/>
              <a:ext cx="537050" cy="132675"/>
            </a:xfrm>
            <a:custGeom>
              <a:avLst/>
              <a:gdLst/>
              <a:ahLst/>
              <a:cxnLst/>
              <a:rect l="l" t="t" r="r" b="b"/>
              <a:pathLst>
                <a:path w="21482" h="5307" extrusionOk="0">
                  <a:moveTo>
                    <a:pt x="4048" y="1"/>
                  </a:moveTo>
                  <a:cubicBezTo>
                    <a:pt x="3609" y="1"/>
                    <a:pt x="3169" y="137"/>
                    <a:pt x="2851" y="380"/>
                  </a:cubicBezTo>
                  <a:cubicBezTo>
                    <a:pt x="440" y="2214"/>
                    <a:pt x="1" y="5306"/>
                    <a:pt x="1" y="5306"/>
                  </a:cubicBezTo>
                  <a:lnTo>
                    <a:pt x="21481" y="5306"/>
                  </a:lnTo>
                  <a:cubicBezTo>
                    <a:pt x="21481" y="5306"/>
                    <a:pt x="21042" y="2214"/>
                    <a:pt x="18631" y="380"/>
                  </a:cubicBezTo>
                  <a:cubicBezTo>
                    <a:pt x="18328" y="137"/>
                    <a:pt x="17873" y="1"/>
                    <a:pt x="1737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0">
              <a:extLst>
                <a:ext uri="{FF2B5EF4-FFF2-40B4-BE49-F238E27FC236}">
                  <a16:creationId xmlns:a16="http://schemas.microsoft.com/office/drawing/2014/main" id="{23914828-2B0A-BF69-818F-CF8B31D8E61F}"/>
                </a:ext>
              </a:extLst>
            </p:cNvPr>
            <p:cNvSpPr/>
            <p:nvPr/>
          </p:nvSpPr>
          <p:spPr>
            <a:xfrm>
              <a:off x="4001250" y="3055550"/>
              <a:ext cx="67850" cy="12500"/>
            </a:xfrm>
            <a:custGeom>
              <a:avLst/>
              <a:gdLst/>
              <a:ahLst/>
              <a:cxnLst/>
              <a:rect l="l" t="t" r="r" b="b"/>
              <a:pathLst>
                <a:path w="2714" h="500" extrusionOk="0">
                  <a:moveTo>
                    <a:pt x="2057" y="1"/>
                  </a:moveTo>
                  <a:cubicBezTo>
                    <a:pt x="1190" y="1"/>
                    <a:pt x="47" y="392"/>
                    <a:pt x="0" y="439"/>
                  </a:cubicBezTo>
                  <a:lnTo>
                    <a:pt x="0" y="500"/>
                  </a:lnTo>
                  <a:cubicBezTo>
                    <a:pt x="49" y="500"/>
                    <a:pt x="1283" y="98"/>
                    <a:pt x="2128" y="98"/>
                  </a:cubicBezTo>
                  <a:cubicBezTo>
                    <a:pt x="2334" y="98"/>
                    <a:pt x="2516" y="122"/>
                    <a:pt x="2653" y="181"/>
                  </a:cubicBezTo>
                  <a:lnTo>
                    <a:pt x="2714" y="121"/>
                  </a:lnTo>
                  <a:cubicBezTo>
                    <a:pt x="2542" y="35"/>
                    <a:pt x="2311" y="1"/>
                    <a:pt x="2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59;p50">
              <a:extLst>
                <a:ext uri="{FF2B5EF4-FFF2-40B4-BE49-F238E27FC236}">
                  <a16:creationId xmlns:a16="http://schemas.microsoft.com/office/drawing/2014/main" id="{2B4FEB7E-47CE-445C-223A-A81E84D8DC3C}"/>
                </a:ext>
              </a:extLst>
            </p:cNvPr>
            <p:cNvSpPr/>
            <p:nvPr/>
          </p:nvSpPr>
          <p:spPr>
            <a:xfrm>
              <a:off x="4678850" y="3055550"/>
              <a:ext cx="67875" cy="12500"/>
            </a:xfrm>
            <a:custGeom>
              <a:avLst/>
              <a:gdLst/>
              <a:ahLst/>
              <a:cxnLst/>
              <a:rect l="l" t="t" r="r" b="b"/>
              <a:pathLst>
                <a:path w="2715" h="500" extrusionOk="0">
                  <a:moveTo>
                    <a:pt x="682" y="1"/>
                  </a:moveTo>
                  <a:cubicBezTo>
                    <a:pt x="425" y="1"/>
                    <a:pt x="187" y="35"/>
                    <a:pt x="1" y="121"/>
                  </a:cubicBezTo>
                  <a:lnTo>
                    <a:pt x="62" y="181"/>
                  </a:lnTo>
                  <a:cubicBezTo>
                    <a:pt x="210" y="122"/>
                    <a:pt x="402" y="98"/>
                    <a:pt x="616" y="98"/>
                  </a:cubicBezTo>
                  <a:cubicBezTo>
                    <a:pt x="1490" y="98"/>
                    <a:pt x="2714" y="500"/>
                    <a:pt x="2714" y="500"/>
                  </a:cubicBezTo>
                  <a:lnTo>
                    <a:pt x="2714" y="439"/>
                  </a:lnTo>
                  <a:cubicBezTo>
                    <a:pt x="2667" y="392"/>
                    <a:pt x="1561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0;p50">
              <a:extLst>
                <a:ext uri="{FF2B5EF4-FFF2-40B4-BE49-F238E27FC236}">
                  <a16:creationId xmlns:a16="http://schemas.microsoft.com/office/drawing/2014/main" id="{FFC473AD-6C29-ED14-2DE6-841DBFF6B45F}"/>
                </a:ext>
              </a:extLst>
            </p:cNvPr>
            <p:cNvSpPr/>
            <p:nvPr/>
          </p:nvSpPr>
          <p:spPr>
            <a:xfrm>
              <a:off x="4020200" y="3213550"/>
              <a:ext cx="134175" cy="71100"/>
            </a:xfrm>
            <a:custGeom>
              <a:avLst/>
              <a:gdLst/>
              <a:ahLst/>
              <a:cxnLst/>
              <a:rect l="l" t="t" r="r" b="b"/>
              <a:pathLst>
                <a:path w="5367" h="2844" extrusionOk="0">
                  <a:moveTo>
                    <a:pt x="0" y="1"/>
                  </a:moveTo>
                  <a:lnTo>
                    <a:pt x="0" y="1"/>
                  </a:lnTo>
                  <a:cubicBezTo>
                    <a:pt x="138" y="2472"/>
                    <a:pt x="2710" y="2843"/>
                    <a:pt x="4243" y="2843"/>
                  </a:cubicBezTo>
                  <a:cubicBezTo>
                    <a:pt x="4900" y="2843"/>
                    <a:pt x="5367" y="2775"/>
                    <a:pt x="5367" y="2775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1;p50">
              <a:extLst>
                <a:ext uri="{FF2B5EF4-FFF2-40B4-BE49-F238E27FC236}">
                  <a16:creationId xmlns:a16="http://schemas.microsoft.com/office/drawing/2014/main" id="{AC5CC6AD-41D2-B3EA-9953-67EC4A4FDDFC}"/>
                </a:ext>
              </a:extLst>
            </p:cNvPr>
            <p:cNvSpPr/>
            <p:nvPr/>
          </p:nvSpPr>
          <p:spPr>
            <a:xfrm>
              <a:off x="4032700" y="3215075"/>
              <a:ext cx="121675" cy="49425"/>
            </a:xfrm>
            <a:custGeom>
              <a:avLst/>
              <a:gdLst/>
              <a:ahLst/>
              <a:cxnLst/>
              <a:rect l="l" t="t" r="r" b="b"/>
              <a:pathLst>
                <a:path w="4867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31" y="1727"/>
                    <a:pt x="2834" y="1976"/>
                    <a:pt x="4177" y="1976"/>
                  </a:cubicBezTo>
                  <a:cubicBezTo>
                    <a:pt x="4449" y="1976"/>
                    <a:pt x="4685" y="1966"/>
                    <a:pt x="4867" y="1956"/>
                  </a:cubicBezTo>
                  <a:cubicBezTo>
                    <a:pt x="4685" y="1077"/>
                    <a:pt x="4048" y="440"/>
                    <a:pt x="3169" y="319"/>
                  </a:cubicBezTo>
                  <a:cubicBezTo>
                    <a:pt x="1774" y="122"/>
                    <a:pt x="637" y="61"/>
                    <a:pt x="1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2;p50">
              <a:extLst>
                <a:ext uri="{FF2B5EF4-FFF2-40B4-BE49-F238E27FC236}">
                  <a16:creationId xmlns:a16="http://schemas.microsoft.com/office/drawing/2014/main" id="{3DC3AF29-2440-D7F1-0A0F-04BB74BCFFCD}"/>
                </a:ext>
              </a:extLst>
            </p:cNvPr>
            <p:cNvSpPr/>
            <p:nvPr/>
          </p:nvSpPr>
          <p:spPr>
            <a:xfrm>
              <a:off x="4020200" y="3213550"/>
              <a:ext cx="134175" cy="67875"/>
            </a:xfrm>
            <a:custGeom>
              <a:avLst/>
              <a:gdLst/>
              <a:ahLst/>
              <a:cxnLst/>
              <a:rect l="l" t="t" r="r" b="b"/>
              <a:pathLst>
                <a:path w="5367" h="2715" extrusionOk="0">
                  <a:moveTo>
                    <a:pt x="0" y="1"/>
                  </a:moveTo>
                  <a:cubicBezTo>
                    <a:pt x="0" y="122"/>
                    <a:pt x="0" y="243"/>
                    <a:pt x="61" y="380"/>
                  </a:cubicBezTo>
                  <a:cubicBezTo>
                    <a:pt x="319" y="440"/>
                    <a:pt x="1774" y="501"/>
                    <a:pt x="3669" y="759"/>
                  </a:cubicBezTo>
                  <a:cubicBezTo>
                    <a:pt x="4669" y="880"/>
                    <a:pt x="5367" y="1698"/>
                    <a:pt x="5367" y="2714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3;p50">
              <a:extLst>
                <a:ext uri="{FF2B5EF4-FFF2-40B4-BE49-F238E27FC236}">
                  <a16:creationId xmlns:a16="http://schemas.microsoft.com/office/drawing/2014/main" id="{E3BE60BF-B580-CA1C-9CA9-703F115E64A6}"/>
                </a:ext>
              </a:extLst>
            </p:cNvPr>
            <p:cNvSpPr/>
            <p:nvPr/>
          </p:nvSpPr>
          <p:spPr>
            <a:xfrm>
              <a:off x="4595100" y="3213550"/>
              <a:ext cx="134200" cy="71100"/>
            </a:xfrm>
            <a:custGeom>
              <a:avLst/>
              <a:gdLst/>
              <a:ahLst/>
              <a:cxnLst/>
              <a:rect l="l" t="t" r="r" b="b"/>
              <a:pathLst>
                <a:path w="5368" h="2844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75"/>
                  </a:lnTo>
                  <a:cubicBezTo>
                    <a:pt x="1" y="2775"/>
                    <a:pt x="467" y="2843"/>
                    <a:pt x="1125" y="2843"/>
                  </a:cubicBezTo>
                  <a:cubicBezTo>
                    <a:pt x="2657" y="2843"/>
                    <a:pt x="5229" y="2472"/>
                    <a:pt x="53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4;p50">
              <a:extLst>
                <a:ext uri="{FF2B5EF4-FFF2-40B4-BE49-F238E27FC236}">
                  <a16:creationId xmlns:a16="http://schemas.microsoft.com/office/drawing/2014/main" id="{A4749AA2-2C71-876F-11D2-8BA5123BEBEF}"/>
                </a:ext>
              </a:extLst>
            </p:cNvPr>
            <p:cNvSpPr/>
            <p:nvPr/>
          </p:nvSpPr>
          <p:spPr>
            <a:xfrm>
              <a:off x="4596625" y="3215075"/>
              <a:ext cx="120150" cy="49425"/>
            </a:xfrm>
            <a:custGeom>
              <a:avLst/>
              <a:gdLst/>
              <a:ahLst/>
              <a:cxnLst/>
              <a:rect l="l" t="t" r="r" b="b"/>
              <a:pathLst>
                <a:path w="4806" h="1977" extrusionOk="0">
                  <a:moveTo>
                    <a:pt x="4806" y="0"/>
                  </a:moveTo>
                  <a:cubicBezTo>
                    <a:pt x="4230" y="61"/>
                    <a:pt x="3093" y="122"/>
                    <a:pt x="1638" y="319"/>
                  </a:cubicBezTo>
                  <a:cubicBezTo>
                    <a:pt x="819" y="440"/>
                    <a:pt x="122" y="1077"/>
                    <a:pt x="0" y="1956"/>
                  </a:cubicBezTo>
                  <a:cubicBezTo>
                    <a:pt x="171" y="1966"/>
                    <a:pt x="400" y="1976"/>
                    <a:pt x="665" y="1976"/>
                  </a:cubicBezTo>
                  <a:cubicBezTo>
                    <a:pt x="1973" y="1976"/>
                    <a:pt x="4175" y="1727"/>
                    <a:pt x="480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5;p50">
              <a:extLst>
                <a:ext uri="{FF2B5EF4-FFF2-40B4-BE49-F238E27FC236}">
                  <a16:creationId xmlns:a16="http://schemas.microsoft.com/office/drawing/2014/main" id="{DDF691E3-5BB6-3F8A-EC1A-02339E95C8BA}"/>
                </a:ext>
              </a:extLst>
            </p:cNvPr>
            <p:cNvSpPr/>
            <p:nvPr/>
          </p:nvSpPr>
          <p:spPr>
            <a:xfrm>
              <a:off x="4595100" y="3213550"/>
              <a:ext cx="134200" cy="67875"/>
            </a:xfrm>
            <a:custGeom>
              <a:avLst/>
              <a:gdLst/>
              <a:ahLst/>
              <a:cxnLst/>
              <a:rect l="l" t="t" r="r" b="b"/>
              <a:pathLst>
                <a:path w="5368" h="2715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14"/>
                  </a:lnTo>
                  <a:cubicBezTo>
                    <a:pt x="1" y="1698"/>
                    <a:pt x="759" y="880"/>
                    <a:pt x="1699" y="759"/>
                  </a:cubicBezTo>
                  <a:cubicBezTo>
                    <a:pt x="3654" y="501"/>
                    <a:pt x="5049" y="440"/>
                    <a:pt x="5367" y="380"/>
                  </a:cubicBez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6;p50">
              <a:extLst>
                <a:ext uri="{FF2B5EF4-FFF2-40B4-BE49-F238E27FC236}">
                  <a16:creationId xmlns:a16="http://schemas.microsoft.com/office/drawing/2014/main" id="{C69CF750-6B9B-8599-E0EE-351978112DE5}"/>
                </a:ext>
              </a:extLst>
            </p:cNvPr>
            <p:cNvSpPr/>
            <p:nvPr/>
          </p:nvSpPr>
          <p:spPr>
            <a:xfrm>
              <a:off x="4189225" y="2955850"/>
              <a:ext cx="146675" cy="132675"/>
            </a:xfrm>
            <a:custGeom>
              <a:avLst/>
              <a:gdLst/>
              <a:ahLst/>
              <a:cxnLst/>
              <a:rect l="l" t="t" r="r" b="b"/>
              <a:pathLst>
                <a:path w="5867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1834" y="5306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67;p50">
              <a:extLst>
                <a:ext uri="{FF2B5EF4-FFF2-40B4-BE49-F238E27FC236}">
                  <a16:creationId xmlns:a16="http://schemas.microsoft.com/office/drawing/2014/main" id="{AFA237CD-9931-5576-448D-9FA8FEAF14E3}"/>
                </a:ext>
              </a:extLst>
            </p:cNvPr>
            <p:cNvSpPr/>
            <p:nvPr/>
          </p:nvSpPr>
          <p:spPr>
            <a:xfrm>
              <a:off x="4423050" y="2955850"/>
              <a:ext cx="142150" cy="132675"/>
            </a:xfrm>
            <a:custGeom>
              <a:avLst/>
              <a:gdLst/>
              <a:ahLst/>
              <a:cxnLst/>
              <a:rect l="l" t="t" r="r" b="b"/>
              <a:pathLst>
                <a:path w="5686" h="5307" extrusionOk="0">
                  <a:moveTo>
                    <a:pt x="4033" y="1"/>
                  </a:moveTo>
                  <a:lnTo>
                    <a:pt x="0" y="5306"/>
                  </a:lnTo>
                  <a:lnTo>
                    <a:pt x="1759" y="5306"/>
                  </a:lnTo>
                  <a:lnTo>
                    <a:pt x="5685" y="198"/>
                  </a:lnTo>
                  <a:cubicBezTo>
                    <a:pt x="5427" y="76"/>
                    <a:pt x="5109" y="1"/>
                    <a:pt x="473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68;p50">
              <a:extLst>
                <a:ext uri="{FF2B5EF4-FFF2-40B4-BE49-F238E27FC236}">
                  <a16:creationId xmlns:a16="http://schemas.microsoft.com/office/drawing/2014/main" id="{53DB457C-7967-FF09-7CDC-544192DECBAA}"/>
                </a:ext>
              </a:extLst>
            </p:cNvPr>
            <p:cNvSpPr/>
            <p:nvPr/>
          </p:nvSpPr>
          <p:spPr>
            <a:xfrm>
              <a:off x="4287000" y="2955850"/>
              <a:ext cx="183450" cy="132675"/>
            </a:xfrm>
            <a:custGeom>
              <a:avLst/>
              <a:gdLst/>
              <a:ahLst/>
              <a:cxnLst/>
              <a:rect l="l" t="t" r="r" b="b"/>
              <a:pathLst>
                <a:path w="7338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3290" y="5306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69;p50">
              <a:extLst>
                <a:ext uri="{FF2B5EF4-FFF2-40B4-BE49-F238E27FC236}">
                  <a16:creationId xmlns:a16="http://schemas.microsoft.com/office/drawing/2014/main" id="{B9342000-BF67-9B00-5EBF-DAFAD9396500}"/>
                </a:ext>
              </a:extLst>
            </p:cNvPr>
            <p:cNvSpPr/>
            <p:nvPr/>
          </p:nvSpPr>
          <p:spPr>
            <a:xfrm>
              <a:off x="4173300" y="3325350"/>
              <a:ext cx="404400" cy="1925"/>
            </a:xfrm>
            <a:custGeom>
              <a:avLst/>
              <a:gdLst/>
              <a:ahLst/>
              <a:cxnLst/>
              <a:rect l="l" t="t" r="r" b="b"/>
              <a:pathLst>
                <a:path w="16176" h="77" extrusionOk="0">
                  <a:moveTo>
                    <a:pt x="1" y="1"/>
                  </a:moveTo>
                  <a:lnTo>
                    <a:pt x="1" y="76"/>
                  </a:lnTo>
                  <a:lnTo>
                    <a:pt x="16175" y="76"/>
                  </a:lnTo>
                  <a:lnTo>
                    <a:pt x="16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0;p50">
              <a:extLst>
                <a:ext uri="{FF2B5EF4-FFF2-40B4-BE49-F238E27FC236}">
                  <a16:creationId xmlns:a16="http://schemas.microsoft.com/office/drawing/2014/main" id="{D1E80CDF-4567-CBB5-6319-707CA5296F59}"/>
                </a:ext>
              </a:extLst>
            </p:cNvPr>
            <p:cNvSpPr/>
            <p:nvPr/>
          </p:nvSpPr>
          <p:spPr>
            <a:xfrm>
              <a:off x="3784850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22936" y="1"/>
                  </a:moveTo>
                  <a:cubicBezTo>
                    <a:pt x="12446" y="183"/>
                    <a:pt x="3472" y="6883"/>
                    <a:pt x="0" y="16236"/>
                  </a:cubicBezTo>
                  <a:lnTo>
                    <a:pt x="6003" y="18192"/>
                  </a:lnTo>
                  <a:cubicBezTo>
                    <a:pt x="8656" y="11370"/>
                    <a:pt x="15220" y="6504"/>
                    <a:pt x="22936" y="6307"/>
                  </a:cubicBezTo>
                  <a:lnTo>
                    <a:pt x="2293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1;p50">
              <a:extLst>
                <a:ext uri="{FF2B5EF4-FFF2-40B4-BE49-F238E27FC236}">
                  <a16:creationId xmlns:a16="http://schemas.microsoft.com/office/drawing/2014/main" id="{CDE5C08A-FCF9-F45A-9A0F-F7698B775077}"/>
                </a:ext>
              </a:extLst>
            </p:cNvPr>
            <p:cNvSpPr/>
            <p:nvPr/>
          </p:nvSpPr>
          <p:spPr>
            <a:xfrm>
              <a:off x="3746950" y="3016100"/>
              <a:ext cx="333150" cy="688250"/>
            </a:xfrm>
            <a:custGeom>
              <a:avLst/>
              <a:gdLst/>
              <a:ahLst/>
              <a:cxnLst/>
              <a:rect l="l" t="t" r="r" b="b"/>
              <a:pathLst>
                <a:path w="13326" h="27530" extrusionOk="0">
                  <a:moveTo>
                    <a:pt x="1274" y="1"/>
                  </a:moveTo>
                  <a:cubicBezTo>
                    <a:pt x="440" y="2457"/>
                    <a:pt x="1" y="5109"/>
                    <a:pt x="1" y="7823"/>
                  </a:cubicBezTo>
                  <a:cubicBezTo>
                    <a:pt x="1" y="15857"/>
                    <a:pt x="3790" y="22982"/>
                    <a:pt x="9672" y="27530"/>
                  </a:cubicBezTo>
                  <a:lnTo>
                    <a:pt x="13325" y="22421"/>
                  </a:lnTo>
                  <a:cubicBezTo>
                    <a:pt x="9035" y="19010"/>
                    <a:pt x="6322" y="13765"/>
                    <a:pt x="6322" y="7823"/>
                  </a:cubicBezTo>
                  <a:cubicBezTo>
                    <a:pt x="6322" y="5746"/>
                    <a:pt x="6640" y="3791"/>
                    <a:pt x="7262" y="1896"/>
                  </a:cubicBezTo>
                  <a:lnTo>
                    <a:pt x="1274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2;p50">
              <a:extLst>
                <a:ext uri="{FF2B5EF4-FFF2-40B4-BE49-F238E27FC236}">
                  <a16:creationId xmlns:a16="http://schemas.microsoft.com/office/drawing/2014/main" id="{D1755CB2-2185-ADAF-BB05-1FCE32FCF3E8}"/>
                </a:ext>
              </a:extLst>
            </p:cNvPr>
            <p:cNvSpPr/>
            <p:nvPr/>
          </p:nvSpPr>
          <p:spPr>
            <a:xfrm>
              <a:off x="4380225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0" y="1"/>
                  </a:moveTo>
                  <a:lnTo>
                    <a:pt x="0" y="6307"/>
                  </a:lnTo>
                  <a:cubicBezTo>
                    <a:pt x="7701" y="6504"/>
                    <a:pt x="14280" y="11370"/>
                    <a:pt x="16933" y="18192"/>
                  </a:cubicBezTo>
                  <a:lnTo>
                    <a:pt x="22936" y="16236"/>
                  </a:lnTo>
                  <a:cubicBezTo>
                    <a:pt x="19450" y="6883"/>
                    <a:pt x="10491" y="183"/>
                    <a:pt x="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3;p50">
              <a:extLst>
                <a:ext uri="{FF2B5EF4-FFF2-40B4-BE49-F238E27FC236}">
                  <a16:creationId xmlns:a16="http://schemas.microsoft.com/office/drawing/2014/main" id="{D0252FFF-4E65-47FC-5883-FA505060347E}"/>
                </a:ext>
              </a:extLst>
            </p:cNvPr>
            <p:cNvSpPr/>
            <p:nvPr/>
          </p:nvSpPr>
          <p:spPr>
            <a:xfrm>
              <a:off x="4004275" y="3589125"/>
              <a:ext cx="729550" cy="244825"/>
            </a:xfrm>
            <a:custGeom>
              <a:avLst/>
              <a:gdLst/>
              <a:ahLst/>
              <a:cxnLst/>
              <a:rect l="l" t="t" r="r" b="b"/>
              <a:pathLst>
                <a:path w="29182" h="9793" extrusionOk="0">
                  <a:moveTo>
                    <a:pt x="3730" y="0"/>
                  </a:moveTo>
                  <a:lnTo>
                    <a:pt x="1" y="5124"/>
                  </a:lnTo>
                  <a:cubicBezTo>
                    <a:pt x="4109" y="8095"/>
                    <a:pt x="9172" y="9793"/>
                    <a:pt x="14599" y="9793"/>
                  </a:cubicBezTo>
                  <a:cubicBezTo>
                    <a:pt x="20026" y="9793"/>
                    <a:pt x="25089" y="8095"/>
                    <a:pt x="29182" y="5124"/>
                  </a:cubicBezTo>
                  <a:lnTo>
                    <a:pt x="25468" y="0"/>
                  </a:lnTo>
                  <a:cubicBezTo>
                    <a:pt x="22436" y="2213"/>
                    <a:pt x="18646" y="3547"/>
                    <a:pt x="14599" y="3547"/>
                  </a:cubicBezTo>
                  <a:cubicBezTo>
                    <a:pt x="10551" y="3547"/>
                    <a:pt x="6762" y="2213"/>
                    <a:pt x="3730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4;p50">
              <a:extLst>
                <a:ext uri="{FF2B5EF4-FFF2-40B4-BE49-F238E27FC236}">
                  <a16:creationId xmlns:a16="http://schemas.microsoft.com/office/drawing/2014/main" id="{A4AB000C-9AA5-0EFF-E306-C3E02E3B5771}"/>
                </a:ext>
              </a:extLst>
            </p:cNvPr>
            <p:cNvSpPr/>
            <p:nvPr/>
          </p:nvSpPr>
          <p:spPr>
            <a:xfrm>
              <a:off x="4658025" y="3016100"/>
              <a:ext cx="333525" cy="688250"/>
            </a:xfrm>
            <a:custGeom>
              <a:avLst/>
              <a:gdLst/>
              <a:ahLst/>
              <a:cxnLst/>
              <a:rect l="l" t="t" r="r" b="b"/>
              <a:pathLst>
                <a:path w="13341" h="27530" extrusionOk="0">
                  <a:moveTo>
                    <a:pt x="12067" y="1"/>
                  </a:moveTo>
                  <a:lnTo>
                    <a:pt x="6064" y="1896"/>
                  </a:lnTo>
                  <a:cubicBezTo>
                    <a:pt x="6700" y="3791"/>
                    <a:pt x="7019" y="5746"/>
                    <a:pt x="7019" y="7823"/>
                  </a:cubicBezTo>
                  <a:cubicBezTo>
                    <a:pt x="7019" y="13765"/>
                    <a:pt x="4305" y="19010"/>
                    <a:pt x="0" y="22421"/>
                  </a:cubicBezTo>
                  <a:lnTo>
                    <a:pt x="3669" y="27530"/>
                  </a:lnTo>
                  <a:cubicBezTo>
                    <a:pt x="9550" y="22982"/>
                    <a:pt x="13340" y="15857"/>
                    <a:pt x="13340" y="7823"/>
                  </a:cubicBezTo>
                  <a:cubicBezTo>
                    <a:pt x="13340" y="5109"/>
                    <a:pt x="12885" y="2457"/>
                    <a:pt x="120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5;p50">
              <a:extLst>
                <a:ext uri="{FF2B5EF4-FFF2-40B4-BE49-F238E27FC236}">
                  <a16:creationId xmlns:a16="http://schemas.microsoft.com/office/drawing/2014/main" id="{EEBE83BA-49FD-6C11-6BF1-6A106EFE15B5}"/>
                </a:ext>
              </a:extLst>
            </p:cNvPr>
            <p:cNvSpPr/>
            <p:nvPr/>
          </p:nvSpPr>
          <p:spPr>
            <a:xfrm>
              <a:off x="4201725" y="3718725"/>
              <a:ext cx="325575" cy="323675"/>
            </a:xfrm>
            <a:custGeom>
              <a:avLst/>
              <a:gdLst/>
              <a:ahLst/>
              <a:cxnLst/>
              <a:rect l="l" t="t" r="r" b="b"/>
              <a:pathLst>
                <a:path w="13023" h="12947" extrusionOk="0">
                  <a:moveTo>
                    <a:pt x="6504" y="1"/>
                  </a:moveTo>
                  <a:cubicBezTo>
                    <a:pt x="2911" y="1"/>
                    <a:pt x="0" y="2911"/>
                    <a:pt x="0" y="6443"/>
                  </a:cubicBezTo>
                  <a:cubicBezTo>
                    <a:pt x="0" y="10036"/>
                    <a:pt x="2911" y="12946"/>
                    <a:pt x="6504" y="12946"/>
                  </a:cubicBezTo>
                  <a:cubicBezTo>
                    <a:pt x="10112" y="12946"/>
                    <a:pt x="13022" y="10036"/>
                    <a:pt x="13022" y="6443"/>
                  </a:cubicBezTo>
                  <a:cubicBezTo>
                    <a:pt x="13022" y="2911"/>
                    <a:pt x="10112" y="1"/>
                    <a:pt x="6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6;p50">
              <a:extLst>
                <a:ext uri="{FF2B5EF4-FFF2-40B4-BE49-F238E27FC236}">
                  <a16:creationId xmlns:a16="http://schemas.microsoft.com/office/drawing/2014/main" id="{13A131B8-1B6E-575C-3019-876D41CDF288}"/>
                </a:ext>
              </a:extLst>
            </p:cNvPr>
            <p:cNvSpPr/>
            <p:nvPr/>
          </p:nvSpPr>
          <p:spPr>
            <a:xfrm>
              <a:off x="4225600" y="3742225"/>
              <a:ext cx="277825" cy="276675"/>
            </a:xfrm>
            <a:custGeom>
              <a:avLst/>
              <a:gdLst/>
              <a:ahLst/>
              <a:cxnLst/>
              <a:rect l="l" t="t" r="r" b="b"/>
              <a:pathLst>
                <a:path w="11113" h="11067" extrusionOk="0">
                  <a:moveTo>
                    <a:pt x="5549" y="379"/>
                  </a:moveTo>
                  <a:cubicBezTo>
                    <a:pt x="8399" y="379"/>
                    <a:pt x="10733" y="2653"/>
                    <a:pt x="10733" y="5503"/>
                  </a:cubicBezTo>
                  <a:cubicBezTo>
                    <a:pt x="10733" y="8338"/>
                    <a:pt x="8399" y="10688"/>
                    <a:pt x="5549" y="10688"/>
                  </a:cubicBezTo>
                  <a:cubicBezTo>
                    <a:pt x="2714" y="10688"/>
                    <a:pt x="379" y="8338"/>
                    <a:pt x="379" y="5503"/>
                  </a:cubicBezTo>
                  <a:cubicBezTo>
                    <a:pt x="379" y="2653"/>
                    <a:pt x="2714" y="379"/>
                    <a:pt x="5549" y="379"/>
                  </a:cubicBezTo>
                  <a:close/>
                  <a:moveTo>
                    <a:pt x="5549" y="0"/>
                  </a:moveTo>
                  <a:cubicBezTo>
                    <a:pt x="2517" y="0"/>
                    <a:pt x="1" y="2471"/>
                    <a:pt x="1" y="5503"/>
                  </a:cubicBezTo>
                  <a:cubicBezTo>
                    <a:pt x="1" y="8596"/>
                    <a:pt x="2517" y="11067"/>
                    <a:pt x="5549" y="11067"/>
                  </a:cubicBezTo>
                  <a:cubicBezTo>
                    <a:pt x="8581" y="11067"/>
                    <a:pt x="11112" y="8596"/>
                    <a:pt x="11112" y="5503"/>
                  </a:cubicBezTo>
                  <a:cubicBezTo>
                    <a:pt x="11112" y="2471"/>
                    <a:pt x="8581" y="0"/>
                    <a:pt x="5549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77;p50">
              <a:extLst>
                <a:ext uri="{FF2B5EF4-FFF2-40B4-BE49-F238E27FC236}">
                  <a16:creationId xmlns:a16="http://schemas.microsoft.com/office/drawing/2014/main" id="{DD7DD356-4568-173E-AF67-F1357200644C}"/>
                </a:ext>
              </a:extLst>
            </p:cNvPr>
            <p:cNvSpPr/>
            <p:nvPr/>
          </p:nvSpPr>
          <p:spPr>
            <a:xfrm>
              <a:off x="4297975" y="3813475"/>
              <a:ext cx="132675" cy="132650"/>
            </a:xfrm>
            <a:custGeom>
              <a:avLst/>
              <a:gdLst/>
              <a:ahLst/>
              <a:cxnLst/>
              <a:rect l="l" t="t" r="r" b="b"/>
              <a:pathLst>
                <a:path w="5307" h="5306" extrusionOk="0">
                  <a:moveTo>
                    <a:pt x="2532" y="637"/>
                  </a:moveTo>
                  <a:lnTo>
                    <a:pt x="2472" y="1395"/>
                  </a:lnTo>
                  <a:cubicBezTo>
                    <a:pt x="2411" y="1577"/>
                    <a:pt x="2351" y="1774"/>
                    <a:pt x="2154" y="1895"/>
                  </a:cubicBezTo>
                  <a:cubicBezTo>
                    <a:pt x="2093" y="1895"/>
                    <a:pt x="2093" y="1956"/>
                    <a:pt x="2093" y="1956"/>
                  </a:cubicBezTo>
                  <a:cubicBezTo>
                    <a:pt x="1950" y="2044"/>
                    <a:pt x="1816" y="2107"/>
                    <a:pt x="1678" y="2107"/>
                  </a:cubicBezTo>
                  <a:cubicBezTo>
                    <a:pt x="1625" y="2107"/>
                    <a:pt x="1571" y="2098"/>
                    <a:pt x="1517" y="2077"/>
                  </a:cubicBezTo>
                  <a:lnTo>
                    <a:pt x="759" y="1956"/>
                  </a:lnTo>
                  <a:cubicBezTo>
                    <a:pt x="1077" y="1198"/>
                    <a:pt x="1714" y="698"/>
                    <a:pt x="2532" y="637"/>
                  </a:cubicBezTo>
                  <a:close/>
                  <a:moveTo>
                    <a:pt x="2790" y="637"/>
                  </a:moveTo>
                  <a:lnTo>
                    <a:pt x="2790" y="637"/>
                  </a:lnTo>
                  <a:cubicBezTo>
                    <a:pt x="3609" y="698"/>
                    <a:pt x="4245" y="1198"/>
                    <a:pt x="4549" y="1956"/>
                  </a:cubicBezTo>
                  <a:lnTo>
                    <a:pt x="3791" y="2077"/>
                  </a:lnTo>
                  <a:cubicBezTo>
                    <a:pt x="3740" y="2098"/>
                    <a:pt x="3689" y="2107"/>
                    <a:pt x="3637" y="2107"/>
                  </a:cubicBezTo>
                  <a:cubicBezTo>
                    <a:pt x="3501" y="2107"/>
                    <a:pt x="3361" y="2044"/>
                    <a:pt x="3230" y="1956"/>
                  </a:cubicBezTo>
                  <a:cubicBezTo>
                    <a:pt x="3230" y="1956"/>
                    <a:pt x="3230" y="1895"/>
                    <a:pt x="3169" y="1895"/>
                  </a:cubicBezTo>
                  <a:cubicBezTo>
                    <a:pt x="3033" y="1774"/>
                    <a:pt x="2911" y="1577"/>
                    <a:pt x="2851" y="1395"/>
                  </a:cubicBezTo>
                  <a:lnTo>
                    <a:pt x="2790" y="637"/>
                  </a:lnTo>
                  <a:close/>
                  <a:moveTo>
                    <a:pt x="2654" y="2214"/>
                  </a:moveTo>
                  <a:cubicBezTo>
                    <a:pt x="2911" y="2214"/>
                    <a:pt x="3109" y="2395"/>
                    <a:pt x="3109" y="2653"/>
                  </a:cubicBezTo>
                  <a:cubicBezTo>
                    <a:pt x="3109" y="2911"/>
                    <a:pt x="2911" y="3093"/>
                    <a:pt x="2654" y="3093"/>
                  </a:cubicBezTo>
                  <a:cubicBezTo>
                    <a:pt x="2411" y="3093"/>
                    <a:pt x="2214" y="2911"/>
                    <a:pt x="2214" y="2653"/>
                  </a:cubicBezTo>
                  <a:cubicBezTo>
                    <a:pt x="2214" y="2395"/>
                    <a:pt x="2411" y="2214"/>
                    <a:pt x="2654" y="2214"/>
                  </a:cubicBezTo>
                  <a:close/>
                  <a:moveTo>
                    <a:pt x="698" y="2153"/>
                  </a:moveTo>
                  <a:lnTo>
                    <a:pt x="1396" y="2456"/>
                  </a:lnTo>
                  <a:cubicBezTo>
                    <a:pt x="1593" y="2593"/>
                    <a:pt x="1714" y="2714"/>
                    <a:pt x="1775" y="2911"/>
                  </a:cubicBezTo>
                  <a:lnTo>
                    <a:pt x="1775" y="3032"/>
                  </a:lnTo>
                  <a:cubicBezTo>
                    <a:pt x="1835" y="3214"/>
                    <a:pt x="1835" y="3411"/>
                    <a:pt x="1775" y="3593"/>
                  </a:cubicBezTo>
                  <a:lnTo>
                    <a:pt x="1396" y="4230"/>
                  </a:lnTo>
                  <a:cubicBezTo>
                    <a:pt x="956" y="3851"/>
                    <a:pt x="638" y="3290"/>
                    <a:pt x="638" y="2653"/>
                  </a:cubicBezTo>
                  <a:cubicBezTo>
                    <a:pt x="638" y="2532"/>
                    <a:pt x="638" y="2335"/>
                    <a:pt x="698" y="2153"/>
                  </a:cubicBezTo>
                  <a:close/>
                  <a:moveTo>
                    <a:pt x="4624" y="2153"/>
                  </a:moveTo>
                  <a:cubicBezTo>
                    <a:pt x="4685" y="2335"/>
                    <a:pt x="4685" y="2532"/>
                    <a:pt x="4685" y="2653"/>
                  </a:cubicBezTo>
                  <a:cubicBezTo>
                    <a:pt x="4685" y="3290"/>
                    <a:pt x="4427" y="3851"/>
                    <a:pt x="3927" y="4230"/>
                  </a:cubicBezTo>
                  <a:lnTo>
                    <a:pt x="3609" y="3593"/>
                  </a:lnTo>
                  <a:cubicBezTo>
                    <a:pt x="3488" y="3411"/>
                    <a:pt x="3488" y="3214"/>
                    <a:pt x="3548" y="3032"/>
                  </a:cubicBezTo>
                  <a:lnTo>
                    <a:pt x="3548" y="2911"/>
                  </a:lnTo>
                  <a:cubicBezTo>
                    <a:pt x="3609" y="2714"/>
                    <a:pt x="3730" y="2593"/>
                    <a:pt x="3927" y="2456"/>
                  </a:cubicBezTo>
                  <a:lnTo>
                    <a:pt x="4624" y="2153"/>
                  </a:lnTo>
                  <a:close/>
                  <a:moveTo>
                    <a:pt x="2730" y="3593"/>
                  </a:moveTo>
                  <a:cubicBezTo>
                    <a:pt x="2911" y="3593"/>
                    <a:pt x="3109" y="3669"/>
                    <a:pt x="3230" y="3851"/>
                  </a:cubicBezTo>
                  <a:cubicBezTo>
                    <a:pt x="3412" y="4048"/>
                    <a:pt x="3730" y="4351"/>
                    <a:pt x="3730" y="4351"/>
                  </a:cubicBezTo>
                  <a:cubicBezTo>
                    <a:pt x="3412" y="4609"/>
                    <a:pt x="3033" y="4669"/>
                    <a:pt x="2654" y="4669"/>
                  </a:cubicBezTo>
                  <a:cubicBezTo>
                    <a:pt x="2275" y="4669"/>
                    <a:pt x="1896" y="4609"/>
                    <a:pt x="1593" y="4351"/>
                  </a:cubicBezTo>
                  <a:lnTo>
                    <a:pt x="2093" y="3851"/>
                  </a:lnTo>
                  <a:cubicBezTo>
                    <a:pt x="2214" y="3669"/>
                    <a:pt x="2411" y="3593"/>
                    <a:pt x="2654" y="3593"/>
                  </a:cubicBezTo>
                  <a:close/>
                  <a:moveTo>
                    <a:pt x="2654" y="0"/>
                  </a:moveTo>
                  <a:cubicBezTo>
                    <a:pt x="1214" y="0"/>
                    <a:pt x="1" y="1198"/>
                    <a:pt x="1" y="2653"/>
                  </a:cubicBezTo>
                  <a:cubicBezTo>
                    <a:pt x="1" y="4108"/>
                    <a:pt x="1214" y="5306"/>
                    <a:pt x="2654" y="5306"/>
                  </a:cubicBezTo>
                  <a:cubicBezTo>
                    <a:pt x="4109" y="5306"/>
                    <a:pt x="5307" y="4108"/>
                    <a:pt x="5307" y="2653"/>
                  </a:cubicBezTo>
                  <a:cubicBezTo>
                    <a:pt x="5307" y="1198"/>
                    <a:pt x="4109" y="0"/>
                    <a:pt x="265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78;p50">
              <a:extLst>
                <a:ext uri="{FF2B5EF4-FFF2-40B4-BE49-F238E27FC236}">
                  <a16:creationId xmlns:a16="http://schemas.microsoft.com/office/drawing/2014/main" id="{211375F7-B6F2-1953-51D6-8791E0215FAE}"/>
                </a:ext>
              </a:extLst>
            </p:cNvPr>
            <p:cNvSpPr/>
            <p:nvPr/>
          </p:nvSpPr>
          <p:spPr>
            <a:xfrm>
              <a:off x="4358250" y="3873350"/>
              <a:ext cx="12525" cy="14425"/>
            </a:xfrm>
            <a:custGeom>
              <a:avLst/>
              <a:gdLst/>
              <a:ahLst/>
              <a:cxnLst/>
              <a:rect l="l" t="t" r="r" b="b"/>
              <a:pathLst>
                <a:path w="501" h="577" extrusionOk="0">
                  <a:moveTo>
                    <a:pt x="243" y="0"/>
                  </a:moveTo>
                  <a:cubicBezTo>
                    <a:pt x="121" y="0"/>
                    <a:pt x="0" y="137"/>
                    <a:pt x="0" y="258"/>
                  </a:cubicBezTo>
                  <a:cubicBezTo>
                    <a:pt x="0" y="440"/>
                    <a:pt x="121" y="577"/>
                    <a:pt x="243" y="577"/>
                  </a:cubicBezTo>
                  <a:cubicBezTo>
                    <a:pt x="379" y="577"/>
                    <a:pt x="500" y="440"/>
                    <a:pt x="500" y="258"/>
                  </a:cubicBezTo>
                  <a:cubicBezTo>
                    <a:pt x="500" y="137"/>
                    <a:pt x="379" y="0"/>
                    <a:pt x="24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79;p50">
              <a:extLst>
                <a:ext uri="{FF2B5EF4-FFF2-40B4-BE49-F238E27FC236}">
                  <a16:creationId xmlns:a16="http://schemas.microsoft.com/office/drawing/2014/main" id="{40565499-671A-E7AE-6BF6-FCAA30711222}"/>
                </a:ext>
              </a:extLst>
            </p:cNvPr>
            <p:cNvSpPr/>
            <p:nvPr/>
          </p:nvSpPr>
          <p:spPr>
            <a:xfrm>
              <a:off x="4285475" y="3802475"/>
              <a:ext cx="158075" cy="156175"/>
            </a:xfrm>
            <a:custGeom>
              <a:avLst/>
              <a:gdLst/>
              <a:ahLst/>
              <a:cxnLst/>
              <a:rect l="l" t="t" r="r" b="b"/>
              <a:pathLst>
                <a:path w="6323" h="6247" extrusionOk="0">
                  <a:moveTo>
                    <a:pt x="3154" y="183"/>
                  </a:moveTo>
                  <a:cubicBezTo>
                    <a:pt x="4745" y="183"/>
                    <a:pt x="6064" y="1517"/>
                    <a:pt x="6064" y="3093"/>
                  </a:cubicBezTo>
                  <a:cubicBezTo>
                    <a:pt x="6064" y="4730"/>
                    <a:pt x="4745" y="6004"/>
                    <a:pt x="3154" y="6004"/>
                  </a:cubicBezTo>
                  <a:cubicBezTo>
                    <a:pt x="1577" y="6004"/>
                    <a:pt x="258" y="4730"/>
                    <a:pt x="258" y="3093"/>
                  </a:cubicBezTo>
                  <a:cubicBezTo>
                    <a:pt x="258" y="1517"/>
                    <a:pt x="1577" y="183"/>
                    <a:pt x="3154" y="183"/>
                  </a:cubicBezTo>
                  <a:close/>
                  <a:moveTo>
                    <a:pt x="3154" y="1"/>
                  </a:moveTo>
                  <a:cubicBezTo>
                    <a:pt x="1456" y="1"/>
                    <a:pt x="1" y="1380"/>
                    <a:pt x="1" y="3093"/>
                  </a:cubicBezTo>
                  <a:cubicBezTo>
                    <a:pt x="1" y="4867"/>
                    <a:pt x="1456" y="6246"/>
                    <a:pt x="3154" y="6246"/>
                  </a:cubicBezTo>
                  <a:cubicBezTo>
                    <a:pt x="4867" y="6246"/>
                    <a:pt x="6322" y="4867"/>
                    <a:pt x="6322" y="3093"/>
                  </a:cubicBezTo>
                  <a:cubicBezTo>
                    <a:pt x="6322" y="1380"/>
                    <a:pt x="4867" y="1"/>
                    <a:pt x="315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0;p50">
              <a:extLst>
                <a:ext uri="{FF2B5EF4-FFF2-40B4-BE49-F238E27FC236}">
                  <a16:creationId xmlns:a16="http://schemas.microsoft.com/office/drawing/2014/main" id="{AE056659-4405-48C6-A1D9-6A88534A3D60}"/>
                </a:ext>
              </a:extLst>
            </p:cNvPr>
            <p:cNvSpPr/>
            <p:nvPr/>
          </p:nvSpPr>
          <p:spPr>
            <a:xfrm>
              <a:off x="3824250" y="2517000"/>
              <a:ext cx="324075" cy="323675"/>
            </a:xfrm>
            <a:custGeom>
              <a:avLst/>
              <a:gdLst/>
              <a:ahLst/>
              <a:cxnLst/>
              <a:rect l="l" t="t" r="r" b="b"/>
              <a:pathLst>
                <a:path w="12963" h="12947" extrusionOk="0">
                  <a:moveTo>
                    <a:pt x="6519" y="0"/>
                  </a:moveTo>
                  <a:cubicBezTo>
                    <a:pt x="2912" y="0"/>
                    <a:pt x="1" y="2911"/>
                    <a:pt x="1" y="6504"/>
                  </a:cubicBezTo>
                  <a:cubicBezTo>
                    <a:pt x="1" y="10051"/>
                    <a:pt x="2912" y="12946"/>
                    <a:pt x="6519" y="12946"/>
                  </a:cubicBezTo>
                  <a:cubicBezTo>
                    <a:pt x="10051" y="12946"/>
                    <a:pt x="12962" y="10051"/>
                    <a:pt x="12962" y="6504"/>
                  </a:cubicBezTo>
                  <a:cubicBezTo>
                    <a:pt x="12962" y="2911"/>
                    <a:pt x="10051" y="0"/>
                    <a:pt x="6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1;p50">
              <a:extLst>
                <a:ext uri="{FF2B5EF4-FFF2-40B4-BE49-F238E27FC236}">
                  <a16:creationId xmlns:a16="http://schemas.microsoft.com/office/drawing/2014/main" id="{4BB0E02A-7069-B2F2-D1E0-40026BDCB3B6}"/>
                </a:ext>
              </a:extLst>
            </p:cNvPr>
            <p:cNvSpPr/>
            <p:nvPr/>
          </p:nvSpPr>
          <p:spPr>
            <a:xfrm>
              <a:off x="38481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563" y="379"/>
                  </a:moveTo>
                  <a:cubicBezTo>
                    <a:pt x="8398" y="379"/>
                    <a:pt x="10672" y="2714"/>
                    <a:pt x="10672" y="5549"/>
                  </a:cubicBezTo>
                  <a:cubicBezTo>
                    <a:pt x="10672" y="8399"/>
                    <a:pt x="8398" y="10672"/>
                    <a:pt x="5563" y="10672"/>
                  </a:cubicBezTo>
                  <a:cubicBezTo>
                    <a:pt x="2653" y="10672"/>
                    <a:pt x="379" y="8399"/>
                    <a:pt x="379" y="5549"/>
                  </a:cubicBezTo>
                  <a:cubicBezTo>
                    <a:pt x="379" y="2714"/>
                    <a:pt x="2653" y="379"/>
                    <a:pt x="5563" y="379"/>
                  </a:cubicBezTo>
                  <a:close/>
                  <a:moveTo>
                    <a:pt x="5563" y="0"/>
                  </a:moveTo>
                  <a:cubicBezTo>
                    <a:pt x="2456" y="0"/>
                    <a:pt x="0" y="2456"/>
                    <a:pt x="0" y="5549"/>
                  </a:cubicBezTo>
                  <a:cubicBezTo>
                    <a:pt x="0" y="8580"/>
                    <a:pt x="2456" y="11051"/>
                    <a:pt x="5563" y="11051"/>
                  </a:cubicBezTo>
                  <a:cubicBezTo>
                    <a:pt x="8595" y="11051"/>
                    <a:pt x="11051" y="8580"/>
                    <a:pt x="11051" y="5549"/>
                  </a:cubicBezTo>
                  <a:cubicBezTo>
                    <a:pt x="11051" y="2456"/>
                    <a:pt x="8595" y="0"/>
                    <a:pt x="556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2;p50">
              <a:extLst>
                <a:ext uri="{FF2B5EF4-FFF2-40B4-BE49-F238E27FC236}">
                  <a16:creationId xmlns:a16="http://schemas.microsoft.com/office/drawing/2014/main" id="{5E940929-0330-0FBD-1AE3-CD77F90EF9CC}"/>
                </a:ext>
              </a:extLst>
            </p:cNvPr>
            <p:cNvSpPr/>
            <p:nvPr/>
          </p:nvSpPr>
          <p:spPr>
            <a:xfrm>
              <a:off x="3949325" y="2641675"/>
              <a:ext cx="73925" cy="75825"/>
            </a:xfrm>
            <a:custGeom>
              <a:avLst/>
              <a:gdLst/>
              <a:ahLst/>
              <a:cxnLst/>
              <a:rect l="l" t="t" r="r" b="b"/>
              <a:pathLst>
                <a:path w="2957" h="3033" extrusionOk="0">
                  <a:moveTo>
                    <a:pt x="1516" y="698"/>
                  </a:moveTo>
                  <a:cubicBezTo>
                    <a:pt x="1956" y="698"/>
                    <a:pt x="2335" y="1077"/>
                    <a:pt x="2335" y="1517"/>
                  </a:cubicBezTo>
                  <a:cubicBezTo>
                    <a:pt x="2335" y="1956"/>
                    <a:pt x="1956" y="2335"/>
                    <a:pt x="1516" y="2335"/>
                  </a:cubicBezTo>
                  <a:cubicBezTo>
                    <a:pt x="1001" y="2335"/>
                    <a:pt x="622" y="1956"/>
                    <a:pt x="622" y="1517"/>
                  </a:cubicBezTo>
                  <a:cubicBezTo>
                    <a:pt x="622" y="1077"/>
                    <a:pt x="1001" y="698"/>
                    <a:pt x="1516" y="698"/>
                  </a:cubicBezTo>
                  <a:close/>
                  <a:moveTo>
                    <a:pt x="1516" y="1"/>
                  </a:moveTo>
                  <a:cubicBezTo>
                    <a:pt x="622" y="1"/>
                    <a:pt x="0" y="698"/>
                    <a:pt x="0" y="1517"/>
                  </a:cubicBezTo>
                  <a:cubicBezTo>
                    <a:pt x="0" y="2335"/>
                    <a:pt x="622" y="3033"/>
                    <a:pt x="1516" y="3033"/>
                  </a:cubicBezTo>
                  <a:cubicBezTo>
                    <a:pt x="2335" y="3033"/>
                    <a:pt x="2957" y="2335"/>
                    <a:pt x="2957" y="1517"/>
                  </a:cubicBezTo>
                  <a:cubicBezTo>
                    <a:pt x="2957" y="698"/>
                    <a:pt x="2335" y="1"/>
                    <a:pt x="151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3;p50">
              <a:extLst>
                <a:ext uri="{FF2B5EF4-FFF2-40B4-BE49-F238E27FC236}">
                  <a16:creationId xmlns:a16="http://schemas.microsoft.com/office/drawing/2014/main" id="{71C3C5CC-32F9-5541-4E55-E3FEDFD797B1}"/>
                </a:ext>
              </a:extLst>
            </p:cNvPr>
            <p:cNvSpPr/>
            <p:nvPr/>
          </p:nvSpPr>
          <p:spPr>
            <a:xfrm>
              <a:off x="3922425" y="2611750"/>
              <a:ext cx="127725" cy="135700"/>
            </a:xfrm>
            <a:custGeom>
              <a:avLst/>
              <a:gdLst/>
              <a:ahLst/>
              <a:cxnLst/>
              <a:rect l="l" t="t" r="r" b="b"/>
              <a:pathLst>
                <a:path w="5109" h="5428" extrusionOk="0">
                  <a:moveTo>
                    <a:pt x="2592" y="1137"/>
                  </a:moveTo>
                  <a:cubicBezTo>
                    <a:pt x="3411" y="1137"/>
                    <a:pt x="4108" y="1834"/>
                    <a:pt x="4108" y="2714"/>
                  </a:cubicBezTo>
                  <a:cubicBezTo>
                    <a:pt x="4108" y="3532"/>
                    <a:pt x="3411" y="4290"/>
                    <a:pt x="2592" y="4290"/>
                  </a:cubicBezTo>
                  <a:cubicBezTo>
                    <a:pt x="1698" y="4290"/>
                    <a:pt x="1001" y="3532"/>
                    <a:pt x="1001" y="2714"/>
                  </a:cubicBezTo>
                  <a:cubicBezTo>
                    <a:pt x="1001" y="1834"/>
                    <a:pt x="1698" y="1137"/>
                    <a:pt x="2592" y="1137"/>
                  </a:cubicBezTo>
                  <a:close/>
                  <a:moveTo>
                    <a:pt x="2213" y="0"/>
                  </a:moveTo>
                  <a:cubicBezTo>
                    <a:pt x="2077" y="0"/>
                    <a:pt x="2016" y="61"/>
                    <a:pt x="1956" y="121"/>
                  </a:cubicBezTo>
                  <a:lnTo>
                    <a:pt x="1834" y="1016"/>
                  </a:lnTo>
                  <a:cubicBezTo>
                    <a:pt x="1698" y="1076"/>
                    <a:pt x="1577" y="1137"/>
                    <a:pt x="1455" y="1198"/>
                  </a:cubicBezTo>
                  <a:lnTo>
                    <a:pt x="622" y="955"/>
                  </a:lnTo>
                  <a:cubicBezTo>
                    <a:pt x="604" y="933"/>
                    <a:pt x="580" y="923"/>
                    <a:pt x="554" y="923"/>
                  </a:cubicBezTo>
                  <a:cubicBezTo>
                    <a:pt x="494" y="923"/>
                    <a:pt x="422" y="973"/>
                    <a:pt x="379" y="1016"/>
                  </a:cubicBezTo>
                  <a:lnTo>
                    <a:pt x="0" y="1637"/>
                  </a:lnTo>
                  <a:cubicBezTo>
                    <a:pt x="0" y="1774"/>
                    <a:pt x="0" y="1895"/>
                    <a:pt x="61" y="1956"/>
                  </a:cubicBezTo>
                  <a:lnTo>
                    <a:pt x="758" y="2532"/>
                  </a:lnTo>
                  <a:cubicBezTo>
                    <a:pt x="698" y="2592"/>
                    <a:pt x="698" y="2653"/>
                    <a:pt x="698" y="2714"/>
                  </a:cubicBezTo>
                  <a:cubicBezTo>
                    <a:pt x="698" y="2774"/>
                    <a:pt x="698" y="2850"/>
                    <a:pt x="758" y="2911"/>
                  </a:cubicBezTo>
                  <a:lnTo>
                    <a:pt x="61" y="3472"/>
                  </a:lnTo>
                  <a:cubicBezTo>
                    <a:pt x="0" y="3532"/>
                    <a:pt x="0" y="3669"/>
                    <a:pt x="0" y="3729"/>
                  </a:cubicBezTo>
                  <a:lnTo>
                    <a:pt x="379" y="4366"/>
                  </a:lnTo>
                  <a:cubicBezTo>
                    <a:pt x="440" y="4487"/>
                    <a:pt x="561" y="4487"/>
                    <a:pt x="622" y="4487"/>
                  </a:cubicBezTo>
                  <a:lnTo>
                    <a:pt x="1455" y="4169"/>
                  </a:lnTo>
                  <a:cubicBezTo>
                    <a:pt x="1577" y="4290"/>
                    <a:pt x="1698" y="4366"/>
                    <a:pt x="1834" y="4427"/>
                  </a:cubicBezTo>
                  <a:lnTo>
                    <a:pt x="1956" y="5245"/>
                  </a:lnTo>
                  <a:cubicBezTo>
                    <a:pt x="2016" y="5366"/>
                    <a:pt x="2077" y="5427"/>
                    <a:pt x="2213" y="5427"/>
                  </a:cubicBezTo>
                  <a:lnTo>
                    <a:pt x="2896" y="5427"/>
                  </a:lnTo>
                  <a:cubicBezTo>
                    <a:pt x="3032" y="5427"/>
                    <a:pt x="3093" y="5366"/>
                    <a:pt x="3153" y="5245"/>
                  </a:cubicBezTo>
                  <a:lnTo>
                    <a:pt x="3275" y="4427"/>
                  </a:lnTo>
                  <a:cubicBezTo>
                    <a:pt x="3411" y="4366"/>
                    <a:pt x="3532" y="4290"/>
                    <a:pt x="3654" y="4169"/>
                  </a:cubicBezTo>
                  <a:lnTo>
                    <a:pt x="4487" y="4487"/>
                  </a:lnTo>
                  <a:cubicBezTo>
                    <a:pt x="4548" y="4487"/>
                    <a:pt x="4669" y="4487"/>
                    <a:pt x="4730" y="4366"/>
                  </a:cubicBezTo>
                  <a:lnTo>
                    <a:pt x="5109" y="3729"/>
                  </a:lnTo>
                  <a:cubicBezTo>
                    <a:pt x="5109" y="3669"/>
                    <a:pt x="5109" y="3532"/>
                    <a:pt x="5048" y="3472"/>
                  </a:cubicBezTo>
                  <a:lnTo>
                    <a:pt x="4351" y="2911"/>
                  </a:lnTo>
                  <a:cubicBezTo>
                    <a:pt x="4412" y="2850"/>
                    <a:pt x="4412" y="2774"/>
                    <a:pt x="4412" y="2714"/>
                  </a:cubicBezTo>
                  <a:cubicBezTo>
                    <a:pt x="4412" y="2653"/>
                    <a:pt x="4412" y="2592"/>
                    <a:pt x="4351" y="2532"/>
                  </a:cubicBezTo>
                  <a:lnTo>
                    <a:pt x="5048" y="1956"/>
                  </a:lnTo>
                  <a:cubicBezTo>
                    <a:pt x="5109" y="1895"/>
                    <a:pt x="5109" y="1774"/>
                    <a:pt x="5109" y="1637"/>
                  </a:cubicBezTo>
                  <a:lnTo>
                    <a:pt x="4730" y="1016"/>
                  </a:lnTo>
                  <a:cubicBezTo>
                    <a:pt x="4687" y="973"/>
                    <a:pt x="4615" y="923"/>
                    <a:pt x="4555" y="923"/>
                  </a:cubicBezTo>
                  <a:cubicBezTo>
                    <a:pt x="4529" y="923"/>
                    <a:pt x="4505" y="933"/>
                    <a:pt x="4487" y="955"/>
                  </a:cubicBezTo>
                  <a:lnTo>
                    <a:pt x="3654" y="1198"/>
                  </a:lnTo>
                  <a:cubicBezTo>
                    <a:pt x="3532" y="1137"/>
                    <a:pt x="3411" y="1076"/>
                    <a:pt x="3275" y="1016"/>
                  </a:cubicBezTo>
                  <a:lnTo>
                    <a:pt x="3153" y="121"/>
                  </a:lnTo>
                  <a:cubicBezTo>
                    <a:pt x="3093" y="61"/>
                    <a:pt x="3032" y="0"/>
                    <a:pt x="289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4;p50">
              <a:extLst>
                <a:ext uri="{FF2B5EF4-FFF2-40B4-BE49-F238E27FC236}">
                  <a16:creationId xmlns:a16="http://schemas.microsoft.com/office/drawing/2014/main" id="{80AED97A-2090-3E12-B7AE-AE81B4DDE608}"/>
                </a:ext>
              </a:extLst>
            </p:cNvPr>
            <p:cNvSpPr/>
            <p:nvPr/>
          </p:nvSpPr>
          <p:spPr>
            <a:xfrm>
              <a:off x="4590175" y="2517000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0"/>
                  </a:moveTo>
                  <a:cubicBezTo>
                    <a:pt x="2911" y="0"/>
                    <a:pt x="1" y="2911"/>
                    <a:pt x="1" y="6504"/>
                  </a:cubicBezTo>
                  <a:cubicBezTo>
                    <a:pt x="1" y="10051"/>
                    <a:pt x="2911" y="12946"/>
                    <a:pt x="6443" y="12946"/>
                  </a:cubicBezTo>
                  <a:cubicBezTo>
                    <a:pt x="10051" y="12946"/>
                    <a:pt x="12947" y="10051"/>
                    <a:pt x="12947" y="6504"/>
                  </a:cubicBezTo>
                  <a:cubicBezTo>
                    <a:pt x="12947" y="2911"/>
                    <a:pt x="10051" y="0"/>
                    <a:pt x="6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5;p50">
              <a:extLst>
                <a:ext uri="{FF2B5EF4-FFF2-40B4-BE49-F238E27FC236}">
                  <a16:creationId xmlns:a16="http://schemas.microsoft.com/office/drawing/2014/main" id="{C0AAD452-A739-9254-F7A4-062A5A817253}"/>
                </a:ext>
              </a:extLst>
            </p:cNvPr>
            <p:cNvSpPr/>
            <p:nvPr/>
          </p:nvSpPr>
          <p:spPr>
            <a:xfrm>
              <a:off x="46140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488" y="379"/>
                  </a:moveTo>
                  <a:cubicBezTo>
                    <a:pt x="8399" y="379"/>
                    <a:pt x="10673" y="2714"/>
                    <a:pt x="10673" y="5549"/>
                  </a:cubicBezTo>
                  <a:cubicBezTo>
                    <a:pt x="10673" y="8399"/>
                    <a:pt x="8399" y="10672"/>
                    <a:pt x="5488" y="10672"/>
                  </a:cubicBezTo>
                  <a:cubicBezTo>
                    <a:pt x="2654" y="10672"/>
                    <a:pt x="380" y="8399"/>
                    <a:pt x="380" y="5549"/>
                  </a:cubicBezTo>
                  <a:cubicBezTo>
                    <a:pt x="380" y="2714"/>
                    <a:pt x="2654" y="379"/>
                    <a:pt x="5488" y="379"/>
                  </a:cubicBezTo>
                  <a:close/>
                  <a:moveTo>
                    <a:pt x="5488" y="0"/>
                  </a:moveTo>
                  <a:cubicBezTo>
                    <a:pt x="2456" y="0"/>
                    <a:pt x="1" y="2456"/>
                    <a:pt x="1" y="5549"/>
                  </a:cubicBezTo>
                  <a:cubicBezTo>
                    <a:pt x="1" y="8580"/>
                    <a:pt x="2456" y="11051"/>
                    <a:pt x="5488" y="11051"/>
                  </a:cubicBezTo>
                  <a:cubicBezTo>
                    <a:pt x="8581" y="11051"/>
                    <a:pt x="11052" y="8580"/>
                    <a:pt x="11052" y="5549"/>
                  </a:cubicBezTo>
                  <a:cubicBezTo>
                    <a:pt x="11052" y="2456"/>
                    <a:pt x="8581" y="0"/>
                    <a:pt x="548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6;p50">
              <a:extLst>
                <a:ext uri="{FF2B5EF4-FFF2-40B4-BE49-F238E27FC236}">
                  <a16:creationId xmlns:a16="http://schemas.microsoft.com/office/drawing/2014/main" id="{16E07303-9F94-639F-93C2-379EA297A7F6}"/>
                </a:ext>
              </a:extLst>
            </p:cNvPr>
            <p:cNvSpPr/>
            <p:nvPr/>
          </p:nvSpPr>
          <p:spPr>
            <a:xfrm>
              <a:off x="4659900" y="2595825"/>
              <a:ext cx="180050" cy="175775"/>
            </a:xfrm>
            <a:custGeom>
              <a:avLst/>
              <a:gdLst/>
              <a:ahLst/>
              <a:cxnLst/>
              <a:rect l="l" t="t" r="r" b="b"/>
              <a:pathLst>
                <a:path w="7202" h="7031" extrusionOk="0">
                  <a:moveTo>
                    <a:pt x="2017" y="1456"/>
                  </a:moveTo>
                  <a:lnTo>
                    <a:pt x="5610" y="5064"/>
                  </a:lnTo>
                  <a:lnTo>
                    <a:pt x="5489" y="5185"/>
                  </a:lnTo>
                  <a:lnTo>
                    <a:pt x="1896" y="1592"/>
                  </a:lnTo>
                  <a:lnTo>
                    <a:pt x="2017" y="1456"/>
                  </a:lnTo>
                  <a:close/>
                  <a:moveTo>
                    <a:pt x="1820" y="1713"/>
                  </a:moveTo>
                  <a:lnTo>
                    <a:pt x="5367" y="5246"/>
                  </a:lnTo>
                  <a:lnTo>
                    <a:pt x="5170" y="5503"/>
                  </a:lnTo>
                  <a:lnTo>
                    <a:pt x="1577" y="1895"/>
                  </a:lnTo>
                  <a:lnTo>
                    <a:pt x="1820" y="1713"/>
                  </a:lnTo>
                  <a:close/>
                  <a:moveTo>
                    <a:pt x="6246" y="5306"/>
                  </a:moveTo>
                  <a:lnTo>
                    <a:pt x="6307" y="5382"/>
                  </a:lnTo>
                  <a:cubicBezTo>
                    <a:pt x="6368" y="5382"/>
                    <a:pt x="6368" y="5382"/>
                    <a:pt x="6368" y="5443"/>
                  </a:cubicBezTo>
                  <a:cubicBezTo>
                    <a:pt x="6406" y="5412"/>
                    <a:pt x="6425" y="5397"/>
                    <a:pt x="6442" y="5397"/>
                  </a:cubicBezTo>
                  <a:cubicBezTo>
                    <a:pt x="6459" y="5397"/>
                    <a:pt x="6474" y="5412"/>
                    <a:pt x="6504" y="5443"/>
                  </a:cubicBezTo>
                  <a:lnTo>
                    <a:pt x="6565" y="5443"/>
                  </a:lnTo>
                  <a:lnTo>
                    <a:pt x="6565" y="5564"/>
                  </a:lnTo>
                  <a:lnTo>
                    <a:pt x="6625" y="5564"/>
                  </a:lnTo>
                  <a:lnTo>
                    <a:pt x="6686" y="5624"/>
                  </a:lnTo>
                  <a:lnTo>
                    <a:pt x="6686" y="5761"/>
                  </a:lnTo>
                  <a:cubicBezTo>
                    <a:pt x="6747" y="5761"/>
                    <a:pt x="6747" y="5761"/>
                    <a:pt x="6747" y="5822"/>
                  </a:cubicBezTo>
                  <a:lnTo>
                    <a:pt x="6747" y="5882"/>
                  </a:lnTo>
                  <a:cubicBezTo>
                    <a:pt x="6823" y="5882"/>
                    <a:pt x="6747" y="5943"/>
                    <a:pt x="6747" y="5943"/>
                  </a:cubicBezTo>
                  <a:cubicBezTo>
                    <a:pt x="6747" y="6003"/>
                    <a:pt x="6823" y="6003"/>
                    <a:pt x="6823" y="6003"/>
                  </a:cubicBezTo>
                  <a:lnTo>
                    <a:pt x="6823" y="6140"/>
                  </a:lnTo>
                  <a:lnTo>
                    <a:pt x="6747" y="6201"/>
                  </a:lnTo>
                  <a:lnTo>
                    <a:pt x="6747" y="6261"/>
                  </a:lnTo>
                  <a:lnTo>
                    <a:pt x="6686" y="6322"/>
                  </a:lnTo>
                  <a:cubicBezTo>
                    <a:pt x="6686" y="6382"/>
                    <a:pt x="6686" y="6382"/>
                    <a:pt x="6625" y="6382"/>
                  </a:cubicBezTo>
                  <a:lnTo>
                    <a:pt x="6625" y="6443"/>
                  </a:lnTo>
                  <a:lnTo>
                    <a:pt x="6565" y="6519"/>
                  </a:lnTo>
                  <a:cubicBezTo>
                    <a:pt x="6565" y="6549"/>
                    <a:pt x="6550" y="6564"/>
                    <a:pt x="6535" y="6564"/>
                  </a:cubicBezTo>
                  <a:cubicBezTo>
                    <a:pt x="6519" y="6564"/>
                    <a:pt x="6504" y="6549"/>
                    <a:pt x="6504" y="6519"/>
                  </a:cubicBezTo>
                  <a:lnTo>
                    <a:pt x="6444" y="6519"/>
                  </a:lnTo>
                  <a:lnTo>
                    <a:pt x="6444" y="6580"/>
                  </a:lnTo>
                  <a:lnTo>
                    <a:pt x="6444" y="6640"/>
                  </a:lnTo>
                  <a:lnTo>
                    <a:pt x="6368" y="6640"/>
                  </a:lnTo>
                  <a:cubicBezTo>
                    <a:pt x="6348" y="6660"/>
                    <a:pt x="6334" y="6667"/>
                    <a:pt x="6323" y="6667"/>
                  </a:cubicBezTo>
                  <a:cubicBezTo>
                    <a:pt x="6300" y="6667"/>
                    <a:pt x="6287" y="6640"/>
                    <a:pt x="6246" y="6640"/>
                  </a:cubicBezTo>
                  <a:cubicBezTo>
                    <a:pt x="6246" y="6701"/>
                    <a:pt x="6246" y="6701"/>
                    <a:pt x="6186" y="6701"/>
                  </a:cubicBezTo>
                  <a:lnTo>
                    <a:pt x="6125" y="6701"/>
                  </a:lnTo>
                  <a:cubicBezTo>
                    <a:pt x="6065" y="6701"/>
                    <a:pt x="6065" y="6701"/>
                    <a:pt x="6065" y="6640"/>
                  </a:cubicBezTo>
                  <a:lnTo>
                    <a:pt x="5989" y="6640"/>
                  </a:lnTo>
                  <a:cubicBezTo>
                    <a:pt x="5989" y="6701"/>
                    <a:pt x="5989" y="6701"/>
                    <a:pt x="5928" y="6701"/>
                  </a:cubicBezTo>
                  <a:lnTo>
                    <a:pt x="5867" y="6701"/>
                  </a:lnTo>
                  <a:cubicBezTo>
                    <a:pt x="5867" y="6640"/>
                    <a:pt x="5807" y="6640"/>
                    <a:pt x="5807" y="6580"/>
                  </a:cubicBezTo>
                  <a:cubicBezTo>
                    <a:pt x="5807" y="6610"/>
                    <a:pt x="5792" y="6625"/>
                    <a:pt x="5777" y="6625"/>
                  </a:cubicBezTo>
                  <a:cubicBezTo>
                    <a:pt x="5761" y="6625"/>
                    <a:pt x="5746" y="6610"/>
                    <a:pt x="5746" y="6580"/>
                  </a:cubicBezTo>
                  <a:lnTo>
                    <a:pt x="5686" y="6580"/>
                  </a:lnTo>
                  <a:cubicBezTo>
                    <a:pt x="5610" y="6519"/>
                    <a:pt x="5610" y="6519"/>
                    <a:pt x="5610" y="6443"/>
                  </a:cubicBezTo>
                  <a:lnTo>
                    <a:pt x="5549" y="6443"/>
                  </a:lnTo>
                  <a:lnTo>
                    <a:pt x="5489" y="6382"/>
                  </a:lnTo>
                  <a:lnTo>
                    <a:pt x="5489" y="6322"/>
                  </a:lnTo>
                  <a:lnTo>
                    <a:pt x="5549" y="6261"/>
                  </a:lnTo>
                  <a:lnTo>
                    <a:pt x="5489" y="6261"/>
                  </a:lnTo>
                  <a:cubicBezTo>
                    <a:pt x="5489" y="6261"/>
                    <a:pt x="5428" y="6261"/>
                    <a:pt x="5428" y="6201"/>
                  </a:cubicBezTo>
                  <a:lnTo>
                    <a:pt x="5428" y="6140"/>
                  </a:lnTo>
                  <a:lnTo>
                    <a:pt x="5428" y="6064"/>
                  </a:lnTo>
                  <a:lnTo>
                    <a:pt x="5428" y="6003"/>
                  </a:lnTo>
                  <a:lnTo>
                    <a:pt x="5428" y="5882"/>
                  </a:lnTo>
                  <a:lnTo>
                    <a:pt x="5489" y="5822"/>
                  </a:lnTo>
                  <a:cubicBezTo>
                    <a:pt x="5428" y="5822"/>
                    <a:pt x="5428" y="5761"/>
                    <a:pt x="5428" y="5761"/>
                  </a:cubicBezTo>
                  <a:lnTo>
                    <a:pt x="5489" y="5685"/>
                  </a:lnTo>
                  <a:cubicBezTo>
                    <a:pt x="5489" y="5624"/>
                    <a:pt x="5549" y="5624"/>
                    <a:pt x="5549" y="5624"/>
                  </a:cubicBezTo>
                  <a:lnTo>
                    <a:pt x="5549" y="5564"/>
                  </a:lnTo>
                  <a:lnTo>
                    <a:pt x="5610" y="5503"/>
                  </a:lnTo>
                  <a:cubicBezTo>
                    <a:pt x="5648" y="5473"/>
                    <a:pt x="5667" y="5458"/>
                    <a:pt x="5684" y="5458"/>
                  </a:cubicBezTo>
                  <a:cubicBezTo>
                    <a:pt x="5701" y="5458"/>
                    <a:pt x="5716" y="5473"/>
                    <a:pt x="5746" y="5503"/>
                  </a:cubicBezTo>
                  <a:lnTo>
                    <a:pt x="5746" y="5443"/>
                  </a:lnTo>
                  <a:lnTo>
                    <a:pt x="5746" y="5382"/>
                  </a:lnTo>
                  <a:lnTo>
                    <a:pt x="5928" y="5382"/>
                  </a:lnTo>
                  <a:cubicBezTo>
                    <a:pt x="5928" y="5306"/>
                    <a:pt x="5989" y="5306"/>
                    <a:pt x="5989" y="5306"/>
                  </a:cubicBezTo>
                  <a:lnTo>
                    <a:pt x="6065" y="5306"/>
                  </a:lnTo>
                  <a:cubicBezTo>
                    <a:pt x="6125" y="5306"/>
                    <a:pt x="6125" y="5306"/>
                    <a:pt x="6125" y="5382"/>
                  </a:cubicBezTo>
                  <a:lnTo>
                    <a:pt x="6186" y="5382"/>
                  </a:lnTo>
                  <a:cubicBezTo>
                    <a:pt x="6186" y="5306"/>
                    <a:pt x="6186" y="5306"/>
                    <a:pt x="6246" y="5306"/>
                  </a:cubicBezTo>
                  <a:close/>
                  <a:moveTo>
                    <a:pt x="562" y="0"/>
                  </a:moveTo>
                  <a:lnTo>
                    <a:pt x="1198" y="637"/>
                  </a:lnTo>
                  <a:cubicBezTo>
                    <a:pt x="1320" y="834"/>
                    <a:pt x="1320" y="1077"/>
                    <a:pt x="1198" y="1213"/>
                  </a:cubicBezTo>
                  <a:cubicBezTo>
                    <a:pt x="1100" y="1304"/>
                    <a:pt x="990" y="1350"/>
                    <a:pt x="888" y="1350"/>
                  </a:cubicBezTo>
                  <a:cubicBezTo>
                    <a:pt x="785" y="1350"/>
                    <a:pt x="691" y="1304"/>
                    <a:pt x="622" y="1213"/>
                  </a:cubicBezTo>
                  <a:lnTo>
                    <a:pt x="62" y="637"/>
                  </a:lnTo>
                  <a:lnTo>
                    <a:pt x="1" y="698"/>
                  </a:lnTo>
                  <a:lnTo>
                    <a:pt x="304" y="1516"/>
                  </a:lnTo>
                  <a:cubicBezTo>
                    <a:pt x="380" y="1713"/>
                    <a:pt x="501" y="1895"/>
                    <a:pt x="759" y="1971"/>
                  </a:cubicBezTo>
                  <a:lnTo>
                    <a:pt x="1380" y="1971"/>
                  </a:lnTo>
                  <a:lnTo>
                    <a:pt x="5110" y="5761"/>
                  </a:lnTo>
                  <a:cubicBezTo>
                    <a:pt x="5049" y="6064"/>
                    <a:pt x="5110" y="6443"/>
                    <a:pt x="5367" y="6701"/>
                  </a:cubicBezTo>
                  <a:cubicBezTo>
                    <a:pt x="5587" y="6921"/>
                    <a:pt x="5856" y="7030"/>
                    <a:pt x="6118" y="7030"/>
                  </a:cubicBezTo>
                  <a:cubicBezTo>
                    <a:pt x="6379" y="7030"/>
                    <a:pt x="6633" y="6921"/>
                    <a:pt x="6823" y="6701"/>
                  </a:cubicBezTo>
                  <a:cubicBezTo>
                    <a:pt x="7202" y="6322"/>
                    <a:pt x="7202" y="5685"/>
                    <a:pt x="6823" y="5306"/>
                  </a:cubicBezTo>
                  <a:cubicBezTo>
                    <a:pt x="6635" y="5130"/>
                    <a:pt x="6384" y="5009"/>
                    <a:pt x="6114" y="5009"/>
                  </a:cubicBezTo>
                  <a:cubicBezTo>
                    <a:pt x="6014" y="5009"/>
                    <a:pt x="5910" y="5026"/>
                    <a:pt x="5807" y="5064"/>
                  </a:cubicBezTo>
                  <a:lnTo>
                    <a:pt x="2017" y="1213"/>
                  </a:lnTo>
                  <a:lnTo>
                    <a:pt x="1896" y="455"/>
                  </a:lnTo>
                  <a:cubicBezTo>
                    <a:pt x="1820" y="258"/>
                    <a:pt x="1577" y="76"/>
                    <a:pt x="1320" y="7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87;p50">
              <a:extLst>
                <a:ext uri="{FF2B5EF4-FFF2-40B4-BE49-F238E27FC236}">
                  <a16:creationId xmlns:a16="http://schemas.microsoft.com/office/drawing/2014/main" id="{C6DC0CBB-9147-DD8C-49D2-9A4C20FFC752}"/>
                </a:ext>
              </a:extLst>
            </p:cNvPr>
            <p:cNvSpPr/>
            <p:nvPr/>
          </p:nvSpPr>
          <p:spPr>
            <a:xfrm>
              <a:off x="3554425" y="3216575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1"/>
                  </a:moveTo>
                  <a:cubicBezTo>
                    <a:pt x="2911" y="1"/>
                    <a:pt x="1" y="2911"/>
                    <a:pt x="1" y="6504"/>
                  </a:cubicBezTo>
                  <a:cubicBezTo>
                    <a:pt x="1" y="10036"/>
                    <a:pt x="2911" y="12947"/>
                    <a:pt x="6443" y="12947"/>
                  </a:cubicBezTo>
                  <a:cubicBezTo>
                    <a:pt x="10036" y="12947"/>
                    <a:pt x="12947" y="10036"/>
                    <a:pt x="12947" y="6504"/>
                  </a:cubicBezTo>
                  <a:cubicBezTo>
                    <a:pt x="12947" y="2911"/>
                    <a:pt x="10036" y="1"/>
                    <a:pt x="6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88;p50">
              <a:extLst>
                <a:ext uri="{FF2B5EF4-FFF2-40B4-BE49-F238E27FC236}">
                  <a16:creationId xmlns:a16="http://schemas.microsoft.com/office/drawing/2014/main" id="{20E9DDD8-1289-A43B-6ABF-83AB93F78092}"/>
                </a:ext>
              </a:extLst>
            </p:cNvPr>
            <p:cNvSpPr/>
            <p:nvPr/>
          </p:nvSpPr>
          <p:spPr>
            <a:xfrm>
              <a:off x="3577925" y="3240075"/>
              <a:ext cx="276675" cy="276675"/>
            </a:xfrm>
            <a:custGeom>
              <a:avLst/>
              <a:gdLst/>
              <a:ahLst/>
              <a:cxnLst/>
              <a:rect l="l" t="t" r="r" b="b"/>
              <a:pathLst>
                <a:path w="11067" h="11067" extrusionOk="0">
                  <a:moveTo>
                    <a:pt x="5503" y="380"/>
                  </a:moveTo>
                  <a:cubicBezTo>
                    <a:pt x="8338" y="380"/>
                    <a:pt x="10688" y="2729"/>
                    <a:pt x="10688" y="5564"/>
                  </a:cubicBezTo>
                  <a:cubicBezTo>
                    <a:pt x="10688" y="8414"/>
                    <a:pt x="8338" y="10688"/>
                    <a:pt x="5503" y="10688"/>
                  </a:cubicBezTo>
                  <a:cubicBezTo>
                    <a:pt x="2653" y="10688"/>
                    <a:pt x="380" y="8414"/>
                    <a:pt x="380" y="5564"/>
                  </a:cubicBezTo>
                  <a:cubicBezTo>
                    <a:pt x="380" y="2729"/>
                    <a:pt x="2653" y="380"/>
                    <a:pt x="5503" y="380"/>
                  </a:cubicBezTo>
                  <a:close/>
                  <a:moveTo>
                    <a:pt x="5503" y="1"/>
                  </a:moveTo>
                  <a:cubicBezTo>
                    <a:pt x="2471" y="1"/>
                    <a:pt x="1" y="2472"/>
                    <a:pt x="1" y="5564"/>
                  </a:cubicBezTo>
                  <a:cubicBezTo>
                    <a:pt x="1" y="8596"/>
                    <a:pt x="2471" y="11067"/>
                    <a:pt x="5503" y="11067"/>
                  </a:cubicBezTo>
                  <a:cubicBezTo>
                    <a:pt x="8596" y="11067"/>
                    <a:pt x="11067" y="8596"/>
                    <a:pt x="11067" y="5564"/>
                  </a:cubicBezTo>
                  <a:cubicBezTo>
                    <a:pt x="11067" y="2472"/>
                    <a:pt x="8596" y="1"/>
                    <a:pt x="550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89;p50">
              <a:extLst>
                <a:ext uri="{FF2B5EF4-FFF2-40B4-BE49-F238E27FC236}">
                  <a16:creationId xmlns:a16="http://schemas.microsoft.com/office/drawing/2014/main" id="{0BACDF20-6E01-33B5-CB14-9C7FC6F4119F}"/>
                </a:ext>
              </a:extLst>
            </p:cNvPr>
            <p:cNvSpPr/>
            <p:nvPr/>
          </p:nvSpPr>
          <p:spPr>
            <a:xfrm>
              <a:off x="3649175" y="3311325"/>
              <a:ext cx="134175" cy="134175"/>
            </a:xfrm>
            <a:custGeom>
              <a:avLst/>
              <a:gdLst/>
              <a:ahLst/>
              <a:cxnLst/>
              <a:rect l="l" t="t" r="r" b="b"/>
              <a:pathLst>
                <a:path w="5367" h="5367" extrusionOk="0">
                  <a:moveTo>
                    <a:pt x="2653" y="698"/>
                  </a:moveTo>
                  <a:cubicBezTo>
                    <a:pt x="3472" y="698"/>
                    <a:pt x="4230" y="1198"/>
                    <a:pt x="4548" y="1896"/>
                  </a:cubicBezTo>
                  <a:lnTo>
                    <a:pt x="819" y="1896"/>
                  </a:lnTo>
                  <a:cubicBezTo>
                    <a:pt x="1137" y="1198"/>
                    <a:pt x="1835" y="698"/>
                    <a:pt x="2653" y="698"/>
                  </a:cubicBezTo>
                  <a:close/>
                  <a:moveTo>
                    <a:pt x="2653" y="2153"/>
                  </a:moveTo>
                  <a:cubicBezTo>
                    <a:pt x="2972" y="2153"/>
                    <a:pt x="3214" y="2396"/>
                    <a:pt x="3214" y="2714"/>
                  </a:cubicBezTo>
                  <a:cubicBezTo>
                    <a:pt x="3214" y="3032"/>
                    <a:pt x="2972" y="3214"/>
                    <a:pt x="2653" y="3214"/>
                  </a:cubicBezTo>
                  <a:cubicBezTo>
                    <a:pt x="2335" y="3214"/>
                    <a:pt x="2153" y="3032"/>
                    <a:pt x="2153" y="2714"/>
                  </a:cubicBezTo>
                  <a:cubicBezTo>
                    <a:pt x="2153" y="2396"/>
                    <a:pt x="2335" y="2153"/>
                    <a:pt x="2653" y="2153"/>
                  </a:cubicBezTo>
                  <a:close/>
                  <a:moveTo>
                    <a:pt x="698" y="3154"/>
                  </a:moveTo>
                  <a:cubicBezTo>
                    <a:pt x="1516" y="3154"/>
                    <a:pt x="2214" y="3851"/>
                    <a:pt x="2214" y="4670"/>
                  </a:cubicBezTo>
                  <a:cubicBezTo>
                    <a:pt x="1456" y="4488"/>
                    <a:pt x="880" y="3912"/>
                    <a:pt x="698" y="3154"/>
                  </a:cubicBezTo>
                  <a:close/>
                  <a:moveTo>
                    <a:pt x="4669" y="3154"/>
                  </a:moveTo>
                  <a:cubicBezTo>
                    <a:pt x="4488" y="3912"/>
                    <a:pt x="3851" y="4488"/>
                    <a:pt x="3093" y="4670"/>
                  </a:cubicBezTo>
                  <a:cubicBezTo>
                    <a:pt x="3093" y="3851"/>
                    <a:pt x="3790" y="3154"/>
                    <a:pt x="4669" y="3154"/>
                  </a:cubicBezTo>
                  <a:close/>
                  <a:moveTo>
                    <a:pt x="2653" y="1"/>
                  </a:moveTo>
                  <a:cubicBezTo>
                    <a:pt x="1198" y="1"/>
                    <a:pt x="0" y="1198"/>
                    <a:pt x="0" y="2714"/>
                  </a:cubicBezTo>
                  <a:cubicBezTo>
                    <a:pt x="0" y="4169"/>
                    <a:pt x="1198" y="5367"/>
                    <a:pt x="2653" y="5367"/>
                  </a:cubicBezTo>
                  <a:cubicBezTo>
                    <a:pt x="4169" y="5367"/>
                    <a:pt x="5367" y="4169"/>
                    <a:pt x="5367" y="2714"/>
                  </a:cubicBezTo>
                  <a:cubicBezTo>
                    <a:pt x="5367" y="2456"/>
                    <a:pt x="5306" y="2214"/>
                    <a:pt x="5306" y="1956"/>
                  </a:cubicBezTo>
                  <a:lnTo>
                    <a:pt x="5306" y="1896"/>
                  </a:lnTo>
                  <a:lnTo>
                    <a:pt x="5246" y="1896"/>
                  </a:lnTo>
                  <a:cubicBezTo>
                    <a:pt x="4927" y="819"/>
                    <a:pt x="3851" y="1"/>
                    <a:pt x="265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090;p50">
              <a:extLst>
                <a:ext uri="{FF2B5EF4-FFF2-40B4-BE49-F238E27FC236}">
                  <a16:creationId xmlns:a16="http://schemas.microsoft.com/office/drawing/2014/main" id="{165E2DD1-AE5A-A7C6-ADEA-9E239B4DD902}"/>
                </a:ext>
              </a:extLst>
            </p:cNvPr>
            <p:cNvSpPr/>
            <p:nvPr/>
          </p:nvSpPr>
          <p:spPr>
            <a:xfrm>
              <a:off x="3707525" y="3371200"/>
              <a:ext cx="15950" cy="15950"/>
            </a:xfrm>
            <a:custGeom>
              <a:avLst/>
              <a:gdLst/>
              <a:ahLst/>
              <a:cxnLst/>
              <a:rect l="l" t="t" r="r" b="b"/>
              <a:pathLst>
                <a:path w="638" h="638" extrusionOk="0">
                  <a:moveTo>
                    <a:pt x="319" y="1"/>
                  </a:moveTo>
                  <a:cubicBezTo>
                    <a:pt x="198" y="1"/>
                    <a:pt x="1" y="137"/>
                    <a:pt x="1" y="319"/>
                  </a:cubicBezTo>
                  <a:cubicBezTo>
                    <a:pt x="1" y="516"/>
                    <a:pt x="198" y="637"/>
                    <a:pt x="319" y="637"/>
                  </a:cubicBezTo>
                  <a:cubicBezTo>
                    <a:pt x="501" y="637"/>
                    <a:pt x="638" y="516"/>
                    <a:pt x="638" y="319"/>
                  </a:cubicBezTo>
                  <a:cubicBezTo>
                    <a:pt x="638" y="137"/>
                    <a:pt x="501" y="1"/>
                    <a:pt x="31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091;p50">
              <a:extLst>
                <a:ext uri="{FF2B5EF4-FFF2-40B4-BE49-F238E27FC236}">
                  <a16:creationId xmlns:a16="http://schemas.microsoft.com/office/drawing/2014/main" id="{D4A64C41-8EB8-F980-11A6-25858F3F6AE5}"/>
                </a:ext>
              </a:extLst>
            </p:cNvPr>
            <p:cNvSpPr/>
            <p:nvPr/>
          </p:nvSpPr>
          <p:spPr>
            <a:xfrm>
              <a:off x="4860400" y="3216575"/>
              <a:ext cx="323650" cy="323675"/>
            </a:xfrm>
            <a:custGeom>
              <a:avLst/>
              <a:gdLst/>
              <a:ahLst/>
              <a:cxnLst/>
              <a:rect l="l" t="t" r="r" b="b"/>
              <a:pathLst>
                <a:path w="12946" h="12947" extrusionOk="0">
                  <a:moveTo>
                    <a:pt x="6503" y="1"/>
                  </a:moveTo>
                  <a:cubicBezTo>
                    <a:pt x="2895" y="1"/>
                    <a:pt x="0" y="2911"/>
                    <a:pt x="0" y="6504"/>
                  </a:cubicBezTo>
                  <a:cubicBezTo>
                    <a:pt x="0" y="10036"/>
                    <a:pt x="2895" y="12947"/>
                    <a:pt x="6503" y="12947"/>
                  </a:cubicBezTo>
                  <a:cubicBezTo>
                    <a:pt x="10035" y="12947"/>
                    <a:pt x="12946" y="10036"/>
                    <a:pt x="12946" y="6504"/>
                  </a:cubicBezTo>
                  <a:cubicBezTo>
                    <a:pt x="12946" y="2911"/>
                    <a:pt x="10035" y="1"/>
                    <a:pt x="6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092;p50">
              <a:extLst>
                <a:ext uri="{FF2B5EF4-FFF2-40B4-BE49-F238E27FC236}">
                  <a16:creationId xmlns:a16="http://schemas.microsoft.com/office/drawing/2014/main" id="{5F2F654E-F723-9DFD-EDBC-516C66F64169}"/>
                </a:ext>
              </a:extLst>
            </p:cNvPr>
            <p:cNvSpPr/>
            <p:nvPr/>
          </p:nvSpPr>
          <p:spPr>
            <a:xfrm>
              <a:off x="4883875" y="3240075"/>
              <a:ext cx="276300" cy="276675"/>
            </a:xfrm>
            <a:custGeom>
              <a:avLst/>
              <a:gdLst/>
              <a:ahLst/>
              <a:cxnLst/>
              <a:rect l="l" t="t" r="r" b="b"/>
              <a:pathLst>
                <a:path w="11052" h="11067" extrusionOk="0">
                  <a:moveTo>
                    <a:pt x="5564" y="380"/>
                  </a:moveTo>
                  <a:cubicBezTo>
                    <a:pt x="8399" y="380"/>
                    <a:pt x="10673" y="2729"/>
                    <a:pt x="10673" y="5564"/>
                  </a:cubicBezTo>
                  <a:cubicBezTo>
                    <a:pt x="10673" y="8414"/>
                    <a:pt x="8399" y="10688"/>
                    <a:pt x="5564" y="10688"/>
                  </a:cubicBezTo>
                  <a:cubicBezTo>
                    <a:pt x="2714" y="10688"/>
                    <a:pt x="380" y="8414"/>
                    <a:pt x="380" y="5564"/>
                  </a:cubicBezTo>
                  <a:cubicBezTo>
                    <a:pt x="380" y="2729"/>
                    <a:pt x="2714" y="380"/>
                    <a:pt x="5564" y="380"/>
                  </a:cubicBezTo>
                  <a:close/>
                  <a:moveTo>
                    <a:pt x="5564" y="1"/>
                  </a:moveTo>
                  <a:cubicBezTo>
                    <a:pt x="2472" y="1"/>
                    <a:pt x="1" y="2472"/>
                    <a:pt x="1" y="5564"/>
                  </a:cubicBezTo>
                  <a:cubicBezTo>
                    <a:pt x="1" y="8596"/>
                    <a:pt x="2472" y="11067"/>
                    <a:pt x="5564" y="11067"/>
                  </a:cubicBezTo>
                  <a:cubicBezTo>
                    <a:pt x="8596" y="11067"/>
                    <a:pt x="11052" y="8596"/>
                    <a:pt x="11052" y="5564"/>
                  </a:cubicBezTo>
                  <a:cubicBezTo>
                    <a:pt x="11052" y="2472"/>
                    <a:pt x="8596" y="1"/>
                    <a:pt x="556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093;p50">
              <a:extLst>
                <a:ext uri="{FF2B5EF4-FFF2-40B4-BE49-F238E27FC236}">
                  <a16:creationId xmlns:a16="http://schemas.microsoft.com/office/drawing/2014/main" id="{A6FBDD48-70FE-BB51-8437-03B93B7577FD}"/>
                </a:ext>
              </a:extLst>
            </p:cNvPr>
            <p:cNvSpPr/>
            <p:nvPr/>
          </p:nvSpPr>
          <p:spPr>
            <a:xfrm>
              <a:off x="4974075" y="3287450"/>
              <a:ext cx="110325" cy="173975"/>
            </a:xfrm>
            <a:custGeom>
              <a:avLst/>
              <a:gdLst/>
              <a:ahLst/>
              <a:cxnLst/>
              <a:rect l="l" t="t" r="r" b="b"/>
              <a:pathLst>
                <a:path w="4413" h="6959" extrusionOk="0">
                  <a:moveTo>
                    <a:pt x="2664" y="1769"/>
                  </a:moveTo>
                  <a:cubicBezTo>
                    <a:pt x="2709" y="1769"/>
                    <a:pt x="2752" y="1789"/>
                    <a:pt x="2775" y="1835"/>
                  </a:cubicBezTo>
                  <a:lnTo>
                    <a:pt x="3730" y="3411"/>
                  </a:lnTo>
                  <a:cubicBezTo>
                    <a:pt x="3791" y="3487"/>
                    <a:pt x="3730" y="3609"/>
                    <a:pt x="3594" y="3609"/>
                  </a:cubicBezTo>
                  <a:lnTo>
                    <a:pt x="2896" y="3609"/>
                  </a:lnTo>
                  <a:cubicBezTo>
                    <a:pt x="2714" y="3609"/>
                    <a:pt x="2517" y="3411"/>
                    <a:pt x="2517" y="3230"/>
                  </a:cubicBezTo>
                  <a:lnTo>
                    <a:pt x="2517" y="1896"/>
                  </a:lnTo>
                  <a:cubicBezTo>
                    <a:pt x="2517" y="1821"/>
                    <a:pt x="2593" y="1769"/>
                    <a:pt x="2664" y="1769"/>
                  </a:cubicBezTo>
                  <a:close/>
                  <a:moveTo>
                    <a:pt x="1638" y="3987"/>
                  </a:moveTo>
                  <a:cubicBezTo>
                    <a:pt x="1638" y="3987"/>
                    <a:pt x="3275" y="6261"/>
                    <a:pt x="1638" y="6261"/>
                  </a:cubicBezTo>
                  <a:cubicBezTo>
                    <a:pt x="1" y="6261"/>
                    <a:pt x="1638" y="3987"/>
                    <a:pt x="1638" y="3987"/>
                  </a:cubicBezTo>
                  <a:close/>
                  <a:moveTo>
                    <a:pt x="622" y="1"/>
                  </a:moveTo>
                  <a:cubicBezTo>
                    <a:pt x="562" y="1"/>
                    <a:pt x="562" y="76"/>
                    <a:pt x="562" y="137"/>
                  </a:cubicBezTo>
                  <a:lnTo>
                    <a:pt x="562" y="258"/>
                  </a:lnTo>
                  <a:cubicBezTo>
                    <a:pt x="440" y="258"/>
                    <a:pt x="380" y="319"/>
                    <a:pt x="380" y="380"/>
                  </a:cubicBezTo>
                  <a:lnTo>
                    <a:pt x="380" y="516"/>
                  </a:lnTo>
                  <a:cubicBezTo>
                    <a:pt x="319" y="516"/>
                    <a:pt x="319" y="577"/>
                    <a:pt x="319" y="577"/>
                  </a:cubicBezTo>
                  <a:lnTo>
                    <a:pt x="319" y="637"/>
                  </a:lnTo>
                  <a:lnTo>
                    <a:pt x="243" y="698"/>
                  </a:lnTo>
                  <a:cubicBezTo>
                    <a:pt x="122" y="759"/>
                    <a:pt x="61" y="895"/>
                    <a:pt x="61" y="1016"/>
                  </a:cubicBezTo>
                  <a:lnTo>
                    <a:pt x="61" y="6640"/>
                  </a:lnTo>
                  <a:cubicBezTo>
                    <a:pt x="61" y="6822"/>
                    <a:pt x="183" y="6959"/>
                    <a:pt x="380" y="6959"/>
                  </a:cubicBezTo>
                  <a:lnTo>
                    <a:pt x="4109" y="6959"/>
                  </a:lnTo>
                  <a:cubicBezTo>
                    <a:pt x="4291" y="6959"/>
                    <a:pt x="4412" y="6822"/>
                    <a:pt x="4412" y="6640"/>
                  </a:cubicBezTo>
                  <a:lnTo>
                    <a:pt x="4412" y="3866"/>
                  </a:lnTo>
                  <a:lnTo>
                    <a:pt x="4412" y="3790"/>
                  </a:lnTo>
                  <a:lnTo>
                    <a:pt x="4352" y="3730"/>
                  </a:lnTo>
                  <a:lnTo>
                    <a:pt x="2775" y="895"/>
                  </a:lnTo>
                  <a:cubicBezTo>
                    <a:pt x="2775" y="759"/>
                    <a:pt x="2654" y="698"/>
                    <a:pt x="2517" y="698"/>
                  </a:cubicBezTo>
                  <a:lnTo>
                    <a:pt x="1896" y="698"/>
                  </a:lnTo>
                  <a:cubicBezTo>
                    <a:pt x="1835" y="698"/>
                    <a:pt x="1759" y="637"/>
                    <a:pt x="1759" y="577"/>
                  </a:cubicBezTo>
                  <a:cubicBezTo>
                    <a:pt x="1759" y="577"/>
                    <a:pt x="1759" y="516"/>
                    <a:pt x="1699" y="516"/>
                  </a:cubicBezTo>
                  <a:lnTo>
                    <a:pt x="1699" y="380"/>
                  </a:lnTo>
                  <a:cubicBezTo>
                    <a:pt x="1699" y="319"/>
                    <a:pt x="1638" y="258"/>
                    <a:pt x="1577" y="258"/>
                  </a:cubicBezTo>
                  <a:lnTo>
                    <a:pt x="1577" y="137"/>
                  </a:lnTo>
                  <a:cubicBezTo>
                    <a:pt x="1577" y="76"/>
                    <a:pt x="1517" y="1"/>
                    <a:pt x="145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D4D4D"/>
                </a:solidFill>
              </a:rPr>
              <a:t>CONTRIBUTION</a:t>
            </a:r>
            <a:endParaRPr dirty="0">
              <a:solidFill>
                <a:srgbClr val="4D4D4D"/>
              </a:solidFill>
            </a:endParaRPr>
          </a:p>
        </p:txBody>
      </p:sp>
      <p:sp>
        <p:nvSpPr>
          <p:cNvPr id="714" name="Google Shape;714;p30"/>
          <p:cNvSpPr txBox="1">
            <a:spLocks noGrp="1"/>
          </p:cNvSpPr>
          <p:nvPr>
            <p:ph type="body" idx="1"/>
          </p:nvPr>
        </p:nvSpPr>
        <p:spPr>
          <a:xfrm>
            <a:off x="720000" y="949875"/>
            <a:ext cx="7704000" cy="275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graphicFrame>
        <p:nvGraphicFramePr>
          <p:cNvPr id="715" name="Google Shape;715;p30"/>
          <p:cNvGraphicFramePr/>
          <p:nvPr>
            <p:extLst>
              <p:ext uri="{D42A27DB-BD31-4B8C-83A1-F6EECF244321}">
                <p14:modId xmlns:p14="http://schemas.microsoft.com/office/powerpoint/2010/main" val="4223298996"/>
              </p:ext>
            </p:extLst>
          </p:nvPr>
        </p:nvGraphicFramePr>
        <p:xfrm>
          <a:off x="719843" y="1288411"/>
          <a:ext cx="7704157" cy="2442297"/>
        </p:xfrm>
        <a:graphic>
          <a:graphicData uri="http://schemas.openxmlformats.org/drawingml/2006/table">
            <a:tbl>
              <a:tblPr>
                <a:noFill/>
                <a:tableStyleId>{12A081E1-81C3-479A-8907-2E4B45C2A8CA}</a:tableStyleId>
              </a:tblPr>
              <a:tblGrid>
                <a:gridCol w="235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5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erlin Sans FB Demi" panose="020E0802020502020306" pitchFamily="34" charset="0"/>
                          <a:ea typeface="Calibri" panose="020F0502020204030204" pitchFamily="34" charset="0"/>
                        </a:rPr>
                        <a:t>ADWAITH KORAPATI </a:t>
                      </a:r>
                      <a:endParaRPr lang="en-US" sz="1300" dirty="0">
                        <a:solidFill>
                          <a:schemeClr val="bg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Table initialization, insert proc, update proc, creating views, function, exception handling, reports.</a:t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  <a:latin typeface="Open Sans Medium"/>
                          <a:ea typeface="Open Sans Medium"/>
                          <a:cs typeface="Open Sans Medium"/>
                          <a:sym typeface="Open Sans Medium"/>
                        </a:rPr>
                      </a:br>
                      <a:endParaRPr sz="1000" dirty="0">
                        <a:solidFill>
                          <a:schemeClr val="dk1"/>
                        </a:solidFill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7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erlin Sans FB Demi" panose="020E0802020502020306" pitchFamily="34" charset="0"/>
                          <a:ea typeface="Calibri" panose="020F0502020204030204" pitchFamily="34" charset="0"/>
                        </a:rPr>
                        <a:t>BHAKTI BHARAT DESAI </a:t>
                      </a:r>
                      <a:endParaRPr lang="en-US" sz="1300" dirty="0">
                        <a:solidFill>
                          <a:schemeClr val="bg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Table initialization, User creation, insert proc, Role creation and User creation,</a:t>
                      </a:r>
                      <a:r>
                        <a:rPr lang="en-US" sz="1100" b="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 exception handling, </a:t>
                      </a:r>
                      <a:r>
                        <a:rPr lang="en-US" sz="110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reports.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erlin Sans FB Demi" panose="020E0802020502020306" pitchFamily="34" charset="0"/>
                        </a:rPr>
                        <a:t>SHREEMOY NANDA </a:t>
                      </a:r>
                      <a:endParaRPr lang="en-US" sz="1300" dirty="0">
                        <a:solidFill>
                          <a:schemeClr val="bg2">
                            <a:lumMod val="75000"/>
                          </a:schemeClr>
                        </a:solidFill>
                        <a:latin typeface="Berlin Sans FB Demi" panose="020E0802020502020306" pitchFamily="34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Table initialization, insert proc,</a:t>
                      </a:r>
                      <a:r>
                        <a:rPr lang="en-US" sz="1100" b="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 creating views,</a:t>
                      </a:r>
                      <a:r>
                        <a:rPr lang="en-US" sz="110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 sequences, </a:t>
                      </a:r>
                      <a:r>
                        <a:rPr lang="en-US" sz="1100" b="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exception handling, </a:t>
                      </a:r>
                      <a:r>
                        <a:rPr lang="en-US" sz="1100" dirty="0">
                          <a:solidFill>
                            <a:srgbClr val="4D4D4D"/>
                          </a:solidFill>
                          <a:latin typeface="Berlin Sans FB Demi" panose="020E0802020502020306" pitchFamily="34" charset="0"/>
                          <a:ea typeface="Open Sans Medium"/>
                          <a:cs typeface="Open Sans Medium"/>
                          <a:sym typeface="Open Sans Medium"/>
                        </a:rPr>
                        <a:t>reports.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6" name="Google Shape;716;p30"/>
          <p:cNvSpPr txBox="1"/>
          <p:nvPr/>
        </p:nvSpPr>
        <p:spPr>
          <a:xfrm>
            <a:off x="1524970" y="4208620"/>
            <a:ext cx="226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4D4D4D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D4D4D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@CarsHuB</a:t>
            </a:r>
            <a:endParaRPr sz="1600" dirty="0">
              <a:solidFill>
                <a:srgbClr val="4D4D4D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774188" y="504256"/>
            <a:ext cx="4477445" cy="810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4D4D4D"/>
                </a:solidFill>
              </a:rPr>
              <a:t>Objectives</a:t>
            </a:r>
            <a:endParaRPr sz="3200" dirty="0"/>
          </a:p>
        </p:txBody>
      </p:sp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295967" y="1537314"/>
            <a:ext cx="5125526" cy="2123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Fleet deployment determined through day-to-day operations.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Centralized inventory system shows stock levels at multiple locations.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Base for analyzing and utilizing stockpiles efficiently.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Improve tracking accuracy.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Stay in control with transactional analytics.</a:t>
            </a:r>
          </a:p>
        </p:txBody>
      </p:sp>
      <p:pic>
        <p:nvPicPr>
          <p:cNvPr id="724" name="Google Shape;72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75" t="6261" r="3931" b="7613"/>
          <a:stretch/>
        </p:blipFill>
        <p:spPr>
          <a:xfrm>
            <a:off x="5591353" y="711857"/>
            <a:ext cx="2682669" cy="3406413"/>
          </a:xfrm>
          <a:prstGeom prst="rect">
            <a:avLst/>
          </a:prstGeom>
          <a:effectLst>
            <a:outerShdw dist="142875" dir="2760000" algn="bl" rotWithShape="0">
              <a:schemeClr val="lt2">
                <a:alpha val="41000"/>
              </a:schemeClr>
            </a:outerShdw>
          </a:effectLst>
        </p:spPr>
      </p:pic>
      <p:sp>
        <p:nvSpPr>
          <p:cNvPr id="725" name="Google Shape;725;p31"/>
          <p:cNvSpPr/>
          <p:nvPr/>
        </p:nvSpPr>
        <p:spPr>
          <a:xfrm>
            <a:off x="2105930" y="4866986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1610400" y="3842688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4776323" y="2169499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0;p49">
            <a:extLst>
              <a:ext uri="{FF2B5EF4-FFF2-40B4-BE49-F238E27FC236}">
                <a16:creationId xmlns:a16="http://schemas.microsoft.com/office/drawing/2014/main" id="{15779D6E-54E6-F678-9F1B-59D6D85174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2642" y="72690"/>
            <a:ext cx="5283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D4D4D"/>
                </a:solidFill>
                <a:latin typeface="Berlin Sans FB Demi" panose="020E0802020502020306" pitchFamily="34" charset="0"/>
              </a:rPr>
              <a:t>DFD diagram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69DCE89D-5569-7716-B1B7-2D0DD6E2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33" y="836762"/>
            <a:ext cx="6176512" cy="38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4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9"/>
          <p:cNvSpPr txBox="1">
            <a:spLocks noGrp="1"/>
          </p:cNvSpPr>
          <p:nvPr>
            <p:ph type="title"/>
          </p:nvPr>
        </p:nvSpPr>
        <p:spPr>
          <a:xfrm>
            <a:off x="1418740" y="12305"/>
            <a:ext cx="5283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D4D4D"/>
                </a:solidFill>
                <a:latin typeface="Berlin Sans FB Demi" panose="020E0802020502020306" pitchFamily="34" charset="0"/>
              </a:rPr>
              <a:t>ER diagram</a:t>
            </a:r>
          </a:p>
        </p:txBody>
      </p:sp>
      <p:pic>
        <p:nvPicPr>
          <p:cNvPr id="3" name="Picture 2" descr="Diagram, table&#10;&#10;Description automatically generated">
            <a:extLst>
              <a:ext uri="{FF2B5EF4-FFF2-40B4-BE49-F238E27FC236}">
                <a16:creationId xmlns:a16="http://schemas.microsoft.com/office/drawing/2014/main" id="{484696C4-B6E4-AA8B-2718-DC95FD65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8" y="785004"/>
            <a:ext cx="7080428" cy="39321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317301" y="411641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4D4D"/>
                </a:solidFill>
                <a:latin typeface="Berlin Sans FB Demi" panose="020E0802020502020306" pitchFamily="34" charset="0"/>
              </a:rPr>
              <a:t>Tables</a:t>
            </a:r>
            <a:endParaRPr dirty="0">
              <a:solidFill>
                <a:srgbClr val="4D4D4D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4587308" y="198563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2128344" y="660177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33"/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3"/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120;p50">
            <a:extLst>
              <a:ext uri="{FF2B5EF4-FFF2-40B4-BE49-F238E27FC236}">
                <a16:creationId xmlns:a16="http://schemas.microsoft.com/office/drawing/2014/main" id="{A7134662-0307-AF0A-FB75-93DEEE9EFB30}"/>
              </a:ext>
            </a:extLst>
          </p:cNvPr>
          <p:cNvGrpSpPr/>
          <p:nvPr/>
        </p:nvGrpSpPr>
        <p:grpSpPr>
          <a:xfrm rot="5159355">
            <a:off x="386842" y="1122795"/>
            <a:ext cx="1256725" cy="1557150"/>
            <a:chOff x="6878450" y="2300450"/>
            <a:chExt cx="1256725" cy="1557150"/>
          </a:xfrm>
        </p:grpSpPr>
        <p:sp>
          <p:nvSpPr>
            <p:cNvPr id="5" name="Google Shape;3121;p50">
              <a:extLst>
                <a:ext uri="{FF2B5EF4-FFF2-40B4-BE49-F238E27FC236}">
                  <a16:creationId xmlns:a16="http://schemas.microsoft.com/office/drawing/2014/main" id="{A973E7AD-816D-E549-0994-9CA74357181F}"/>
                </a:ext>
              </a:extLst>
            </p:cNvPr>
            <p:cNvSpPr/>
            <p:nvPr/>
          </p:nvSpPr>
          <p:spPr>
            <a:xfrm>
              <a:off x="6899275" y="3387975"/>
              <a:ext cx="576100" cy="469625"/>
            </a:xfrm>
            <a:custGeom>
              <a:avLst/>
              <a:gdLst/>
              <a:ahLst/>
              <a:cxnLst/>
              <a:rect l="l" t="t" r="r" b="b"/>
              <a:pathLst>
                <a:path w="23044" h="18785" extrusionOk="0">
                  <a:moveTo>
                    <a:pt x="6060" y="2796"/>
                  </a:moveTo>
                  <a:cubicBezTo>
                    <a:pt x="6096" y="2796"/>
                    <a:pt x="6134" y="2798"/>
                    <a:pt x="6171" y="2801"/>
                  </a:cubicBezTo>
                  <a:lnTo>
                    <a:pt x="17040" y="4014"/>
                  </a:lnTo>
                  <a:cubicBezTo>
                    <a:pt x="17738" y="4075"/>
                    <a:pt x="18177" y="4635"/>
                    <a:pt x="18117" y="5333"/>
                  </a:cubicBezTo>
                  <a:cubicBezTo>
                    <a:pt x="18059" y="5934"/>
                    <a:pt x="17542" y="6414"/>
                    <a:pt x="16897" y="6414"/>
                  </a:cubicBezTo>
                  <a:cubicBezTo>
                    <a:pt x="16859" y="6414"/>
                    <a:pt x="16821" y="6412"/>
                    <a:pt x="16783" y="6409"/>
                  </a:cubicBezTo>
                  <a:lnTo>
                    <a:pt x="5929" y="5272"/>
                  </a:lnTo>
                  <a:cubicBezTo>
                    <a:pt x="5231" y="5151"/>
                    <a:pt x="4716" y="4575"/>
                    <a:pt x="4792" y="3878"/>
                  </a:cubicBezTo>
                  <a:cubicBezTo>
                    <a:pt x="4906" y="3289"/>
                    <a:pt x="5415" y="2796"/>
                    <a:pt x="6060" y="2796"/>
                  </a:cubicBezTo>
                  <a:close/>
                  <a:moveTo>
                    <a:pt x="5545" y="0"/>
                  </a:moveTo>
                  <a:cubicBezTo>
                    <a:pt x="2213" y="0"/>
                    <a:pt x="0" y="3530"/>
                    <a:pt x="1502" y="6591"/>
                  </a:cubicBezTo>
                  <a:lnTo>
                    <a:pt x="6429" y="16262"/>
                  </a:lnTo>
                  <a:cubicBezTo>
                    <a:pt x="7238" y="17915"/>
                    <a:pt x="8826" y="18785"/>
                    <a:pt x="10437" y="18785"/>
                  </a:cubicBezTo>
                  <a:cubicBezTo>
                    <a:pt x="11721" y="18785"/>
                    <a:pt x="13019" y="18231"/>
                    <a:pt x="13948" y="17081"/>
                  </a:cubicBezTo>
                  <a:lnTo>
                    <a:pt x="20769" y="8622"/>
                  </a:lnTo>
                  <a:cubicBezTo>
                    <a:pt x="23043" y="5833"/>
                    <a:pt x="21270" y="1664"/>
                    <a:pt x="17738" y="1285"/>
                  </a:cubicBezTo>
                  <a:lnTo>
                    <a:pt x="6050" y="27"/>
                  </a:lnTo>
                  <a:cubicBezTo>
                    <a:pt x="5879" y="9"/>
                    <a:pt x="5710" y="0"/>
                    <a:pt x="554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22;p50">
              <a:extLst>
                <a:ext uri="{FF2B5EF4-FFF2-40B4-BE49-F238E27FC236}">
                  <a16:creationId xmlns:a16="http://schemas.microsoft.com/office/drawing/2014/main" id="{9189AE3C-E606-6B30-9830-7A51708B5747}"/>
                </a:ext>
              </a:extLst>
            </p:cNvPr>
            <p:cNvSpPr/>
            <p:nvPr/>
          </p:nvSpPr>
          <p:spPr>
            <a:xfrm>
              <a:off x="6966750" y="3435525"/>
              <a:ext cx="435850" cy="375500"/>
            </a:xfrm>
            <a:custGeom>
              <a:avLst/>
              <a:gdLst/>
              <a:ahLst/>
              <a:cxnLst/>
              <a:rect l="l" t="t" r="r" b="b"/>
              <a:pathLst>
                <a:path w="17434" h="15020" extrusionOk="0">
                  <a:moveTo>
                    <a:pt x="3361" y="894"/>
                  </a:moveTo>
                  <a:cubicBezTo>
                    <a:pt x="3397" y="894"/>
                    <a:pt x="3435" y="896"/>
                    <a:pt x="3472" y="899"/>
                  </a:cubicBezTo>
                  <a:lnTo>
                    <a:pt x="14341" y="2112"/>
                  </a:lnTo>
                  <a:cubicBezTo>
                    <a:pt x="15039" y="2173"/>
                    <a:pt x="15478" y="2733"/>
                    <a:pt x="15418" y="3431"/>
                  </a:cubicBezTo>
                  <a:cubicBezTo>
                    <a:pt x="15360" y="4032"/>
                    <a:pt x="14843" y="4512"/>
                    <a:pt x="14198" y="4512"/>
                  </a:cubicBezTo>
                  <a:cubicBezTo>
                    <a:pt x="14160" y="4512"/>
                    <a:pt x="14122" y="4510"/>
                    <a:pt x="14084" y="4507"/>
                  </a:cubicBezTo>
                  <a:lnTo>
                    <a:pt x="3230" y="3370"/>
                  </a:lnTo>
                  <a:cubicBezTo>
                    <a:pt x="2532" y="3249"/>
                    <a:pt x="2017" y="2673"/>
                    <a:pt x="2093" y="1976"/>
                  </a:cubicBezTo>
                  <a:cubicBezTo>
                    <a:pt x="2207" y="1387"/>
                    <a:pt x="2716" y="894"/>
                    <a:pt x="3361" y="894"/>
                  </a:cubicBezTo>
                  <a:close/>
                  <a:moveTo>
                    <a:pt x="2823" y="0"/>
                  </a:moveTo>
                  <a:cubicBezTo>
                    <a:pt x="1947" y="0"/>
                    <a:pt x="1136" y="422"/>
                    <a:pt x="637" y="1096"/>
                  </a:cubicBezTo>
                  <a:cubicBezTo>
                    <a:pt x="61" y="1915"/>
                    <a:pt x="1" y="2931"/>
                    <a:pt x="440" y="3810"/>
                  </a:cubicBezTo>
                  <a:lnTo>
                    <a:pt x="5367" y="13542"/>
                  </a:lnTo>
                  <a:cubicBezTo>
                    <a:pt x="5746" y="14360"/>
                    <a:pt x="6504" y="14921"/>
                    <a:pt x="7459" y="14997"/>
                  </a:cubicBezTo>
                  <a:cubicBezTo>
                    <a:pt x="7568" y="15012"/>
                    <a:pt x="7677" y="15019"/>
                    <a:pt x="7785" y="15019"/>
                  </a:cubicBezTo>
                  <a:cubicBezTo>
                    <a:pt x="8552" y="15019"/>
                    <a:pt x="9289" y="14653"/>
                    <a:pt x="9793" y="14042"/>
                  </a:cubicBezTo>
                  <a:lnTo>
                    <a:pt x="16615" y="5583"/>
                  </a:lnTo>
                  <a:cubicBezTo>
                    <a:pt x="17252" y="4825"/>
                    <a:pt x="17434" y="3810"/>
                    <a:pt x="17055" y="2870"/>
                  </a:cubicBezTo>
                  <a:cubicBezTo>
                    <a:pt x="16676" y="1976"/>
                    <a:pt x="15857" y="1354"/>
                    <a:pt x="14841" y="1218"/>
                  </a:cubicBezTo>
                  <a:lnTo>
                    <a:pt x="3154" y="20"/>
                  </a:lnTo>
                  <a:cubicBezTo>
                    <a:pt x="3043" y="7"/>
                    <a:pt x="2933" y="0"/>
                    <a:pt x="282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23;p50">
              <a:extLst>
                <a:ext uri="{FF2B5EF4-FFF2-40B4-BE49-F238E27FC236}">
                  <a16:creationId xmlns:a16="http://schemas.microsoft.com/office/drawing/2014/main" id="{E3AEB769-3AB7-A10A-BCDC-C014A44030B1}"/>
                </a:ext>
              </a:extLst>
            </p:cNvPr>
            <p:cNvSpPr/>
            <p:nvPr/>
          </p:nvSpPr>
          <p:spPr>
            <a:xfrm>
              <a:off x="7100900" y="3050600"/>
              <a:ext cx="399475" cy="357050"/>
            </a:xfrm>
            <a:custGeom>
              <a:avLst/>
              <a:gdLst/>
              <a:ahLst/>
              <a:cxnLst/>
              <a:rect l="l" t="t" r="r" b="b"/>
              <a:pathLst>
                <a:path w="15979" h="14282" extrusionOk="0">
                  <a:moveTo>
                    <a:pt x="2654" y="2092"/>
                  </a:moveTo>
                  <a:lnTo>
                    <a:pt x="13902" y="11749"/>
                  </a:lnTo>
                  <a:lnTo>
                    <a:pt x="13523" y="12203"/>
                  </a:lnTo>
                  <a:cubicBezTo>
                    <a:pt x="13177" y="12615"/>
                    <a:pt x="12683" y="12821"/>
                    <a:pt x="12183" y="12821"/>
                  </a:cubicBezTo>
                  <a:cubicBezTo>
                    <a:pt x="11762" y="12821"/>
                    <a:pt x="11337" y="12676"/>
                    <a:pt x="10991" y="12385"/>
                  </a:cubicBezTo>
                  <a:lnTo>
                    <a:pt x="2472" y="5063"/>
                  </a:lnTo>
                  <a:cubicBezTo>
                    <a:pt x="1714" y="4366"/>
                    <a:pt x="1653" y="3229"/>
                    <a:pt x="2275" y="2471"/>
                  </a:cubicBezTo>
                  <a:lnTo>
                    <a:pt x="2654" y="2092"/>
                  </a:lnTo>
                  <a:close/>
                  <a:moveTo>
                    <a:pt x="2533" y="0"/>
                  </a:moveTo>
                  <a:lnTo>
                    <a:pt x="1199" y="1516"/>
                  </a:lnTo>
                  <a:cubicBezTo>
                    <a:pt x="1" y="2911"/>
                    <a:pt x="137" y="5003"/>
                    <a:pt x="1517" y="6140"/>
                  </a:cubicBezTo>
                  <a:lnTo>
                    <a:pt x="10052" y="13461"/>
                  </a:lnTo>
                  <a:cubicBezTo>
                    <a:pt x="10655" y="14010"/>
                    <a:pt x="11421" y="14281"/>
                    <a:pt x="12188" y="14281"/>
                  </a:cubicBezTo>
                  <a:cubicBezTo>
                    <a:pt x="13098" y="14281"/>
                    <a:pt x="14010" y="13900"/>
                    <a:pt x="14660" y="13143"/>
                  </a:cubicBezTo>
                  <a:lnTo>
                    <a:pt x="15979" y="11627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24;p50">
              <a:extLst>
                <a:ext uri="{FF2B5EF4-FFF2-40B4-BE49-F238E27FC236}">
                  <a16:creationId xmlns:a16="http://schemas.microsoft.com/office/drawing/2014/main" id="{DE87A7B9-B57C-FD5B-7AD0-8C4A27DC358F}"/>
                </a:ext>
              </a:extLst>
            </p:cNvPr>
            <p:cNvSpPr/>
            <p:nvPr/>
          </p:nvSpPr>
          <p:spPr>
            <a:xfrm>
              <a:off x="7585625" y="2300450"/>
              <a:ext cx="524525" cy="586075"/>
            </a:xfrm>
            <a:custGeom>
              <a:avLst/>
              <a:gdLst/>
              <a:ahLst/>
              <a:cxnLst/>
              <a:rect l="l" t="t" r="r" b="b"/>
              <a:pathLst>
                <a:path w="20981" h="23443" extrusionOk="0">
                  <a:moveTo>
                    <a:pt x="19960" y="0"/>
                  </a:moveTo>
                  <a:cubicBezTo>
                    <a:pt x="19922" y="0"/>
                    <a:pt x="19883" y="2"/>
                    <a:pt x="19844" y="7"/>
                  </a:cubicBezTo>
                  <a:lnTo>
                    <a:pt x="18389" y="143"/>
                  </a:lnTo>
                  <a:cubicBezTo>
                    <a:pt x="17373" y="264"/>
                    <a:pt x="16494" y="704"/>
                    <a:pt x="15857" y="1462"/>
                  </a:cubicBezTo>
                  <a:lnTo>
                    <a:pt x="1" y="19850"/>
                  </a:lnTo>
                  <a:lnTo>
                    <a:pt x="4169" y="23442"/>
                  </a:lnTo>
                  <a:lnTo>
                    <a:pt x="20026" y="4994"/>
                  </a:lnTo>
                  <a:cubicBezTo>
                    <a:pt x="20662" y="4312"/>
                    <a:pt x="20981" y="3357"/>
                    <a:pt x="20920" y="2341"/>
                  </a:cubicBezTo>
                  <a:lnTo>
                    <a:pt x="20844" y="901"/>
                  </a:lnTo>
                  <a:cubicBezTo>
                    <a:pt x="20844" y="365"/>
                    <a:pt x="20464" y="0"/>
                    <a:pt x="19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25;p50">
              <a:extLst>
                <a:ext uri="{FF2B5EF4-FFF2-40B4-BE49-F238E27FC236}">
                  <a16:creationId xmlns:a16="http://schemas.microsoft.com/office/drawing/2014/main" id="{558E596D-0B1F-89E8-B776-651C3CDE9FB9}"/>
                </a:ext>
              </a:extLst>
            </p:cNvPr>
            <p:cNvSpPr/>
            <p:nvPr/>
          </p:nvSpPr>
          <p:spPr>
            <a:xfrm>
              <a:off x="7631475" y="2363900"/>
              <a:ext cx="435850" cy="495725"/>
            </a:xfrm>
            <a:custGeom>
              <a:avLst/>
              <a:gdLst/>
              <a:ahLst/>
              <a:cxnLst/>
              <a:rect l="l" t="t" r="r" b="b"/>
              <a:pathLst>
                <a:path w="17434" h="19829" extrusionOk="0">
                  <a:moveTo>
                    <a:pt x="16297" y="0"/>
                  </a:moveTo>
                  <a:lnTo>
                    <a:pt x="1" y="18888"/>
                  </a:lnTo>
                  <a:lnTo>
                    <a:pt x="1138" y="19828"/>
                  </a:lnTo>
                  <a:lnTo>
                    <a:pt x="17434" y="940"/>
                  </a:lnTo>
                  <a:lnTo>
                    <a:pt x="16297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26;p50">
              <a:extLst>
                <a:ext uri="{FF2B5EF4-FFF2-40B4-BE49-F238E27FC236}">
                  <a16:creationId xmlns:a16="http://schemas.microsoft.com/office/drawing/2014/main" id="{880EBDCC-B734-06B2-F857-CF6078E2A159}"/>
                </a:ext>
              </a:extLst>
            </p:cNvPr>
            <p:cNvSpPr/>
            <p:nvPr/>
          </p:nvSpPr>
          <p:spPr>
            <a:xfrm>
              <a:off x="7611025" y="2346450"/>
              <a:ext cx="413850" cy="478675"/>
            </a:xfrm>
            <a:custGeom>
              <a:avLst/>
              <a:gdLst/>
              <a:ahLst/>
              <a:cxnLst/>
              <a:rect l="l" t="t" r="r" b="b"/>
              <a:pathLst>
                <a:path w="16554" h="19147" extrusionOk="0">
                  <a:moveTo>
                    <a:pt x="16296" y="1"/>
                  </a:moveTo>
                  <a:lnTo>
                    <a:pt x="0" y="18889"/>
                  </a:lnTo>
                  <a:lnTo>
                    <a:pt x="258" y="19147"/>
                  </a:lnTo>
                  <a:lnTo>
                    <a:pt x="16554" y="198"/>
                  </a:lnTo>
                  <a:lnTo>
                    <a:pt x="1629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27;p50">
              <a:extLst>
                <a:ext uri="{FF2B5EF4-FFF2-40B4-BE49-F238E27FC236}">
                  <a16:creationId xmlns:a16="http://schemas.microsoft.com/office/drawing/2014/main" id="{4704F93C-BE83-8C72-0BA0-C187F822D4BD}"/>
                </a:ext>
              </a:extLst>
            </p:cNvPr>
            <p:cNvSpPr/>
            <p:nvPr/>
          </p:nvSpPr>
          <p:spPr>
            <a:xfrm>
              <a:off x="7126300" y="2654100"/>
              <a:ext cx="739025" cy="719200"/>
            </a:xfrm>
            <a:custGeom>
              <a:avLst/>
              <a:gdLst/>
              <a:ahLst/>
              <a:cxnLst/>
              <a:rect l="l" t="t" r="r" b="b"/>
              <a:pathLst>
                <a:path w="29561" h="28768" extrusionOk="0">
                  <a:moveTo>
                    <a:pt x="14428" y="0"/>
                  </a:moveTo>
                  <a:cubicBezTo>
                    <a:pt x="14024" y="0"/>
                    <a:pt x="13715" y="104"/>
                    <a:pt x="13523" y="322"/>
                  </a:cubicBezTo>
                  <a:lnTo>
                    <a:pt x="13144" y="838"/>
                  </a:lnTo>
                  <a:cubicBezTo>
                    <a:pt x="13007" y="898"/>
                    <a:pt x="12947" y="1020"/>
                    <a:pt x="12825" y="1080"/>
                  </a:cubicBezTo>
                  <a:lnTo>
                    <a:pt x="941" y="14920"/>
                  </a:lnTo>
                  <a:cubicBezTo>
                    <a:pt x="1" y="15997"/>
                    <a:pt x="122" y="17573"/>
                    <a:pt x="1198" y="18513"/>
                  </a:cubicBezTo>
                  <a:lnTo>
                    <a:pt x="12386" y="28185"/>
                  </a:lnTo>
                  <a:cubicBezTo>
                    <a:pt x="12857" y="28575"/>
                    <a:pt x="13432" y="28768"/>
                    <a:pt x="14009" y="28768"/>
                  </a:cubicBezTo>
                  <a:cubicBezTo>
                    <a:pt x="14731" y="28768"/>
                    <a:pt x="15456" y="28465"/>
                    <a:pt x="15978" y="27866"/>
                  </a:cubicBezTo>
                  <a:lnTo>
                    <a:pt x="27848" y="14102"/>
                  </a:lnTo>
                  <a:lnTo>
                    <a:pt x="28545" y="13283"/>
                  </a:lnTo>
                  <a:cubicBezTo>
                    <a:pt x="29561" y="12071"/>
                    <a:pt x="26969" y="8281"/>
                    <a:pt x="22861" y="4688"/>
                  </a:cubicBezTo>
                  <a:cubicBezTo>
                    <a:pt x="19493" y="1835"/>
                    <a:pt x="16125" y="0"/>
                    <a:pt x="1442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28;p50">
              <a:extLst>
                <a:ext uri="{FF2B5EF4-FFF2-40B4-BE49-F238E27FC236}">
                  <a16:creationId xmlns:a16="http://schemas.microsoft.com/office/drawing/2014/main" id="{E0EF5AD6-B036-9212-CF19-F46D9020D641}"/>
                </a:ext>
              </a:extLst>
            </p:cNvPr>
            <p:cNvSpPr/>
            <p:nvPr/>
          </p:nvSpPr>
          <p:spPr>
            <a:xfrm>
              <a:off x="7385150" y="2825350"/>
              <a:ext cx="287675" cy="287050"/>
            </a:xfrm>
            <a:custGeom>
              <a:avLst/>
              <a:gdLst/>
              <a:ahLst/>
              <a:cxnLst/>
              <a:rect l="l" t="t" r="r" b="b"/>
              <a:pathLst>
                <a:path w="11507" h="11482" extrusionOk="0">
                  <a:moveTo>
                    <a:pt x="6020" y="0"/>
                  </a:moveTo>
                  <a:cubicBezTo>
                    <a:pt x="5664" y="0"/>
                    <a:pt x="5306" y="146"/>
                    <a:pt x="5064" y="430"/>
                  </a:cubicBezTo>
                  <a:lnTo>
                    <a:pt x="0" y="6297"/>
                  </a:lnTo>
                  <a:lnTo>
                    <a:pt x="6003" y="11481"/>
                  </a:lnTo>
                  <a:lnTo>
                    <a:pt x="10991" y="5600"/>
                  </a:lnTo>
                  <a:cubicBezTo>
                    <a:pt x="11506" y="5099"/>
                    <a:pt x="11430" y="4281"/>
                    <a:pt x="10869" y="3780"/>
                  </a:cubicBezTo>
                  <a:lnTo>
                    <a:pt x="6822" y="294"/>
                  </a:lnTo>
                  <a:cubicBezTo>
                    <a:pt x="6598" y="97"/>
                    <a:pt x="6309" y="0"/>
                    <a:pt x="602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29;p50">
              <a:extLst>
                <a:ext uri="{FF2B5EF4-FFF2-40B4-BE49-F238E27FC236}">
                  <a16:creationId xmlns:a16="http://schemas.microsoft.com/office/drawing/2014/main" id="{655E067D-4E5C-AC24-5B47-CCFF20CEB8CC}"/>
                </a:ext>
              </a:extLst>
            </p:cNvPr>
            <p:cNvSpPr/>
            <p:nvPr/>
          </p:nvSpPr>
          <p:spPr>
            <a:xfrm>
              <a:off x="7221050" y="2998675"/>
              <a:ext cx="300175" cy="303200"/>
            </a:xfrm>
            <a:custGeom>
              <a:avLst/>
              <a:gdLst/>
              <a:ahLst/>
              <a:cxnLst/>
              <a:rect l="l" t="t" r="r" b="b"/>
              <a:pathLst>
                <a:path w="12007" h="12128" extrusionOk="0">
                  <a:moveTo>
                    <a:pt x="6003" y="1"/>
                  </a:moveTo>
                  <a:lnTo>
                    <a:pt x="0" y="6943"/>
                  </a:lnTo>
                  <a:lnTo>
                    <a:pt x="6003" y="12128"/>
                  </a:lnTo>
                  <a:lnTo>
                    <a:pt x="12007" y="5185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30;p50">
              <a:extLst>
                <a:ext uri="{FF2B5EF4-FFF2-40B4-BE49-F238E27FC236}">
                  <a16:creationId xmlns:a16="http://schemas.microsoft.com/office/drawing/2014/main" id="{2F3C4FFB-E846-836A-BA71-92C05230E057}"/>
                </a:ext>
              </a:extLst>
            </p:cNvPr>
            <p:cNvSpPr/>
            <p:nvPr/>
          </p:nvSpPr>
          <p:spPr>
            <a:xfrm>
              <a:off x="7525750" y="2913600"/>
              <a:ext cx="55350" cy="51750"/>
            </a:xfrm>
            <a:custGeom>
              <a:avLst/>
              <a:gdLst/>
              <a:ahLst/>
              <a:cxnLst/>
              <a:rect l="l" t="t" r="r" b="b"/>
              <a:pathLst>
                <a:path w="2214" h="2070" extrusionOk="0">
                  <a:moveTo>
                    <a:pt x="1161" y="0"/>
                  </a:moveTo>
                  <a:cubicBezTo>
                    <a:pt x="880" y="0"/>
                    <a:pt x="590" y="128"/>
                    <a:pt x="379" y="372"/>
                  </a:cubicBezTo>
                  <a:lnTo>
                    <a:pt x="0" y="751"/>
                  </a:lnTo>
                  <a:lnTo>
                    <a:pt x="258" y="1008"/>
                  </a:lnTo>
                  <a:lnTo>
                    <a:pt x="637" y="554"/>
                  </a:lnTo>
                  <a:cubicBezTo>
                    <a:pt x="765" y="394"/>
                    <a:pt x="931" y="318"/>
                    <a:pt x="1106" y="318"/>
                  </a:cubicBezTo>
                  <a:cubicBezTo>
                    <a:pt x="1263" y="318"/>
                    <a:pt x="1427" y="378"/>
                    <a:pt x="1577" y="493"/>
                  </a:cubicBezTo>
                  <a:cubicBezTo>
                    <a:pt x="1835" y="690"/>
                    <a:pt x="1895" y="1130"/>
                    <a:pt x="1638" y="1387"/>
                  </a:cubicBezTo>
                  <a:lnTo>
                    <a:pt x="1259" y="1827"/>
                  </a:lnTo>
                  <a:lnTo>
                    <a:pt x="1516" y="2070"/>
                  </a:lnTo>
                  <a:lnTo>
                    <a:pt x="1895" y="1630"/>
                  </a:lnTo>
                  <a:cubicBezTo>
                    <a:pt x="2214" y="1190"/>
                    <a:pt x="2153" y="554"/>
                    <a:pt x="1774" y="250"/>
                  </a:cubicBezTo>
                  <a:cubicBezTo>
                    <a:pt x="1606" y="82"/>
                    <a:pt x="1386" y="0"/>
                    <a:pt x="1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31;p50">
              <a:extLst>
                <a:ext uri="{FF2B5EF4-FFF2-40B4-BE49-F238E27FC236}">
                  <a16:creationId xmlns:a16="http://schemas.microsoft.com/office/drawing/2014/main" id="{05029F50-1F97-3403-8261-50C1BC3F9429}"/>
                </a:ext>
              </a:extLst>
            </p:cNvPr>
            <p:cNvSpPr/>
            <p:nvPr/>
          </p:nvSpPr>
          <p:spPr>
            <a:xfrm>
              <a:off x="7479900" y="2924550"/>
              <a:ext cx="93250" cy="90575"/>
            </a:xfrm>
            <a:custGeom>
              <a:avLst/>
              <a:gdLst/>
              <a:ahLst/>
              <a:cxnLst/>
              <a:rect l="l" t="t" r="r" b="b"/>
              <a:pathLst>
                <a:path w="3730" h="3623" extrusionOk="0">
                  <a:moveTo>
                    <a:pt x="2122" y="1277"/>
                  </a:moveTo>
                  <a:cubicBezTo>
                    <a:pt x="2170" y="1277"/>
                    <a:pt x="2222" y="1296"/>
                    <a:pt x="2274" y="1328"/>
                  </a:cubicBezTo>
                  <a:cubicBezTo>
                    <a:pt x="2410" y="1450"/>
                    <a:pt x="2410" y="1571"/>
                    <a:pt x="2335" y="1707"/>
                  </a:cubicBezTo>
                  <a:cubicBezTo>
                    <a:pt x="2274" y="1768"/>
                    <a:pt x="2153" y="1768"/>
                    <a:pt x="2092" y="1768"/>
                  </a:cubicBezTo>
                  <a:lnTo>
                    <a:pt x="1653" y="2647"/>
                  </a:lnTo>
                  <a:lnTo>
                    <a:pt x="1076" y="2147"/>
                  </a:lnTo>
                  <a:lnTo>
                    <a:pt x="1895" y="1571"/>
                  </a:lnTo>
                  <a:cubicBezTo>
                    <a:pt x="1834" y="1510"/>
                    <a:pt x="1895" y="1450"/>
                    <a:pt x="1956" y="1389"/>
                  </a:cubicBezTo>
                  <a:cubicBezTo>
                    <a:pt x="1999" y="1311"/>
                    <a:pt x="2057" y="1277"/>
                    <a:pt x="2122" y="1277"/>
                  </a:cubicBezTo>
                  <a:close/>
                  <a:moveTo>
                    <a:pt x="1622" y="1"/>
                  </a:moveTo>
                  <a:cubicBezTo>
                    <a:pt x="1508" y="1"/>
                    <a:pt x="1401" y="49"/>
                    <a:pt x="1334" y="116"/>
                  </a:cubicBezTo>
                  <a:lnTo>
                    <a:pt x="137" y="1510"/>
                  </a:lnTo>
                  <a:cubicBezTo>
                    <a:pt x="0" y="1707"/>
                    <a:pt x="0" y="1950"/>
                    <a:pt x="197" y="2086"/>
                  </a:cubicBezTo>
                  <a:lnTo>
                    <a:pt x="1834" y="3526"/>
                  </a:lnTo>
                  <a:cubicBezTo>
                    <a:pt x="1924" y="3588"/>
                    <a:pt x="2023" y="3622"/>
                    <a:pt x="2117" y="3622"/>
                  </a:cubicBezTo>
                  <a:cubicBezTo>
                    <a:pt x="2230" y="3622"/>
                    <a:pt x="2336" y="3573"/>
                    <a:pt x="2410" y="3466"/>
                  </a:cubicBezTo>
                  <a:lnTo>
                    <a:pt x="3608" y="2147"/>
                  </a:lnTo>
                  <a:cubicBezTo>
                    <a:pt x="3729" y="1950"/>
                    <a:pt x="3729" y="1707"/>
                    <a:pt x="3547" y="1571"/>
                  </a:cubicBezTo>
                  <a:lnTo>
                    <a:pt x="1895" y="116"/>
                  </a:lnTo>
                  <a:cubicBezTo>
                    <a:pt x="1813" y="34"/>
                    <a:pt x="1715" y="1"/>
                    <a:pt x="1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32;p50">
              <a:extLst>
                <a:ext uri="{FF2B5EF4-FFF2-40B4-BE49-F238E27FC236}">
                  <a16:creationId xmlns:a16="http://schemas.microsoft.com/office/drawing/2014/main" id="{169F5539-DCB7-8DD4-9AA8-F8BC7BE4DD34}"/>
                </a:ext>
              </a:extLst>
            </p:cNvPr>
            <p:cNvSpPr/>
            <p:nvPr/>
          </p:nvSpPr>
          <p:spPr>
            <a:xfrm>
              <a:off x="7364675" y="3090050"/>
              <a:ext cx="55350" cy="42800"/>
            </a:xfrm>
            <a:custGeom>
              <a:avLst/>
              <a:gdLst/>
              <a:ahLst/>
              <a:cxnLst/>
              <a:rect l="l" t="t" r="r" b="b"/>
              <a:pathLst>
                <a:path w="2214" h="1712" extrusionOk="0">
                  <a:moveTo>
                    <a:pt x="1092" y="1"/>
                  </a:moveTo>
                  <a:cubicBezTo>
                    <a:pt x="816" y="1"/>
                    <a:pt x="552" y="113"/>
                    <a:pt x="380" y="317"/>
                  </a:cubicBezTo>
                  <a:lnTo>
                    <a:pt x="1" y="772"/>
                  </a:lnTo>
                  <a:lnTo>
                    <a:pt x="258" y="954"/>
                  </a:lnTo>
                  <a:lnTo>
                    <a:pt x="637" y="514"/>
                  </a:lnTo>
                  <a:cubicBezTo>
                    <a:pt x="735" y="377"/>
                    <a:pt x="905" y="313"/>
                    <a:pt x="1082" y="313"/>
                  </a:cubicBezTo>
                  <a:cubicBezTo>
                    <a:pt x="1237" y="313"/>
                    <a:pt x="1396" y="362"/>
                    <a:pt x="1517" y="454"/>
                  </a:cubicBezTo>
                  <a:cubicBezTo>
                    <a:pt x="1835" y="696"/>
                    <a:pt x="1835" y="1151"/>
                    <a:pt x="1577" y="1393"/>
                  </a:cubicBezTo>
                  <a:lnTo>
                    <a:pt x="1517" y="1530"/>
                  </a:lnTo>
                  <a:lnTo>
                    <a:pt x="1714" y="1712"/>
                  </a:lnTo>
                  <a:lnTo>
                    <a:pt x="1835" y="1591"/>
                  </a:lnTo>
                  <a:cubicBezTo>
                    <a:pt x="2214" y="1212"/>
                    <a:pt x="2153" y="575"/>
                    <a:pt x="1774" y="257"/>
                  </a:cubicBezTo>
                  <a:cubicBezTo>
                    <a:pt x="1572" y="82"/>
                    <a:pt x="1328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33;p50">
              <a:extLst>
                <a:ext uri="{FF2B5EF4-FFF2-40B4-BE49-F238E27FC236}">
                  <a16:creationId xmlns:a16="http://schemas.microsoft.com/office/drawing/2014/main" id="{4AD22D6E-01DF-977C-DC30-3AE6AECCCDC9}"/>
                </a:ext>
              </a:extLst>
            </p:cNvPr>
            <p:cNvSpPr/>
            <p:nvPr/>
          </p:nvSpPr>
          <p:spPr>
            <a:xfrm>
              <a:off x="7317300" y="3100775"/>
              <a:ext cx="94775" cy="91050"/>
            </a:xfrm>
            <a:custGeom>
              <a:avLst/>
              <a:gdLst/>
              <a:ahLst/>
              <a:cxnLst/>
              <a:rect l="l" t="t" r="r" b="b"/>
              <a:pathLst>
                <a:path w="3791" h="3642" extrusionOk="0">
                  <a:moveTo>
                    <a:pt x="2152" y="1252"/>
                  </a:moveTo>
                  <a:cubicBezTo>
                    <a:pt x="2214" y="1252"/>
                    <a:pt x="2275" y="1283"/>
                    <a:pt x="2335" y="1343"/>
                  </a:cubicBezTo>
                  <a:cubicBezTo>
                    <a:pt x="2396" y="1404"/>
                    <a:pt x="2472" y="1601"/>
                    <a:pt x="2335" y="1662"/>
                  </a:cubicBezTo>
                  <a:cubicBezTo>
                    <a:pt x="2275" y="1722"/>
                    <a:pt x="2214" y="1783"/>
                    <a:pt x="2093" y="1783"/>
                  </a:cubicBezTo>
                  <a:lnTo>
                    <a:pt x="1638" y="2617"/>
                  </a:lnTo>
                  <a:lnTo>
                    <a:pt x="1138" y="2162"/>
                  </a:lnTo>
                  <a:lnTo>
                    <a:pt x="1896" y="1601"/>
                  </a:lnTo>
                  <a:cubicBezTo>
                    <a:pt x="1896" y="1541"/>
                    <a:pt x="1896" y="1404"/>
                    <a:pt x="1956" y="1343"/>
                  </a:cubicBezTo>
                  <a:cubicBezTo>
                    <a:pt x="2025" y="1283"/>
                    <a:pt x="2089" y="1252"/>
                    <a:pt x="2152" y="1252"/>
                  </a:cubicBezTo>
                  <a:close/>
                  <a:moveTo>
                    <a:pt x="1669" y="1"/>
                  </a:moveTo>
                  <a:cubicBezTo>
                    <a:pt x="1558" y="1"/>
                    <a:pt x="1435" y="46"/>
                    <a:pt x="1335" y="146"/>
                  </a:cubicBezTo>
                  <a:lnTo>
                    <a:pt x="198" y="1541"/>
                  </a:lnTo>
                  <a:cubicBezTo>
                    <a:pt x="1" y="1662"/>
                    <a:pt x="62" y="1919"/>
                    <a:pt x="198" y="2101"/>
                  </a:cubicBezTo>
                  <a:lnTo>
                    <a:pt x="1896" y="3557"/>
                  </a:lnTo>
                  <a:cubicBezTo>
                    <a:pt x="1984" y="3611"/>
                    <a:pt x="2082" y="3641"/>
                    <a:pt x="2175" y="3641"/>
                  </a:cubicBezTo>
                  <a:cubicBezTo>
                    <a:pt x="2289" y="3641"/>
                    <a:pt x="2397" y="3596"/>
                    <a:pt x="2472" y="3496"/>
                  </a:cubicBezTo>
                  <a:lnTo>
                    <a:pt x="3669" y="2101"/>
                  </a:lnTo>
                  <a:cubicBezTo>
                    <a:pt x="3791" y="1980"/>
                    <a:pt x="3791" y="1722"/>
                    <a:pt x="3609" y="1541"/>
                  </a:cubicBezTo>
                  <a:lnTo>
                    <a:pt x="1896" y="85"/>
                  </a:lnTo>
                  <a:cubicBezTo>
                    <a:pt x="1841" y="31"/>
                    <a:pt x="1759" y="1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34;p50">
              <a:extLst>
                <a:ext uri="{FF2B5EF4-FFF2-40B4-BE49-F238E27FC236}">
                  <a16:creationId xmlns:a16="http://schemas.microsoft.com/office/drawing/2014/main" id="{60856CDE-07E5-2C71-5C27-61433872C406}"/>
                </a:ext>
              </a:extLst>
            </p:cNvPr>
            <p:cNvSpPr/>
            <p:nvPr/>
          </p:nvSpPr>
          <p:spPr>
            <a:xfrm>
              <a:off x="7230525" y="2840650"/>
              <a:ext cx="191025" cy="219450"/>
            </a:xfrm>
            <a:custGeom>
              <a:avLst/>
              <a:gdLst/>
              <a:ahLst/>
              <a:cxnLst/>
              <a:rect l="l" t="t" r="r" b="b"/>
              <a:pathLst>
                <a:path w="7641" h="8778" extrusionOk="0">
                  <a:moveTo>
                    <a:pt x="7383" y="0"/>
                  </a:moveTo>
                  <a:lnTo>
                    <a:pt x="0" y="8535"/>
                  </a:lnTo>
                  <a:lnTo>
                    <a:pt x="319" y="8777"/>
                  </a:lnTo>
                  <a:lnTo>
                    <a:pt x="7641" y="258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35;p50">
              <a:extLst>
                <a:ext uri="{FF2B5EF4-FFF2-40B4-BE49-F238E27FC236}">
                  <a16:creationId xmlns:a16="http://schemas.microsoft.com/office/drawing/2014/main" id="{D7BBDCC3-CAC1-318A-AB05-882C40E91A25}"/>
                </a:ext>
              </a:extLst>
            </p:cNvPr>
            <p:cNvSpPr/>
            <p:nvPr/>
          </p:nvSpPr>
          <p:spPr>
            <a:xfrm>
              <a:off x="7465875" y="2733400"/>
              <a:ext cx="47400" cy="55350"/>
            </a:xfrm>
            <a:custGeom>
              <a:avLst/>
              <a:gdLst/>
              <a:ahLst/>
              <a:cxnLst/>
              <a:rect l="l" t="t" r="r" b="b"/>
              <a:pathLst>
                <a:path w="1896" h="2214" extrusionOk="0">
                  <a:moveTo>
                    <a:pt x="1637" y="0"/>
                  </a:moveTo>
                  <a:lnTo>
                    <a:pt x="0" y="1956"/>
                  </a:lnTo>
                  <a:lnTo>
                    <a:pt x="243" y="2213"/>
                  </a:lnTo>
                  <a:lnTo>
                    <a:pt x="1895" y="258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36;p50">
              <a:extLst>
                <a:ext uri="{FF2B5EF4-FFF2-40B4-BE49-F238E27FC236}">
                  <a16:creationId xmlns:a16="http://schemas.microsoft.com/office/drawing/2014/main" id="{554BB009-E0AE-E298-4F65-ECBDC2CA507E}"/>
                </a:ext>
              </a:extLst>
            </p:cNvPr>
            <p:cNvSpPr/>
            <p:nvPr/>
          </p:nvSpPr>
          <p:spPr>
            <a:xfrm>
              <a:off x="7036100" y="3217500"/>
              <a:ext cx="316100" cy="302200"/>
            </a:xfrm>
            <a:custGeom>
              <a:avLst/>
              <a:gdLst/>
              <a:ahLst/>
              <a:cxnLst/>
              <a:rect l="l" t="t" r="r" b="b"/>
              <a:pathLst>
                <a:path w="12644" h="12088" extrusionOk="0">
                  <a:moveTo>
                    <a:pt x="6766" y="1"/>
                  </a:moveTo>
                  <a:cubicBezTo>
                    <a:pt x="5066" y="1"/>
                    <a:pt x="3371" y="724"/>
                    <a:pt x="2153" y="2117"/>
                  </a:cubicBezTo>
                  <a:cubicBezTo>
                    <a:pt x="1" y="4633"/>
                    <a:pt x="258" y="8423"/>
                    <a:pt x="2790" y="10636"/>
                  </a:cubicBezTo>
                  <a:cubicBezTo>
                    <a:pt x="3927" y="11614"/>
                    <a:pt x="5314" y="12087"/>
                    <a:pt x="6701" y="12087"/>
                  </a:cubicBezTo>
                  <a:cubicBezTo>
                    <a:pt x="8088" y="12087"/>
                    <a:pt x="9475" y="11614"/>
                    <a:pt x="10612" y="10697"/>
                  </a:cubicBezTo>
                  <a:lnTo>
                    <a:pt x="8854" y="10515"/>
                  </a:lnTo>
                  <a:cubicBezTo>
                    <a:pt x="8201" y="10827"/>
                    <a:pt x="7494" y="10982"/>
                    <a:pt x="6787" y="10982"/>
                  </a:cubicBezTo>
                  <a:cubicBezTo>
                    <a:pt x="5639" y="10982"/>
                    <a:pt x="4486" y="10573"/>
                    <a:pt x="3548" y="9757"/>
                  </a:cubicBezTo>
                  <a:cubicBezTo>
                    <a:pt x="1456" y="7983"/>
                    <a:pt x="1214" y="4891"/>
                    <a:pt x="2972" y="2799"/>
                  </a:cubicBezTo>
                  <a:cubicBezTo>
                    <a:pt x="3980" y="1690"/>
                    <a:pt x="5369" y="1113"/>
                    <a:pt x="6763" y="1113"/>
                  </a:cubicBezTo>
                  <a:cubicBezTo>
                    <a:pt x="7904" y="1113"/>
                    <a:pt x="9049" y="1500"/>
                    <a:pt x="9991" y="2298"/>
                  </a:cubicBezTo>
                  <a:cubicBezTo>
                    <a:pt x="10309" y="2617"/>
                    <a:pt x="10612" y="2996"/>
                    <a:pt x="10870" y="3375"/>
                  </a:cubicBezTo>
                  <a:lnTo>
                    <a:pt x="12644" y="4891"/>
                  </a:lnTo>
                  <a:cubicBezTo>
                    <a:pt x="12446" y="3632"/>
                    <a:pt x="11749" y="2359"/>
                    <a:pt x="10688" y="1480"/>
                  </a:cubicBezTo>
                  <a:cubicBezTo>
                    <a:pt x="9549" y="484"/>
                    <a:pt x="8156" y="1"/>
                    <a:pt x="6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37;p50">
              <a:extLst>
                <a:ext uri="{FF2B5EF4-FFF2-40B4-BE49-F238E27FC236}">
                  <a16:creationId xmlns:a16="http://schemas.microsoft.com/office/drawing/2014/main" id="{CF447B06-474C-0655-0E1A-40A07591675C}"/>
                </a:ext>
              </a:extLst>
            </p:cNvPr>
            <p:cNvSpPr/>
            <p:nvPr/>
          </p:nvSpPr>
          <p:spPr>
            <a:xfrm>
              <a:off x="7317300" y="3366650"/>
              <a:ext cx="36425" cy="55375"/>
            </a:xfrm>
            <a:custGeom>
              <a:avLst/>
              <a:gdLst/>
              <a:ahLst/>
              <a:cxnLst/>
              <a:rect l="l" t="t" r="r" b="b"/>
              <a:pathLst>
                <a:path w="1457" h="2215" extrusionOk="0">
                  <a:moveTo>
                    <a:pt x="440" y="1"/>
                  </a:moveTo>
                  <a:cubicBezTo>
                    <a:pt x="440" y="698"/>
                    <a:pt x="319" y="1380"/>
                    <a:pt x="1" y="2078"/>
                  </a:cubicBezTo>
                  <a:lnTo>
                    <a:pt x="1017" y="2138"/>
                  </a:lnTo>
                  <a:cubicBezTo>
                    <a:pt x="1077" y="2138"/>
                    <a:pt x="1138" y="2138"/>
                    <a:pt x="1138" y="2214"/>
                  </a:cubicBezTo>
                  <a:cubicBezTo>
                    <a:pt x="1335" y="1759"/>
                    <a:pt x="1396" y="1320"/>
                    <a:pt x="1456" y="941"/>
                  </a:cubicBezTo>
                  <a:cubicBezTo>
                    <a:pt x="1456" y="880"/>
                    <a:pt x="1396" y="880"/>
                    <a:pt x="1396" y="819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38;p50">
              <a:extLst>
                <a:ext uri="{FF2B5EF4-FFF2-40B4-BE49-F238E27FC236}">
                  <a16:creationId xmlns:a16="http://schemas.microsoft.com/office/drawing/2014/main" id="{4A7FD0BE-93CE-8A85-2191-517CF89B5ED5}"/>
                </a:ext>
              </a:extLst>
            </p:cNvPr>
            <p:cNvSpPr/>
            <p:nvPr/>
          </p:nvSpPr>
          <p:spPr>
            <a:xfrm>
              <a:off x="7521200" y="2491600"/>
              <a:ext cx="75825" cy="77725"/>
            </a:xfrm>
            <a:custGeom>
              <a:avLst/>
              <a:gdLst/>
              <a:ahLst/>
              <a:cxnLst/>
              <a:rect l="l" t="t" r="r" b="b"/>
              <a:pathLst>
                <a:path w="3033" h="3109" extrusionOk="0">
                  <a:moveTo>
                    <a:pt x="1516" y="1"/>
                  </a:moveTo>
                  <a:lnTo>
                    <a:pt x="1198" y="1213"/>
                  </a:lnTo>
                  <a:lnTo>
                    <a:pt x="1" y="1592"/>
                  </a:lnTo>
                  <a:lnTo>
                    <a:pt x="1198" y="1896"/>
                  </a:lnTo>
                  <a:lnTo>
                    <a:pt x="1516" y="3108"/>
                  </a:lnTo>
                  <a:lnTo>
                    <a:pt x="1820" y="1896"/>
                  </a:lnTo>
                  <a:lnTo>
                    <a:pt x="3032" y="1592"/>
                  </a:lnTo>
                  <a:lnTo>
                    <a:pt x="1820" y="1213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39;p50">
              <a:extLst>
                <a:ext uri="{FF2B5EF4-FFF2-40B4-BE49-F238E27FC236}">
                  <a16:creationId xmlns:a16="http://schemas.microsoft.com/office/drawing/2014/main" id="{B92137DE-BB73-3AA8-EB5B-77489CA3FCCC}"/>
                </a:ext>
              </a:extLst>
            </p:cNvPr>
            <p:cNvSpPr/>
            <p:nvPr/>
          </p:nvSpPr>
          <p:spPr>
            <a:xfrm>
              <a:off x="6878450" y="2974800"/>
              <a:ext cx="105750" cy="106150"/>
            </a:xfrm>
            <a:custGeom>
              <a:avLst/>
              <a:gdLst/>
              <a:ahLst/>
              <a:cxnLst/>
              <a:rect l="l" t="t" r="r" b="b"/>
              <a:pathLst>
                <a:path w="4230" h="4246" extrusionOk="0">
                  <a:moveTo>
                    <a:pt x="2077" y="0"/>
                  </a:moveTo>
                  <a:lnTo>
                    <a:pt x="1638" y="1713"/>
                  </a:lnTo>
                  <a:lnTo>
                    <a:pt x="1" y="2153"/>
                  </a:lnTo>
                  <a:lnTo>
                    <a:pt x="1638" y="2593"/>
                  </a:lnTo>
                  <a:lnTo>
                    <a:pt x="2077" y="4245"/>
                  </a:lnTo>
                  <a:lnTo>
                    <a:pt x="2517" y="2593"/>
                  </a:lnTo>
                  <a:lnTo>
                    <a:pt x="4230" y="2153"/>
                  </a:lnTo>
                  <a:lnTo>
                    <a:pt x="2517" y="1713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40;p50">
              <a:extLst>
                <a:ext uri="{FF2B5EF4-FFF2-40B4-BE49-F238E27FC236}">
                  <a16:creationId xmlns:a16="http://schemas.microsoft.com/office/drawing/2014/main" id="{BCFF1FCE-A681-256F-2569-BF306A59C1D8}"/>
                </a:ext>
              </a:extLst>
            </p:cNvPr>
            <p:cNvSpPr/>
            <p:nvPr/>
          </p:nvSpPr>
          <p:spPr>
            <a:xfrm>
              <a:off x="8018425" y="2790250"/>
              <a:ext cx="116750" cy="116750"/>
            </a:xfrm>
            <a:custGeom>
              <a:avLst/>
              <a:gdLst/>
              <a:ahLst/>
              <a:cxnLst/>
              <a:rect l="l" t="t" r="r" b="b"/>
              <a:pathLst>
                <a:path w="4670" h="4670" extrusionOk="0">
                  <a:moveTo>
                    <a:pt x="2335" y="0"/>
                  </a:moveTo>
                  <a:lnTo>
                    <a:pt x="1835" y="1834"/>
                  </a:lnTo>
                  <a:lnTo>
                    <a:pt x="0" y="2335"/>
                  </a:lnTo>
                  <a:lnTo>
                    <a:pt x="1835" y="2835"/>
                  </a:lnTo>
                  <a:lnTo>
                    <a:pt x="2335" y="4669"/>
                  </a:lnTo>
                  <a:lnTo>
                    <a:pt x="2850" y="2835"/>
                  </a:lnTo>
                  <a:lnTo>
                    <a:pt x="4669" y="2335"/>
                  </a:lnTo>
                  <a:lnTo>
                    <a:pt x="2850" y="183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41;p50">
              <a:extLst>
                <a:ext uri="{FF2B5EF4-FFF2-40B4-BE49-F238E27FC236}">
                  <a16:creationId xmlns:a16="http://schemas.microsoft.com/office/drawing/2014/main" id="{1C20C7CF-3AE0-8862-5A4F-6C96D0D51C95}"/>
                </a:ext>
              </a:extLst>
            </p:cNvPr>
            <p:cNvSpPr/>
            <p:nvPr/>
          </p:nvSpPr>
          <p:spPr>
            <a:xfrm>
              <a:off x="7672800" y="3252975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53" y="0"/>
                  </a:moveTo>
                  <a:lnTo>
                    <a:pt x="2077" y="2077"/>
                  </a:lnTo>
                  <a:lnTo>
                    <a:pt x="0" y="2653"/>
                  </a:lnTo>
                  <a:lnTo>
                    <a:pt x="2077" y="3214"/>
                  </a:lnTo>
                  <a:lnTo>
                    <a:pt x="2653" y="5306"/>
                  </a:lnTo>
                  <a:lnTo>
                    <a:pt x="3214" y="3214"/>
                  </a:lnTo>
                  <a:lnTo>
                    <a:pt x="5306" y="2653"/>
                  </a:lnTo>
                  <a:lnTo>
                    <a:pt x="3214" y="2077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42;p50">
              <a:extLst>
                <a:ext uri="{FF2B5EF4-FFF2-40B4-BE49-F238E27FC236}">
                  <a16:creationId xmlns:a16="http://schemas.microsoft.com/office/drawing/2014/main" id="{2410C301-DA17-8C00-4D7D-423CF99EB51B}"/>
                </a:ext>
              </a:extLst>
            </p:cNvPr>
            <p:cNvSpPr/>
            <p:nvPr/>
          </p:nvSpPr>
          <p:spPr>
            <a:xfrm>
              <a:off x="7047475" y="2725425"/>
              <a:ext cx="77350" cy="77350"/>
            </a:xfrm>
            <a:custGeom>
              <a:avLst/>
              <a:gdLst/>
              <a:ahLst/>
              <a:cxnLst/>
              <a:rect l="l" t="t" r="r" b="b"/>
              <a:pathLst>
                <a:path w="3094" h="3094" extrusionOk="0">
                  <a:moveTo>
                    <a:pt x="1516" y="1"/>
                  </a:moveTo>
                  <a:lnTo>
                    <a:pt x="1198" y="1198"/>
                  </a:lnTo>
                  <a:lnTo>
                    <a:pt x="1" y="1517"/>
                  </a:lnTo>
                  <a:lnTo>
                    <a:pt x="1198" y="1835"/>
                  </a:lnTo>
                  <a:lnTo>
                    <a:pt x="1516" y="3093"/>
                  </a:lnTo>
                  <a:lnTo>
                    <a:pt x="1895" y="1835"/>
                  </a:lnTo>
                  <a:lnTo>
                    <a:pt x="3093" y="1517"/>
                  </a:lnTo>
                  <a:lnTo>
                    <a:pt x="1895" y="119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9D2081C-10AA-73C5-BD55-B4ABC994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17" y="1699497"/>
            <a:ext cx="2337461" cy="2053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473061" y="372543"/>
            <a:ext cx="7704000" cy="863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4D4D4D"/>
                </a:solidFill>
                <a:latin typeface="Berlin Sans FB Demi" panose="020E0802020502020306" pitchFamily="34" charset="0"/>
              </a:rPr>
              <a:t>Views</a:t>
            </a:r>
            <a:endParaRPr sz="5500" dirty="0">
              <a:solidFill>
                <a:srgbClr val="4D4D4D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F9827-744C-7EFF-376E-23FFCE12A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843" y="1678900"/>
            <a:ext cx="3121203" cy="16497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6"/>
          <p:cNvSpPr txBox="1">
            <a:spLocks noGrp="1"/>
          </p:cNvSpPr>
          <p:nvPr>
            <p:ph type="subTitle" idx="6"/>
          </p:nvPr>
        </p:nvSpPr>
        <p:spPr>
          <a:xfrm>
            <a:off x="1964360" y="3262414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4D4D"/>
                </a:solidFill>
              </a:rPr>
              <a:t>Employees</a:t>
            </a:r>
            <a:endParaRPr dirty="0">
              <a:solidFill>
                <a:srgbClr val="4D4D4D"/>
              </a:solidFill>
            </a:endParaRPr>
          </a:p>
        </p:txBody>
      </p:sp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80224" y="205490"/>
            <a:ext cx="7704000" cy="889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4D4D4D"/>
                </a:solidFill>
                <a:latin typeface="Berlin Sans FB Demi" panose="020E0802020502020306" pitchFamily="34" charset="0"/>
              </a:rPr>
              <a:t>Roles</a:t>
            </a:r>
            <a:endParaRPr sz="5500" dirty="0">
              <a:solidFill>
                <a:srgbClr val="4D4D4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64" name="Google Shape;964;p36"/>
          <p:cNvSpPr txBox="1">
            <a:spLocks noGrp="1"/>
          </p:cNvSpPr>
          <p:nvPr>
            <p:ph type="subTitle" idx="5"/>
          </p:nvPr>
        </p:nvSpPr>
        <p:spPr>
          <a:xfrm>
            <a:off x="2018758" y="1596766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4D4D"/>
                </a:solidFill>
              </a:rPr>
              <a:t>Admin</a:t>
            </a:r>
            <a:endParaRPr dirty="0">
              <a:solidFill>
                <a:srgbClr val="4D4D4D"/>
              </a:solidFill>
            </a:endParaRPr>
          </a:p>
        </p:txBody>
      </p:sp>
      <p:sp>
        <p:nvSpPr>
          <p:cNvPr id="965" name="Google Shape;965;p36"/>
          <p:cNvSpPr txBox="1">
            <a:spLocks noGrp="1"/>
          </p:cNvSpPr>
          <p:nvPr>
            <p:ph type="subTitle" idx="7"/>
          </p:nvPr>
        </p:nvSpPr>
        <p:spPr>
          <a:xfrm>
            <a:off x="5915419" y="1585237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4D4D"/>
                </a:solidFill>
              </a:rPr>
              <a:t>Managers</a:t>
            </a:r>
            <a:endParaRPr dirty="0">
              <a:solidFill>
                <a:srgbClr val="4D4D4D"/>
              </a:solidFill>
            </a:endParaRPr>
          </a:p>
        </p:txBody>
      </p:sp>
      <p:sp>
        <p:nvSpPr>
          <p:cNvPr id="966" name="Google Shape;966;p36"/>
          <p:cNvSpPr txBox="1">
            <a:spLocks noGrp="1"/>
          </p:cNvSpPr>
          <p:nvPr>
            <p:ph type="subTitle" idx="8"/>
          </p:nvPr>
        </p:nvSpPr>
        <p:spPr>
          <a:xfrm>
            <a:off x="5915419" y="3259134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D4D4D"/>
                </a:solidFill>
              </a:rPr>
              <a:t>Customers</a:t>
            </a:r>
            <a:endParaRPr dirty="0">
              <a:solidFill>
                <a:srgbClr val="4D4D4D"/>
              </a:solidFill>
            </a:endParaRPr>
          </a:p>
        </p:txBody>
      </p:sp>
      <p:sp>
        <p:nvSpPr>
          <p:cNvPr id="967" name="Google Shape;967;p36"/>
          <p:cNvSpPr/>
          <p:nvPr/>
        </p:nvSpPr>
        <p:spPr>
          <a:xfrm>
            <a:off x="1142707" y="1407371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5121657" y="1407371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1142707" y="3068021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5121657" y="3068021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1" name="Google Shape;971;p36"/>
          <p:cNvGrpSpPr/>
          <p:nvPr/>
        </p:nvGrpSpPr>
        <p:grpSpPr>
          <a:xfrm>
            <a:off x="5303996" y="3200929"/>
            <a:ext cx="276711" cy="375592"/>
            <a:chOff x="4001851" y="3226433"/>
            <a:chExt cx="276711" cy="375592"/>
          </a:xfrm>
        </p:grpSpPr>
        <p:sp>
          <p:nvSpPr>
            <p:cNvPr id="972" name="Google Shape;972;p36"/>
            <p:cNvSpPr/>
            <p:nvPr/>
          </p:nvSpPr>
          <p:spPr>
            <a:xfrm>
              <a:off x="4012500" y="3424226"/>
              <a:ext cx="36354" cy="26326"/>
            </a:xfrm>
            <a:custGeom>
              <a:avLst/>
              <a:gdLst/>
              <a:ahLst/>
              <a:cxnLst/>
              <a:rect l="l" t="t" r="r" b="b"/>
              <a:pathLst>
                <a:path w="1171" h="848" extrusionOk="0">
                  <a:moveTo>
                    <a:pt x="243" y="1"/>
                  </a:moveTo>
                  <a:cubicBezTo>
                    <a:pt x="162" y="1"/>
                    <a:pt x="1" y="101"/>
                    <a:pt x="1" y="263"/>
                  </a:cubicBezTo>
                  <a:lnTo>
                    <a:pt x="1" y="343"/>
                  </a:lnTo>
                  <a:cubicBezTo>
                    <a:pt x="1" y="605"/>
                    <a:pt x="243" y="847"/>
                    <a:pt x="505" y="847"/>
                  </a:cubicBezTo>
                  <a:lnTo>
                    <a:pt x="1170" y="847"/>
                  </a:lnTo>
                  <a:lnTo>
                    <a:pt x="1170" y="505"/>
                  </a:lnTo>
                  <a:cubicBezTo>
                    <a:pt x="1170" y="263"/>
                    <a:pt x="908" y="1"/>
                    <a:pt x="66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046309" y="3359123"/>
              <a:ext cx="164011" cy="102076"/>
            </a:xfrm>
            <a:custGeom>
              <a:avLst/>
              <a:gdLst/>
              <a:ahLst/>
              <a:cxnLst/>
              <a:rect l="l" t="t" r="r" b="b"/>
              <a:pathLst>
                <a:path w="5283" h="3288" extrusionOk="0">
                  <a:moveTo>
                    <a:pt x="928" y="1"/>
                  </a:moveTo>
                  <a:cubicBezTo>
                    <a:pt x="666" y="1"/>
                    <a:pt x="504" y="182"/>
                    <a:pt x="424" y="424"/>
                  </a:cubicBezTo>
                  <a:lnTo>
                    <a:pt x="81" y="2944"/>
                  </a:lnTo>
                  <a:lnTo>
                    <a:pt x="0" y="3206"/>
                  </a:lnTo>
                  <a:lnTo>
                    <a:pt x="5283" y="3287"/>
                  </a:lnTo>
                  <a:lnTo>
                    <a:pt x="5283" y="2944"/>
                  </a:lnTo>
                  <a:lnTo>
                    <a:pt x="4859" y="424"/>
                  </a:lnTo>
                  <a:cubicBezTo>
                    <a:pt x="4859" y="182"/>
                    <a:pt x="4698" y="1"/>
                    <a:pt x="445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181514" y="3359123"/>
              <a:ext cx="52590" cy="102076"/>
            </a:xfrm>
            <a:custGeom>
              <a:avLst/>
              <a:gdLst/>
              <a:ahLst/>
              <a:cxnLst/>
              <a:rect l="l" t="t" r="r" b="b"/>
              <a:pathLst>
                <a:path w="1694" h="3288" extrusionOk="0">
                  <a:moveTo>
                    <a:pt x="0" y="1"/>
                  </a:moveTo>
                  <a:cubicBezTo>
                    <a:pt x="262" y="1"/>
                    <a:pt x="424" y="182"/>
                    <a:pt x="504" y="424"/>
                  </a:cubicBezTo>
                  <a:lnTo>
                    <a:pt x="847" y="2944"/>
                  </a:lnTo>
                  <a:lnTo>
                    <a:pt x="928" y="3287"/>
                  </a:lnTo>
                  <a:lnTo>
                    <a:pt x="1694" y="3287"/>
                  </a:lnTo>
                  <a:lnTo>
                    <a:pt x="1613" y="2944"/>
                  </a:lnTo>
                  <a:lnTo>
                    <a:pt x="1271" y="424"/>
                  </a:lnTo>
                  <a:cubicBezTo>
                    <a:pt x="1190" y="182"/>
                    <a:pt x="1008" y="1"/>
                    <a:pt x="76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071984" y="3382904"/>
              <a:ext cx="135853" cy="67647"/>
            </a:xfrm>
            <a:custGeom>
              <a:avLst/>
              <a:gdLst/>
              <a:ahLst/>
              <a:cxnLst/>
              <a:rect l="l" t="t" r="r" b="b"/>
              <a:pathLst>
                <a:path w="4376" h="2179" extrusionOk="0">
                  <a:moveTo>
                    <a:pt x="423" y="1"/>
                  </a:moveTo>
                  <a:cubicBezTo>
                    <a:pt x="343" y="1"/>
                    <a:pt x="262" y="1"/>
                    <a:pt x="262" y="82"/>
                  </a:cubicBezTo>
                  <a:lnTo>
                    <a:pt x="0" y="2178"/>
                  </a:lnTo>
                  <a:lnTo>
                    <a:pt x="4375" y="2178"/>
                  </a:lnTo>
                  <a:lnTo>
                    <a:pt x="4133" y="82"/>
                  </a:lnTo>
                  <a:cubicBezTo>
                    <a:pt x="4032" y="1"/>
                    <a:pt x="4032" y="1"/>
                    <a:pt x="3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4015015" y="3450522"/>
              <a:ext cx="229112" cy="93911"/>
            </a:xfrm>
            <a:custGeom>
              <a:avLst/>
              <a:gdLst/>
              <a:ahLst/>
              <a:cxnLst/>
              <a:rect l="l" t="t" r="r" b="b"/>
              <a:pathLst>
                <a:path w="7380" h="3025" extrusionOk="0">
                  <a:moveTo>
                    <a:pt x="1089" y="0"/>
                  </a:moveTo>
                  <a:cubicBezTo>
                    <a:pt x="1008" y="0"/>
                    <a:pt x="928" y="81"/>
                    <a:pt x="827" y="81"/>
                  </a:cubicBezTo>
                  <a:lnTo>
                    <a:pt x="504" y="424"/>
                  </a:lnTo>
                  <a:cubicBezTo>
                    <a:pt x="162" y="767"/>
                    <a:pt x="0" y="1170"/>
                    <a:pt x="0" y="1674"/>
                  </a:cubicBezTo>
                  <a:lnTo>
                    <a:pt x="0" y="2863"/>
                  </a:lnTo>
                  <a:lnTo>
                    <a:pt x="7379" y="3025"/>
                  </a:lnTo>
                  <a:lnTo>
                    <a:pt x="7379" y="1674"/>
                  </a:lnTo>
                  <a:cubicBezTo>
                    <a:pt x="7379" y="1170"/>
                    <a:pt x="7218" y="767"/>
                    <a:pt x="6875" y="424"/>
                  </a:cubicBezTo>
                  <a:lnTo>
                    <a:pt x="6553" y="81"/>
                  </a:lnTo>
                  <a:cubicBezTo>
                    <a:pt x="6472" y="81"/>
                    <a:pt x="6371" y="0"/>
                    <a:pt x="6291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4207809" y="3450522"/>
              <a:ext cx="57588" cy="93911"/>
            </a:xfrm>
            <a:custGeom>
              <a:avLst/>
              <a:gdLst/>
              <a:ahLst/>
              <a:cxnLst/>
              <a:rect l="l" t="t" r="r" b="b"/>
              <a:pathLst>
                <a:path w="1855" h="3025" extrusionOk="0">
                  <a:moveTo>
                    <a:pt x="0" y="0"/>
                  </a:moveTo>
                  <a:cubicBezTo>
                    <a:pt x="161" y="0"/>
                    <a:pt x="262" y="81"/>
                    <a:pt x="343" y="81"/>
                  </a:cubicBezTo>
                  <a:lnTo>
                    <a:pt x="665" y="424"/>
                  </a:lnTo>
                  <a:cubicBezTo>
                    <a:pt x="928" y="767"/>
                    <a:pt x="1169" y="1170"/>
                    <a:pt x="1169" y="1674"/>
                  </a:cubicBezTo>
                  <a:lnTo>
                    <a:pt x="1169" y="3025"/>
                  </a:lnTo>
                  <a:lnTo>
                    <a:pt x="1855" y="2863"/>
                  </a:lnTo>
                  <a:lnTo>
                    <a:pt x="1855" y="1674"/>
                  </a:lnTo>
                  <a:cubicBezTo>
                    <a:pt x="1855" y="1170"/>
                    <a:pt x="1674" y="767"/>
                    <a:pt x="1351" y="424"/>
                  </a:cubicBezTo>
                  <a:lnTo>
                    <a:pt x="1008" y="81"/>
                  </a:lnTo>
                  <a:cubicBezTo>
                    <a:pt x="1008" y="81"/>
                    <a:pt x="847" y="0"/>
                    <a:pt x="766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197161" y="3476818"/>
              <a:ext cx="34460" cy="33808"/>
            </a:xfrm>
            <a:custGeom>
              <a:avLst/>
              <a:gdLst/>
              <a:ahLst/>
              <a:cxnLst/>
              <a:rect l="l" t="t" r="r" b="b"/>
              <a:pathLst>
                <a:path w="1110" h="1089" extrusionOk="0">
                  <a:moveTo>
                    <a:pt x="504" y="0"/>
                  </a:moveTo>
                  <a:cubicBezTo>
                    <a:pt x="262" y="0"/>
                    <a:pt x="0" y="242"/>
                    <a:pt x="0" y="585"/>
                  </a:cubicBezTo>
                  <a:cubicBezTo>
                    <a:pt x="0" y="827"/>
                    <a:pt x="262" y="1089"/>
                    <a:pt x="504" y="1089"/>
                  </a:cubicBezTo>
                  <a:cubicBezTo>
                    <a:pt x="847" y="1089"/>
                    <a:pt x="1109" y="827"/>
                    <a:pt x="1109" y="585"/>
                  </a:cubicBezTo>
                  <a:cubicBezTo>
                    <a:pt x="1109" y="242"/>
                    <a:pt x="84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4048824" y="3476818"/>
              <a:ext cx="33808" cy="33808"/>
            </a:xfrm>
            <a:custGeom>
              <a:avLst/>
              <a:gdLst/>
              <a:ahLst/>
              <a:cxnLst/>
              <a:rect l="l" t="t" r="r" b="b"/>
              <a:pathLst>
                <a:path w="1089" h="1089" extrusionOk="0">
                  <a:moveTo>
                    <a:pt x="504" y="0"/>
                  </a:moveTo>
                  <a:cubicBezTo>
                    <a:pt x="242" y="0"/>
                    <a:pt x="0" y="242"/>
                    <a:pt x="0" y="585"/>
                  </a:cubicBezTo>
                  <a:cubicBezTo>
                    <a:pt x="0" y="827"/>
                    <a:pt x="242" y="1089"/>
                    <a:pt x="504" y="1089"/>
                  </a:cubicBezTo>
                  <a:cubicBezTo>
                    <a:pt x="847" y="1089"/>
                    <a:pt x="1089" y="827"/>
                    <a:pt x="1089" y="585"/>
                  </a:cubicBezTo>
                  <a:cubicBezTo>
                    <a:pt x="1089" y="242"/>
                    <a:pt x="847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106383" y="3476818"/>
              <a:ext cx="67647" cy="33808"/>
            </a:xfrm>
            <a:custGeom>
              <a:avLst/>
              <a:gdLst/>
              <a:ahLst/>
              <a:cxnLst/>
              <a:rect l="l" t="t" r="r" b="b"/>
              <a:pathLst>
                <a:path w="2179" h="1089" extrusionOk="0">
                  <a:moveTo>
                    <a:pt x="243" y="0"/>
                  </a:moveTo>
                  <a:cubicBezTo>
                    <a:pt x="82" y="0"/>
                    <a:pt x="1" y="81"/>
                    <a:pt x="1" y="242"/>
                  </a:cubicBezTo>
                  <a:lnTo>
                    <a:pt x="1" y="827"/>
                  </a:lnTo>
                  <a:cubicBezTo>
                    <a:pt x="1" y="1008"/>
                    <a:pt x="82" y="1089"/>
                    <a:pt x="243" y="1089"/>
                  </a:cubicBezTo>
                  <a:lnTo>
                    <a:pt x="505" y="1089"/>
                  </a:lnTo>
                  <a:lnTo>
                    <a:pt x="666" y="928"/>
                  </a:lnTo>
                  <a:lnTo>
                    <a:pt x="908" y="1089"/>
                  </a:lnTo>
                  <a:lnTo>
                    <a:pt x="1251" y="1089"/>
                  </a:lnTo>
                  <a:lnTo>
                    <a:pt x="1412" y="928"/>
                  </a:lnTo>
                  <a:lnTo>
                    <a:pt x="1674" y="1089"/>
                  </a:lnTo>
                  <a:lnTo>
                    <a:pt x="1916" y="1089"/>
                  </a:lnTo>
                  <a:cubicBezTo>
                    <a:pt x="2098" y="1089"/>
                    <a:pt x="2178" y="1008"/>
                    <a:pt x="2178" y="827"/>
                  </a:cubicBezTo>
                  <a:lnTo>
                    <a:pt x="2178" y="242"/>
                  </a:lnTo>
                  <a:cubicBezTo>
                    <a:pt x="2178" y="81"/>
                    <a:pt x="2098" y="0"/>
                    <a:pt x="1916" y="0"/>
                  </a:cubicBezTo>
                  <a:lnTo>
                    <a:pt x="1674" y="0"/>
                  </a:lnTo>
                  <a:lnTo>
                    <a:pt x="1412" y="161"/>
                  </a:lnTo>
                  <a:lnTo>
                    <a:pt x="1251" y="0"/>
                  </a:lnTo>
                  <a:lnTo>
                    <a:pt x="828" y="0"/>
                  </a:lnTo>
                  <a:lnTo>
                    <a:pt x="747" y="16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231591" y="3424226"/>
              <a:ext cx="36323" cy="26326"/>
            </a:xfrm>
            <a:custGeom>
              <a:avLst/>
              <a:gdLst/>
              <a:ahLst/>
              <a:cxnLst/>
              <a:rect l="l" t="t" r="r" b="b"/>
              <a:pathLst>
                <a:path w="1170" h="848" extrusionOk="0">
                  <a:moveTo>
                    <a:pt x="504" y="1"/>
                  </a:moveTo>
                  <a:cubicBezTo>
                    <a:pt x="162" y="1"/>
                    <a:pt x="0" y="263"/>
                    <a:pt x="0" y="505"/>
                  </a:cubicBezTo>
                  <a:lnTo>
                    <a:pt x="0" y="847"/>
                  </a:lnTo>
                  <a:lnTo>
                    <a:pt x="666" y="847"/>
                  </a:lnTo>
                  <a:cubicBezTo>
                    <a:pt x="908" y="847"/>
                    <a:pt x="1170" y="605"/>
                    <a:pt x="1170" y="343"/>
                  </a:cubicBezTo>
                  <a:lnTo>
                    <a:pt x="1170" y="263"/>
                  </a:lnTo>
                  <a:cubicBezTo>
                    <a:pt x="1170" y="101"/>
                    <a:pt x="1008" y="1"/>
                    <a:pt x="90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210293" y="3557568"/>
              <a:ext cx="36975" cy="44456"/>
            </a:xfrm>
            <a:custGeom>
              <a:avLst/>
              <a:gdLst/>
              <a:ahLst/>
              <a:cxnLst/>
              <a:rect l="l" t="t" r="r" b="b"/>
              <a:pathLst>
                <a:path w="1191" h="1432" extrusionOk="0">
                  <a:moveTo>
                    <a:pt x="1190" y="0"/>
                  </a:moveTo>
                  <a:lnTo>
                    <a:pt x="1" y="242"/>
                  </a:lnTo>
                  <a:lnTo>
                    <a:pt x="1" y="1089"/>
                  </a:lnTo>
                  <a:cubicBezTo>
                    <a:pt x="1" y="1250"/>
                    <a:pt x="81" y="1351"/>
                    <a:pt x="263" y="1431"/>
                  </a:cubicBezTo>
                  <a:cubicBezTo>
                    <a:pt x="505" y="1431"/>
                    <a:pt x="1190" y="0"/>
                    <a:pt x="1190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218427" y="3557568"/>
              <a:ext cx="28841" cy="44456"/>
            </a:xfrm>
            <a:custGeom>
              <a:avLst/>
              <a:gdLst/>
              <a:ahLst/>
              <a:cxnLst/>
              <a:rect l="l" t="t" r="r" b="b"/>
              <a:pathLst>
                <a:path w="929" h="1432" extrusionOk="0">
                  <a:moveTo>
                    <a:pt x="162" y="0"/>
                  </a:moveTo>
                  <a:lnTo>
                    <a:pt x="162" y="1089"/>
                  </a:lnTo>
                  <a:cubicBezTo>
                    <a:pt x="162" y="1250"/>
                    <a:pt x="82" y="1351"/>
                    <a:pt x="1" y="1431"/>
                  </a:cubicBezTo>
                  <a:lnTo>
                    <a:pt x="586" y="1431"/>
                  </a:lnTo>
                  <a:cubicBezTo>
                    <a:pt x="747" y="1431"/>
                    <a:pt x="928" y="1250"/>
                    <a:pt x="928" y="1089"/>
                  </a:cubicBezTo>
                  <a:lnTo>
                    <a:pt x="928" y="24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033177" y="3557568"/>
              <a:ext cx="33808" cy="44456"/>
            </a:xfrm>
            <a:custGeom>
              <a:avLst/>
              <a:gdLst/>
              <a:ahLst/>
              <a:cxnLst/>
              <a:rect l="l" t="t" r="r" b="b"/>
              <a:pathLst>
                <a:path w="1089" h="1432" extrusionOk="0">
                  <a:moveTo>
                    <a:pt x="0" y="0"/>
                  </a:moveTo>
                  <a:lnTo>
                    <a:pt x="0" y="1089"/>
                  </a:lnTo>
                  <a:cubicBezTo>
                    <a:pt x="0" y="1250"/>
                    <a:pt x="81" y="1351"/>
                    <a:pt x="161" y="1431"/>
                  </a:cubicBezTo>
                  <a:cubicBezTo>
                    <a:pt x="746" y="1431"/>
                    <a:pt x="1089" y="242"/>
                    <a:pt x="1089" y="2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038175" y="3557568"/>
              <a:ext cx="28810" cy="44456"/>
            </a:xfrm>
            <a:custGeom>
              <a:avLst/>
              <a:gdLst/>
              <a:ahLst/>
              <a:cxnLst/>
              <a:rect l="l" t="t" r="r" b="b"/>
              <a:pathLst>
                <a:path w="928" h="1432" extrusionOk="0">
                  <a:moveTo>
                    <a:pt x="262" y="0"/>
                  </a:moveTo>
                  <a:lnTo>
                    <a:pt x="262" y="1089"/>
                  </a:lnTo>
                  <a:cubicBezTo>
                    <a:pt x="262" y="1250"/>
                    <a:pt x="182" y="1351"/>
                    <a:pt x="0" y="1431"/>
                  </a:cubicBezTo>
                  <a:lnTo>
                    <a:pt x="585" y="1431"/>
                  </a:lnTo>
                  <a:cubicBezTo>
                    <a:pt x="766" y="1431"/>
                    <a:pt x="928" y="1250"/>
                    <a:pt x="928" y="1089"/>
                  </a:cubicBezTo>
                  <a:lnTo>
                    <a:pt x="928" y="24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145190" y="3476818"/>
              <a:ext cx="10679" cy="33808"/>
            </a:xfrm>
            <a:custGeom>
              <a:avLst/>
              <a:gdLst/>
              <a:ahLst/>
              <a:cxnLst/>
              <a:rect l="l" t="t" r="r" b="b"/>
              <a:pathLst>
                <a:path w="344" h="1089" extrusionOk="0">
                  <a:moveTo>
                    <a:pt x="1" y="0"/>
                  </a:moveTo>
                  <a:lnTo>
                    <a:pt x="1" y="1089"/>
                  </a:lnTo>
                  <a:lnTo>
                    <a:pt x="344" y="108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124544" y="3476818"/>
              <a:ext cx="10059" cy="33808"/>
            </a:xfrm>
            <a:custGeom>
              <a:avLst/>
              <a:gdLst/>
              <a:ahLst/>
              <a:cxnLst/>
              <a:rect l="l" t="t" r="r" b="b"/>
              <a:pathLst>
                <a:path w="324" h="1089" extrusionOk="0">
                  <a:moveTo>
                    <a:pt x="1" y="0"/>
                  </a:moveTo>
                  <a:lnTo>
                    <a:pt x="1" y="1089"/>
                  </a:lnTo>
                  <a:lnTo>
                    <a:pt x="323" y="1089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066954" y="3226433"/>
              <a:ext cx="122721" cy="169661"/>
            </a:xfrm>
            <a:custGeom>
              <a:avLst/>
              <a:gdLst/>
              <a:ahLst/>
              <a:cxnLst/>
              <a:rect l="l" t="t" r="r" b="b"/>
              <a:pathLst>
                <a:path w="3953" h="5465" extrusionOk="0">
                  <a:moveTo>
                    <a:pt x="666" y="1"/>
                  </a:moveTo>
                  <a:cubicBezTo>
                    <a:pt x="344" y="1"/>
                    <a:pt x="1" y="242"/>
                    <a:pt x="1" y="585"/>
                  </a:cubicBezTo>
                  <a:lnTo>
                    <a:pt x="1" y="3529"/>
                  </a:lnTo>
                  <a:cubicBezTo>
                    <a:pt x="1" y="3690"/>
                    <a:pt x="81" y="3851"/>
                    <a:pt x="263" y="3952"/>
                  </a:cubicBezTo>
                  <a:lnTo>
                    <a:pt x="2017" y="5464"/>
                  </a:lnTo>
                  <a:lnTo>
                    <a:pt x="3791" y="3952"/>
                  </a:lnTo>
                  <a:lnTo>
                    <a:pt x="3872" y="3952"/>
                  </a:lnTo>
                  <a:cubicBezTo>
                    <a:pt x="3952" y="3952"/>
                    <a:pt x="3952" y="3771"/>
                    <a:pt x="3952" y="3690"/>
                  </a:cubicBezTo>
                  <a:lnTo>
                    <a:pt x="3952" y="323"/>
                  </a:lnTo>
                  <a:cubicBezTo>
                    <a:pt x="3952" y="162"/>
                    <a:pt x="3791" y="1"/>
                    <a:pt x="3610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4127059" y="3226433"/>
              <a:ext cx="83263" cy="173417"/>
            </a:xfrm>
            <a:custGeom>
              <a:avLst/>
              <a:gdLst/>
              <a:ahLst/>
              <a:cxnLst/>
              <a:rect l="l" t="t" r="r" b="b"/>
              <a:pathLst>
                <a:path w="2682" h="5586" extrusionOk="0">
                  <a:moveTo>
                    <a:pt x="1351" y="1"/>
                  </a:moveTo>
                  <a:cubicBezTo>
                    <a:pt x="1674" y="1"/>
                    <a:pt x="2016" y="242"/>
                    <a:pt x="2016" y="585"/>
                  </a:cubicBezTo>
                  <a:lnTo>
                    <a:pt x="2016" y="3529"/>
                  </a:lnTo>
                  <a:cubicBezTo>
                    <a:pt x="2016" y="3690"/>
                    <a:pt x="1936" y="3851"/>
                    <a:pt x="1754" y="3952"/>
                  </a:cubicBezTo>
                  <a:lnTo>
                    <a:pt x="0" y="5464"/>
                  </a:lnTo>
                  <a:lnTo>
                    <a:pt x="81" y="5464"/>
                  </a:lnTo>
                  <a:cubicBezTo>
                    <a:pt x="162" y="5545"/>
                    <a:pt x="267" y="5585"/>
                    <a:pt x="383" y="5585"/>
                  </a:cubicBezTo>
                  <a:cubicBezTo>
                    <a:pt x="499" y="5585"/>
                    <a:pt x="625" y="5545"/>
                    <a:pt x="746" y="5464"/>
                  </a:cubicBezTo>
                  <a:lnTo>
                    <a:pt x="2520" y="3952"/>
                  </a:lnTo>
                  <a:cubicBezTo>
                    <a:pt x="2682" y="3851"/>
                    <a:pt x="2682" y="3690"/>
                    <a:pt x="2682" y="3529"/>
                  </a:cubicBezTo>
                  <a:lnTo>
                    <a:pt x="2682" y="585"/>
                  </a:lnTo>
                  <a:cubicBezTo>
                    <a:pt x="2682" y="242"/>
                    <a:pt x="2440" y="1"/>
                    <a:pt x="209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4111412" y="3242080"/>
              <a:ext cx="57620" cy="114587"/>
            </a:xfrm>
            <a:custGeom>
              <a:avLst/>
              <a:gdLst/>
              <a:ahLst/>
              <a:cxnLst/>
              <a:rect l="l" t="t" r="r" b="b"/>
              <a:pathLst>
                <a:path w="1856" h="3691" extrusionOk="0">
                  <a:moveTo>
                    <a:pt x="746" y="747"/>
                  </a:moveTo>
                  <a:lnTo>
                    <a:pt x="746" y="1432"/>
                  </a:lnTo>
                  <a:cubicBezTo>
                    <a:pt x="666" y="1432"/>
                    <a:pt x="585" y="1331"/>
                    <a:pt x="585" y="1331"/>
                  </a:cubicBezTo>
                  <a:cubicBezTo>
                    <a:pt x="504" y="1251"/>
                    <a:pt x="424" y="1170"/>
                    <a:pt x="504" y="1089"/>
                  </a:cubicBezTo>
                  <a:cubicBezTo>
                    <a:pt x="504" y="928"/>
                    <a:pt x="585" y="827"/>
                    <a:pt x="746" y="747"/>
                  </a:cubicBezTo>
                  <a:close/>
                  <a:moveTo>
                    <a:pt x="1089" y="2017"/>
                  </a:moveTo>
                  <a:cubicBezTo>
                    <a:pt x="1432" y="2097"/>
                    <a:pt x="1432" y="2440"/>
                    <a:pt x="1432" y="2521"/>
                  </a:cubicBezTo>
                  <a:cubicBezTo>
                    <a:pt x="1432" y="2682"/>
                    <a:pt x="1250" y="2843"/>
                    <a:pt x="1089" y="2944"/>
                  </a:cubicBezTo>
                  <a:lnTo>
                    <a:pt x="1089" y="2017"/>
                  </a:lnTo>
                  <a:close/>
                  <a:moveTo>
                    <a:pt x="928" y="1"/>
                  </a:moveTo>
                  <a:cubicBezTo>
                    <a:pt x="847" y="1"/>
                    <a:pt x="746" y="81"/>
                    <a:pt x="746" y="162"/>
                  </a:cubicBezTo>
                  <a:lnTo>
                    <a:pt x="746" y="323"/>
                  </a:lnTo>
                  <a:lnTo>
                    <a:pt x="666" y="424"/>
                  </a:lnTo>
                  <a:cubicBezTo>
                    <a:pt x="343" y="505"/>
                    <a:pt x="162" y="666"/>
                    <a:pt x="81" y="1009"/>
                  </a:cubicBezTo>
                  <a:cubicBezTo>
                    <a:pt x="81" y="1251"/>
                    <a:pt x="162" y="1513"/>
                    <a:pt x="343" y="1593"/>
                  </a:cubicBezTo>
                  <a:cubicBezTo>
                    <a:pt x="424" y="1674"/>
                    <a:pt x="746" y="1835"/>
                    <a:pt x="746" y="1835"/>
                  </a:cubicBezTo>
                  <a:lnTo>
                    <a:pt x="746" y="2944"/>
                  </a:lnTo>
                  <a:cubicBezTo>
                    <a:pt x="746" y="2944"/>
                    <a:pt x="504" y="2944"/>
                    <a:pt x="343" y="2763"/>
                  </a:cubicBezTo>
                  <a:cubicBezTo>
                    <a:pt x="242" y="2763"/>
                    <a:pt x="81" y="2763"/>
                    <a:pt x="81" y="2843"/>
                  </a:cubicBezTo>
                  <a:cubicBezTo>
                    <a:pt x="0" y="2944"/>
                    <a:pt x="0" y="3025"/>
                    <a:pt x="81" y="3105"/>
                  </a:cubicBezTo>
                  <a:cubicBezTo>
                    <a:pt x="343" y="3267"/>
                    <a:pt x="504" y="3267"/>
                    <a:pt x="746" y="3267"/>
                  </a:cubicBezTo>
                  <a:lnTo>
                    <a:pt x="746" y="3529"/>
                  </a:lnTo>
                  <a:cubicBezTo>
                    <a:pt x="746" y="3610"/>
                    <a:pt x="847" y="3690"/>
                    <a:pt x="928" y="3690"/>
                  </a:cubicBezTo>
                  <a:cubicBezTo>
                    <a:pt x="1008" y="3690"/>
                    <a:pt x="1089" y="3529"/>
                    <a:pt x="1089" y="3529"/>
                  </a:cubicBezTo>
                  <a:lnTo>
                    <a:pt x="1089" y="3267"/>
                  </a:lnTo>
                  <a:cubicBezTo>
                    <a:pt x="1089" y="3267"/>
                    <a:pt x="1754" y="2843"/>
                    <a:pt x="1754" y="2601"/>
                  </a:cubicBezTo>
                  <a:cubicBezTo>
                    <a:pt x="1855" y="2178"/>
                    <a:pt x="1674" y="1755"/>
                    <a:pt x="1250" y="1674"/>
                  </a:cubicBezTo>
                  <a:cubicBezTo>
                    <a:pt x="1170" y="1674"/>
                    <a:pt x="1089" y="1593"/>
                    <a:pt x="1089" y="1593"/>
                  </a:cubicBezTo>
                  <a:lnTo>
                    <a:pt x="1089" y="747"/>
                  </a:lnTo>
                  <a:cubicBezTo>
                    <a:pt x="1170" y="747"/>
                    <a:pt x="1250" y="827"/>
                    <a:pt x="1250" y="827"/>
                  </a:cubicBezTo>
                  <a:cubicBezTo>
                    <a:pt x="1301" y="878"/>
                    <a:pt x="1366" y="903"/>
                    <a:pt x="1419" y="903"/>
                  </a:cubicBezTo>
                  <a:cubicBezTo>
                    <a:pt x="1472" y="903"/>
                    <a:pt x="1512" y="878"/>
                    <a:pt x="1512" y="827"/>
                  </a:cubicBezTo>
                  <a:cubicBezTo>
                    <a:pt x="1593" y="747"/>
                    <a:pt x="1593" y="666"/>
                    <a:pt x="1512" y="585"/>
                  </a:cubicBezTo>
                  <a:cubicBezTo>
                    <a:pt x="1512" y="585"/>
                    <a:pt x="1351" y="424"/>
                    <a:pt x="1089" y="323"/>
                  </a:cubicBezTo>
                  <a:lnTo>
                    <a:pt x="1089" y="162"/>
                  </a:lnTo>
                  <a:cubicBezTo>
                    <a:pt x="1089" y="81"/>
                    <a:pt x="1008" y="1"/>
                    <a:pt x="92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001851" y="3536892"/>
              <a:ext cx="252924" cy="28189"/>
            </a:xfrm>
            <a:custGeom>
              <a:avLst/>
              <a:gdLst/>
              <a:ahLst/>
              <a:cxnLst/>
              <a:rect l="l" t="t" r="r" b="b"/>
              <a:pathLst>
                <a:path w="8147" h="908" extrusionOk="0">
                  <a:moveTo>
                    <a:pt x="243" y="1"/>
                  </a:moveTo>
                  <a:cubicBezTo>
                    <a:pt x="162" y="1"/>
                    <a:pt x="1" y="162"/>
                    <a:pt x="1" y="243"/>
                  </a:cubicBezTo>
                  <a:lnTo>
                    <a:pt x="1" y="666"/>
                  </a:lnTo>
                  <a:cubicBezTo>
                    <a:pt x="1" y="747"/>
                    <a:pt x="162" y="908"/>
                    <a:pt x="243" y="908"/>
                  </a:cubicBezTo>
                  <a:lnTo>
                    <a:pt x="7985" y="908"/>
                  </a:lnTo>
                  <a:cubicBezTo>
                    <a:pt x="8066" y="908"/>
                    <a:pt x="8146" y="747"/>
                    <a:pt x="8146" y="666"/>
                  </a:cubicBezTo>
                  <a:lnTo>
                    <a:pt x="8146" y="243"/>
                  </a:lnTo>
                  <a:cubicBezTo>
                    <a:pt x="8146" y="162"/>
                    <a:pt x="8066" y="1"/>
                    <a:pt x="798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247238" y="3536892"/>
              <a:ext cx="31324" cy="28189"/>
            </a:xfrm>
            <a:custGeom>
              <a:avLst/>
              <a:gdLst/>
              <a:ahLst/>
              <a:cxnLst/>
              <a:rect l="l" t="t" r="r" b="b"/>
              <a:pathLst>
                <a:path w="1009" h="908" extrusionOk="0">
                  <a:moveTo>
                    <a:pt x="0" y="1"/>
                  </a:moveTo>
                  <a:cubicBezTo>
                    <a:pt x="162" y="1"/>
                    <a:pt x="242" y="162"/>
                    <a:pt x="242" y="243"/>
                  </a:cubicBezTo>
                  <a:lnTo>
                    <a:pt x="242" y="666"/>
                  </a:lnTo>
                  <a:cubicBezTo>
                    <a:pt x="242" y="747"/>
                    <a:pt x="162" y="908"/>
                    <a:pt x="0" y="908"/>
                  </a:cubicBezTo>
                  <a:lnTo>
                    <a:pt x="746" y="908"/>
                  </a:lnTo>
                  <a:cubicBezTo>
                    <a:pt x="827" y="908"/>
                    <a:pt x="1008" y="747"/>
                    <a:pt x="1008" y="666"/>
                  </a:cubicBezTo>
                  <a:lnTo>
                    <a:pt x="1008" y="243"/>
                  </a:lnTo>
                  <a:cubicBezTo>
                    <a:pt x="1008" y="162"/>
                    <a:pt x="827" y="1"/>
                    <a:pt x="74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6"/>
          <p:cNvGrpSpPr/>
          <p:nvPr/>
        </p:nvGrpSpPr>
        <p:grpSpPr>
          <a:xfrm>
            <a:off x="5259876" y="1540279"/>
            <a:ext cx="364943" cy="375592"/>
            <a:chOff x="3167494" y="3226433"/>
            <a:chExt cx="364943" cy="375592"/>
          </a:xfrm>
        </p:grpSpPr>
        <p:sp>
          <p:nvSpPr>
            <p:cNvPr id="994" name="Google Shape;994;p36"/>
            <p:cNvSpPr/>
            <p:nvPr/>
          </p:nvSpPr>
          <p:spPr>
            <a:xfrm>
              <a:off x="3219433" y="3244595"/>
              <a:ext cx="127719" cy="33808"/>
            </a:xfrm>
            <a:custGeom>
              <a:avLst/>
              <a:gdLst/>
              <a:ahLst/>
              <a:cxnLst/>
              <a:rect l="l" t="t" r="r" b="b"/>
              <a:pathLst>
                <a:path w="4114" h="1089" extrusionOk="0">
                  <a:moveTo>
                    <a:pt x="344" y="0"/>
                  </a:moveTo>
                  <a:cubicBezTo>
                    <a:pt x="162" y="0"/>
                    <a:pt x="1" y="162"/>
                    <a:pt x="1" y="343"/>
                  </a:cubicBezTo>
                  <a:lnTo>
                    <a:pt x="1" y="746"/>
                  </a:lnTo>
                  <a:lnTo>
                    <a:pt x="4114" y="1089"/>
                  </a:lnTo>
                  <a:lnTo>
                    <a:pt x="4114" y="343"/>
                  </a:lnTo>
                  <a:cubicBezTo>
                    <a:pt x="4114" y="162"/>
                    <a:pt x="3953" y="0"/>
                    <a:pt x="377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333993" y="3244595"/>
              <a:ext cx="33839" cy="33808"/>
            </a:xfrm>
            <a:custGeom>
              <a:avLst/>
              <a:gdLst/>
              <a:ahLst/>
              <a:cxnLst/>
              <a:rect l="l" t="t" r="r" b="b"/>
              <a:pathLst>
                <a:path w="1090" h="1089" extrusionOk="0">
                  <a:moveTo>
                    <a:pt x="1" y="0"/>
                  </a:moveTo>
                  <a:cubicBezTo>
                    <a:pt x="182" y="0"/>
                    <a:pt x="343" y="162"/>
                    <a:pt x="343" y="343"/>
                  </a:cubicBezTo>
                  <a:lnTo>
                    <a:pt x="343" y="1089"/>
                  </a:lnTo>
                  <a:lnTo>
                    <a:pt x="1089" y="746"/>
                  </a:lnTo>
                  <a:lnTo>
                    <a:pt x="1089" y="343"/>
                  </a:lnTo>
                  <a:cubicBezTo>
                    <a:pt x="1089" y="162"/>
                    <a:pt x="928" y="0"/>
                    <a:pt x="76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167494" y="3267755"/>
              <a:ext cx="231627" cy="334262"/>
            </a:xfrm>
            <a:custGeom>
              <a:avLst/>
              <a:gdLst/>
              <a:ahLst/>
              <a:cxnLst/>
              <a:rect l="l" t="t" r="r" b="b"/>
              <a:pathLst>
                <a:path w="7461" h="10767" extrusionOk="0">
                  <a:moveTo>
                    <a:pt x="666" y="0"/>
                  </a:moveTo>
                  <a:cubicBezTo>
                    <a:pt x="323" y="0"/>
                    <a:pt x="1" y="262"/>
                    <a:pt x="1" y="605"/>
                  </a:cubicBezTo>
                  <a:lnTo>
                    <a:pt x="1" y="10182"/>
                  </a:lnTo>
                  <a:cubicBezTo>
                    <a:pt x="1" y="10504"/>
                    <a:pt x="323" y="10766"/>
                    <a:pt x="666" y="10766"/>
                  </a:cubicBezTo>
                  <a:lnTo>
                    <a:pt x="6795" y="10766"/>
                  </a:lnTo>
                  <a:cubicBezTo>
                    <a:pt x="7138" y="10766"/>
                    <a:pt x="7460" y="10504"/>
                    <a:pt x="7460" y="10182"/>
                  </a:cubicBezTo>
                  <a:lnTo>
                    <a:pt x="7460" y="605"/>
                  </a:lnTo>
                  <a:cubicBezTo>
                    <a:pt x="7460" y="262"/>
                    <a:pt x="7138" y="0"/>
                    <a:pt x="679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357774" y="3267755"/>
              <a:ext cx="62618" cy="334262"/>
            </a:xfrm>
            <a:custGeom>
              <a:avLst/>
              <a:gdLst/>
              <a:ahLst/>
              <a:cxnLst/>
              <a:rect l="l" t="t" r="r" b="b"/>
              <a:pathLst>
                <a:path w="2017" h="10767" extrusionOk="0">
                  <a:moveTo>
                    <a:pt x="666" y="0"/>
                  </a:moveTo>
                  <a:cubicBezTo>
                    <a:pt x="1009" y="0"/>
                    <a:pt x="1251" y="262"/>
                    <a:pt x="1251" y="605"/>
                  </a:cubicBezTo>
                  <a:lnTo>
                    <a:pt x="1251" y="847"/>
                  </a:lnTo>
                  <a:lnTo>
                    <a:pt x="1" y="4960"/>
                  </a:lnTo>
                  <a:lnTo>
                    <a:pt x="1251" y="9920"/>
                  </a:lnTo>
                  <a:lnTo>
                    <a:pt x="1251" y="10182"/>
                  </a:lnTo>
                  <a:cubicBezTo>
                    <a:pt x="1251" y="10504"/>
                    <a:pt x="1009" y="10766"/>
                    <a:pt x="666" y="10766"/>
                  </a:cubicBezTo>
                  <a:lnTo>
                    <a:pt x="1432" y="10766"/>
                  </a:lnTo>
                  <a:cubicBezTo>
                    <a:pt x="1755" y="10766"/>
                    <a:pt x="2017" y="10504"/>
                    <a:pt x="2017" y="10182"/>
                  </a:cubicBezTo>
                  <a:lnTo>
                    <a:pt x="2017" y="605"/>
                  </a:lnTo>
                  <a:cubicBezTo>
                    <a:pt x="2017" y="262"/>
                    <a:pt x="1755" y="0"/>
                    <a:pt x="1432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461684" y="3560052"/>
              <a:ext cx="28810" cy="41973"/>
            </a:xfrm>
            <a:custGeom>
              <a:avLst/>
              <a:gdLst/>
              <a:ahLst/>
              <a:cxnLst/>
              <a:rect l="l" t="t" r="r" b="b"/>
              <a:pathLst>
                <a:path w="928" h="1352" extrusionOk="0">
                  <a:moveTo>
                    <a:pt x="847" y="1"/>
                  </a:moveTo>
                  <a:lnTo>
                    <a:pt x="1" y="505"/>
                  </a:lnTo>
                  <a:lnTo>
                    <a:pt x="1" y="1089"/>
                  </a:lnTo>
                  <a:cubicBezTo>
                    <a:pt x="1" y="1271"/>
                    <a:pt x="101" y="1351"/>
                    <a:pt x="182" y="1351"/>
                  </a:cubicBezTo>
                  <a:cubicBezTo>
                    <a:pt x="263" y="1351"/>
                    <a:pt x="767" y="1351"/>
                    <a:pt x="928" y="1089"/>
                  </a:cubicBez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467304" y="3568186"/>
              <a:ext cx="28841" cy="33839"/>
            </a:xfrm>
            <a:custGeom>
              <a:avLst/>
              <a:gdLst/>
              <a:ahLst/>
              <a:cxnLst/>
              <a:rect l="l" t="t" r="r" b="b"/>
              <a:pathLst>
                <a:path w="929" h="1090" extrusionOk="0">
                  <a:moveTo>
                    <a:pt x="162" y="1"/>
                  </a:moveTo>
                  <a:lnTo>
                    <a:pt x="162" y="827"/>
                  </a:lnTo>
                  <a:cubicBezTo>
                    <a:pt x="162" y="1009"/>
                    <a:pt x="162" y="1089"/>
                    <a:pt x="1" y="1089"/>
                  </a:cubicBezTo>
                  <a:lnTo>
                    <a:pt x="666" y="1089"/>
                  </a:lnTo>
                  <a:cubicBezTo>
                    <a:pt x="828" y="1089"/>
                    <a:pt x="928" y="1009"/>
                    <a:pt x="928" y="827"/>
                  </a:cubicBezTo>
                  <a:lnTo>
                    <a:pt x="928" y="24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328994" y="3568186"/>
              <a:ext cx="28810" cy="33839"/>
            </a:xfrm>
            <a:custGeom>
              <a:avLst/>
              <a:gdLst/>
              <a:ahLst/>
              <a:cxnLst/>
              <a:rect l="l" t="t" r="r" b="b"/>
              <a:pathLst>
                <a:path w="928" h="1090" extrusionOk="0">
                  <a:moveTo>
                    <a:pt x="847" y="1"/>
                  </a:moveTo>
                  <a:lnTo>
                    <a:pt x="0" y="243"/>
                  </a:lnTo>
                  <a:lnTo>
                    <a:pt x="0" y="827"/>
                  </a:lnTo>
                  <a:cubicBezTo>
                    <a:pt x="0" y="1009"/>
                    <a:pt x="0" y="1089"/>
                    <a:pt x="162" y="1089"/>
                  </a:cubicBezTo>
                  <a:lnTo>
                    <a:pt x="928" y="82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333993" y="3573215"/>
              <a:ext cx="28810" cy="2881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182" y="0"/>
                  </a:moveTo>
                  <a:lnTo>
                    <a:pt x="182" y="665"/>
                  </a:lnTo>
                  <a:cubicBezTo>
                    <a:pt x="182" y="847"/>
                    <a:pt x="81" y="927"/>
                    <a:pt x="1" y="927"/>
                  </a:cubicBezTo>
                  <a:lnTo>
                    <a:pt x="686" y="927"/>
                  </a:lnTo>
                  <a:cubicBezTo>
                    <a:pt x="847" y="927"/>
                    <a:pt x="928" y="847"/>
                    <a:pt x="928" y="665"/>
                  </a:cubicBezTo>
                  <a:lnTo>
                    <a:pt x="928" y="8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190654" y="3289021"/>
              <a:ext cx="205953" cy="273569"/>
            </a:xfrm>
            <a:custGeom>
              <a:avLst/>
              <a:gdLst/>
              <a:ahLst/>
              <a:cxnLst/>
              <a:rect l="l" t="t" r="r" b="b"/>
              <a:pathLst>
                <a:path w="6634" h="8812" extrusionOk="0">
                  <a:moveTo>
                    <a:pt x="81" y="1"/>
                  </a:moveTo>
                  <a:cubicBezTo>
                    <a:pt x="81" y="1"/>
                    <a:pt x="1" y="81"/>
                    <a:pt x="1" y="162"/>
                  </a:cubicBezTo>
                  <a:lnTo>
                    <a:pt x="1" y="8489"/>
                  </a:lnTo>
                  <a:lnTo>
                    <a:pt x="6634" y="8811"/>
                  </a:lnTo>
                  <a:lnTo>
                    <a:pt x="6634" y="162"/>
                  </a:lnTo>
                  <a:cubicBezTo>
                    <a:pt x="6634" y="81"/>
                    <a:pt x="6553" y="1"/>
                    <a:pt x="6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190654" y="3552539"/>
              <a:ext cx="125204" cy="23191"/>
            </a:xfrm>
            <a:custGeom>
              <a:avLst/>
              <a:gdLst/>
              <a:ahLst/>
              <a:cxnLst/>
              <a:rect l="l" t="t" r="r" b="b"/>
              <a:pathLst>
                <a:path w="4033" h="747" extrusionOk="0">
                  <a:moveTo>
                    <a:pt x="1" y="1"/>
                  </a:moveTo>
                  <a:lnTo>
                    <a:pt x="1" y="666"/>
                  </a:lnTo>
                  <a:lnTo>
                    <a:pt x="81" y="747"/>
                  </a:lnTo>
                  <a:lnTo>
                    <a:pt x="4033" y="747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255757" y="3226433"/>
              <a:ext cx="55105" cy="83294"/>
            </a:xfrm>
            <a:custGeom>
              <a:avLst/>
              <a:gdLst/>
              <a:ahLst/>
              <a:cxnLst/>
              <a:rect l="l" t="t" r="r" b="b"/>
              <a:pathLst>
                <a:path w="1775" h="2683" extrusionOk="0">
                  <a:moveTo>
                    <a:pt x="847" y="1"/>
                  </a:moveTo>
                  <a:cubicBezTo>
                    <a:pt x="585" y="1"/>
                    <a:pt x="424" y="162"/>
                    <a:pt x="343" y="323"/>
                  </a:cubicBezTo>
                  <a:lnTo>
                    <a:pt x="0" y="2259"/>
                  </a:lnTo>
                  <a:cubicBezTo>
                    <a:pt x="0" y="2440"/>
                    <a:pt x="182" y="2682"/>
                    <a:pt x="343" y="2682"/>
                  </a:cubicBezTo>
                  <a:lnTo>
                    <a:pt x="1432" y="2682"/>
                  </a:lnTo>
                  <a:cubicBezTo>
                    <a:pt x="1593" y="2682"/>
                    <a:pt x="1775" y="2440"/>
                    <a:pt x="1775" y="2259"/>
                  </a:cubicBezTo>
                  <a:lnTo>
                    <a:pt x="1432" y="323"/>
                  </a:lnTo>
                  <a:cubicBezTo>
                    <a:pt x="1351" y="162"/>
                    <a:pt x="1190" y="1"/>
                    <a:pt x="928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284537" y="3226433"/>
              <a:ext cx="49486" cy="83294"/>
            </a:xfrm>
            <a:custGeom>
              <a:avLst/>
              <a:gdLst/>
              <a:ahLst/>
              <a:cxnLst/>
              <a:rect l="l" t="t" r="r" b="b"/>
              <a:pathLst>
                <a:path w="1594" h="2683" extrusionOk="0">
                  <a:moveTo>
                    <a:pt x="1" y="1"/>
                  </a:moveTo>
                  <a:cubicBezTo>
                    <a:pt x="162" y="1"/>
                    <a:pt x="424" y="162"/>
                    <a:pt x="424" y="323"/>
                  </a:cubicBezTo>
                  <a:lnTo>
                    <a:pt x="767" y="2259"/>
                  </a:lnTo>
                  <a:cubicBezTo>
                    <a:pt x="848" y="2440"/>
                    <a:pt x="666" y="2682"/>
                    <a:pt x="424" y="2682"/>
                  </a:cubicBezTo>
                  <a:lnTo>
                    <a:pt x="1170" y="2682"/>
                  </a:lnTo>
                  <a:cubicBezTo>
                    <a:pt x="1352" y="2682"/>
                    <a:pt x="1594" y="2440"/>
                    <a:pt x="1513" y="2259"/>
                  </a:cubicBezTo>
                  <a:lnTo>
                    <a:pt x="1170" y="323"/>
                  </a:lnTo>
                  <a:cubicBezTo>
                    <a:pt x="1170" y="162"/>
                    <a:pt x="928" y="1"/>
                    <a:pt x="6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230082" y="3357260"/>
              <a:ext cx="114587" cy="142869"/>
            </a:xfrm>
            <a:custGeom>
              <a:avLst/>
              <a:gdLst/>
              <a:ahLst/>
              <a:cxnLst/>
              <a:rect l="l" t="t" r="r" b="b"/>
              <a:pathLst>
                <a:path w="3691" h="4602" extrusionOk="0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1" y="1654"/>
                  </a:lnTo>
                  <a:lnTo>
                    <a:pt x="1" y="2581"/>
                  </a:lnTo>
                  <a:cubicBezTo>
                    <a:pt x="1" y="3589"/>
                    <a:pt x="747" y="4436"/>
                    <a:pt x="1674" y="4597"/>
                  </a:cubicBezTo>
                  <a:cubicBezTo>
                    <a:pt x="1696" y="4600"/>
                    <a:pt x="1719" y="4602"/>
                    <a:pt x="1744" y="4602"/>
                  </a:cubicBezTo>
                  <a:cubicBezTo>
                    <a:pt x="2365" y="4602"/>
                    <a:pt x="3690" y="3629"/>
                    <a:pt x="3690" y="2581"/>
                  </a:cubicBezTo>
                  <a:lnTo>
                    <a:pt x="3690" y="1250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282053" y="3390417"/>
              <a:ext cx="75750" cy="109589"/>
            </a:xfrm>
            <a:custGeom>
              <a:avLst/>
              <a:gdLst/>
              <a:ahLst/>
              <a:cxnLst/>
              <a:rect l="l" t="t" r="r" b="b"/>
              <a:pathLst>
                <a:path w="2440" h="3530" extrusionOk="0">
                  <a:moveTo>
                    <a:pt x="1674" y="1"/>
                  </a:moveTo>
                  <a:lnTo>
                    <a:pt x="1674" y="1513"/>
                  </a:lnTo>
                  <a:cubicBezTo>
                    <a:pt x="1674" y="2521"/>
                    <a:pt x="928" y="3368"/>
                    <a:pt x="0" y="3529"/>
                  </a:cubicBezTo>
                  <a:lnTo>
                    <a:pt x="424" y="3529"/>
                  </a:lnTo>
                  <a:cubicBezTo>
                    <a:pt x="1512" y="3529"/>
                    <a:pt x="2440" y="2602"/>
                    <a:pt x="2440" y="1513"/>
                  </a:cubicBezTo>
                  <a:lnTo>
                    <a:pt x="2440" y="586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3230082" y="3341613"/>
              <a:ext cx="114587" cy="66995"/>
            </a:xfrm>
            <a:custGeom>
              <a:avLst/>
              <a:gdLst/>
              <a:ahLst/>
              <a:cxnLst/>
              <a:rect l="l" t="t" r="r" b="b"/>
              <a:pathLst>
                <a:path w="3691" h="2158" extrusionOk="0">
                  <a:moveTo>
                    <a:pt x="2047" y="0"/>
                  </a:moveTo>
                  <a:cubicBezTo>
                    <a:pt x="1941" y="0"/>
                    <a:pt x="1835" y="20"/>
                    <a:pt x="1755" y="61"/>
                  </a:cubicBezTo>
                  <a:lnTo>
                    <a:pt x="81" y="1250"/>
                  </a:lnTo>
                  <a:cubicBezTo>
                    <a:pt x="81" y="1331"/>
                    <a:pt x="1" y="1412"/>
                    <a:pt x="1" y="1492"/>
                  </a:cubicBezTo>
                  <a:lnTo>
                    <a:pt x="1" y="2158"/>
                  </a:lnTo>
                  <a:lnTo>
                    <a:pt x="2017" y="746"/>
                  </a:lnTo>
                  <a:lnTo>
                    <a:pt x="2098" y="746"/>
                  </a:lnTo>
                  <a:lnTo>
                    <a:pt x="3348" y="1654"/>
                  </a:lnTo>
                  <a:lnTo>
                    <a:pt x="3690" y="1492"/>
                  </a:lnTo>
                  <a:lnTo>
                    <a:pt x="3348" y="827"/>
                  </a:lnTo>
                  <a:lnTo>
                    <a:pt x="2339" y="61"/>
                  </a:lnTo>
                  <a:cubicBezTo>
                    <a:pt x="2259" y="20"/>
                    <a:pt x="2153" y="0"/>
                    <a:pt x="20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333993" y="3367257"/>
              <a:ext cx="23812" cy="41352"/>
            </a:xfrm>
            <a:custGeom>
              <a:avLst/>
              <a:gdLst/>
              <a:ahLst/>
              <a:cxnLst/>
              <a:rect l="l" t="t" r="r" b="b"/>
              <a:pathLst>
                <a:path w="767" h="1332" extrusionOk="0">
                  <a:moveTo>
                    <a:pt x="1" y="1"/>
                  </a:moveTo>
                  <a:lnTo>
                    <a:pt x="1" y="828"/>
                  </a:lnTo>
                  <a:lnTo>
                    <a:pt x="767" y="1332"/>
                  </a:lnTo>
                  <a:lnTo>
                    <a:pt x="767" y="666"/>
                  </a:lnTo>
                  <a:cubicBezTo>
                    <a:pt x="767" y="586"/>
                    <a:pt x="686" y="505"/>
                    <a:pt x="686" y="4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3255757" y="3412336"/>
              <a:ext cx="78264" cy="56378"/>
            </a:xfrm>
            <a:custGeom>
              <a:avLst/>
              <a:gdLst/>
              <a:ahLst/>
              <a:cxnLst/>
              <a:rect l="l" t="t" r="r" b="b"/>
              <a:pathLst>
                <a:path w="2521" h="1816" extrusionOk="0">
                  <a:moveTo>
                    <a:pt x="2349" y="1"/>
                  </a:moveTo>
                  <a:cubicBezTo>
                    <a:pt x="2299" y="1"/>
                    <a:pt x="2238" y="21"/>
                    <a:pt x="2198" y="61"/>
                  </a:cubicBezTo>
                  <a:lnTo>
                    <a:pt x="928" y="1311"/>
                  </a:lnTo>
                  <a:lnTo>
                    <a:pt x="343" y="726"/>
                  </a:lnTo>
                  <a:cubicBezTo>
                    <a:pt x="303" y="686"/>
                    <a:pt x="262" y="666"/>
                    <a:pt x="220" y="666"/>
                  </a:cubicBezTo>
                  <a:cubicBezTo>
                    <a:pt x="177" y="666"/>
                    <a:pt x="131" y="686"/>
                    <a:pt x="81" y="726"/>
                  </a:cubicBezTo>
                  <a:cubicBezTo>
                    <a:pt x="0" y="807"/>
                    <a:pt x="0" y="888"/>
                    <a:pt x="81" y="988"/>
                  </a:cubicBezTo>
                  <a:lnTo>
                    <a:pt x="767" y="1734"/>
                  </a:lnTo>
                  <a:cubicBezTo>
                    <a:pt x="847" y="1734"/>
                    <a:pt x="847" y="1815"/>
                    <a:pt x="928" y="1815"/>
                  </a:cubicBezTo>
                  <a:cubicBezTo>
                    <a:pt x="1008" y="1815"/>
                    <a:pt x="1008" y="1734"/>
                    <a:pt x="1008" y="1734"/>
                  </a:cubicBezTo>
                  <a:lnTo>
                    <a:pt x="2440" y="303"/>
                  </a:lnTo>
                  <a:cubicBezTo>
                    <a:pt x="2521" y="222"/>
                    <a:pt x="2521" y="142"/>
                    <a:pt x="2440" y="61"/>
                  </a:cubicBezTo>
                  <a:cubicBezTo>
                    <a:pt x="2440" y="21"/>
                    <a:pt x="2400" y="1"/>
                    <a:pt x="2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3323965" y="3439873"/>
              <a:ext cx="177174" cy="62618"/>
            </a:xfrm>
            <a:custGeom>
              <a:avLst/>
              <a:gdLst/>
              <a:ahLst/>
              <a:cxnLst/>
              <a:rect l="l" t="t" r="r" b="b"/>
              <a:pathLst>
                <a:path w="5707" h="2017" extrusionOk="0">
                  <a:moveTo>
                    <a:pt x="1009" y="1"/>
                  </a:moveTo>
                  <a:cubicBezTo>
                    <a:pt x="747" y="1"/>
                    <a:pt x="586" y="182"/>
                    <a:pt x="505" y="343"/>
                  </a:cubicBezTo>
                  <a:lnTo>
                    <a:pt x="1" y="2017"/>
                  </a:lnTo>
                  <a:lnTo>
                    <a:pt x="5707" y="2017"/>
                  </a:lnTo>
                  <a:lnTo>
                    <a:pt x="5203" y="343"/>
                  </a:lnTo>
                  <a:cubicBezTo>
                    <a:pt x="5122" y="182"/>
                    <a:pt x="4941" y="1"/>
                    <a:pt x="4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3292671" y="3481816"/>
              <a:ext cx="31324" cy="23812"/>
            </a:xfrm>
            <a:custGeom>
              <a:avLst/>
              <a:gdLst/>
              <a:ahLst/>
              <a:cxnLst/>
              <a:rect l="l" t="t" r="r" b="b"/>
              <a:pathLst>
                <a:path w="1009" h="767" extrusionOk="0">
                  <a:moveTo>
                    <a:pt x="404" y="0"/>
                  </a:moveTo>
                  <a:cubicBezTo>
                    <a:pt x="162" y="0"/>
                    <a:pt x="1" y="263"/>
                    <a:pt x="82" y="504"/>
                  </a:cubicBezTo>
                  <a:cubicBezTo>
                    <a:pt x="82" y="666"/>
                    <a:pt x="243" y="767"/>
                    <a:pt x="404" y="767"/>
                  </a:cubicBezTo>
                  <a:lnTo>
                    <a:pt x="1009" y="767"/>
                  </a:lnTo>
                  <a:lnTo>
                    <a:pt x="1009" y="424"/>
                  </a:lnTo>
                  <a:cubicBezTo>
                    <a:pt x="1009" y="162"/>
                    <a:pt x="828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3501113" y="3481816"/>
              <a:ext cx="31324" cy="23812"/>
            </a:xfrm>
            <a:custGeom>
              <a:avLst/>
              <a:gdLst/>
              <a:ahLst/>
              <a:cxnLst/>
              <a:rect l="l" t="t" r="r" b="b"/>
              <a:pathLst>
                <a:path w="1009" h="767" extrusionOk="0">
                  <a:moveTo>
                    <a:pt x="343" y="0"/>
                  </a:moveTo>
                  <a:cubicBezTo>
                    <a:pt x="162" y="0"/>
                    <a:pt x="1" y="162"/>
                    <a:pt x="1" y="424"/>
                  </a:cubicBezTo>
                  <a:lnTo>
                    <a:pt x="1" y="767"/>
                  </a:lnTo>
                  <a:lnTo>
                    <a:pt x="585" y="767"/>
                  </a:lnTo>
                  <a:cubicBezTo>
                    <a:pt x="747" y="767"/>
                    <a:pt x="928" y="666"/>
                    <a:pt x="928" y="504"/>
                  </a:cubicBezTo>
                  <a:cubicBezTo>
                    <a:pt x="1009" y="263"/>
                    <a:pt x="847" y="0"/>
                    <a:pt x="58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318346" y="3434875"/>
              <a:ext cx="187791" cy="73266"/>
            </a:xfrm>
            <a:custGeom>
              <a:avLst/>
              <a:gdLst/>
              <a:ahLst/>
              <a:cxnLst/>
              <a:rect l="l" t="t" r="r" b="b"/>
              <a:pathLst>
                <a:path w="6049" h="2360" extrusionOk="0">
                  <a:moveTo>
                    <a:pt x="1190" y="0"/>
                  </a:moveTo>
                  <a:cubicBezTo>
                    <a:pt x="928" y="0"/>
                    <a:pt x="585" y="262"/>
                    <a:pt x="505" y="504"/>
                  </a:cubicBezTo>
                  <a:lnTo>
                    <a:pt x="1" y="2097"/>
                  </a:lnTo>
                  <a:cubicBezTo>
                    <a:pt x="1" y="2178"/>
                    <a:pt x="1" y="2279"/>
                    <a:pt x="81" y="2359"/>
                  </a:cubicBezTo>
                  <a:cubicBezTo>
                    <a:pt x="263" y="2359"/>
                    <a:pt x="343" y="2359"/>
                    <a:pt x="343" y="2178"/>
                  </a:cubicBezTo>
                  <a:lnTo>
                    <a:pt x="928" y="585"/>
                  </a:lnTo>
                  <a:cubicBezTo>
                    <a:pt x="928" y="504"/>
                    <a:pt x="1009" y="424"/>
                    <a:pt x="1190" y="424"/>
                  </a:cubicBezTo>
                  <a:lnTo>
                    <a:pt x="4880" y="424"/>
                  </a:lnTo>
                  <a:cubicBezTo>
                    <a:pt x="5041" y="424"/>
                    <a:pt x="5122" y="504"/>
                    <a:pt x="5122" y="585"/>
                  </a:cubicBezTo>
                  <a:lnTo>
                    <a:pt x="5726" y="2178"/>
                  </a:lnTo>
                  <a:cubicBezTo>
                    <a:pt x="5726" y="2279"/>
                    <a:pt x="5807" y="2359"/>
                    <a:pt x="5888" y="2359"/>
                  </a:cubicBezTo>
                  <a:cubicBezTo>
                    <a:pt x="6049" y="2359"/>
                    <a:pt x="6049" y="2178"/>
                    <a:pt x="6049" y="2097"/>
                  </a:cubicBezTo>
                  <a:lnTo>
                    <a:pt x="5545" y="504"/>
                  </a:lnTo>
                  <a:cubicBezTo>
                    <a:pt x="5384" y="262"/>
                    <a:pt x="5122" y="0"/>
                    <a:pt x="4880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305213" y="3502462"/>
              <a:ext cx="193441" cy="73266"/>
            </a:xfrm>
            <a:custGeom>
              <a:avLst/>
              <a:gdLst/>
              <a:ahLst/>
              <a:cxnLst/>
              <a:rect l="l" t="t" r="r" b="b"/>
              <a:pathLst>
                <a:path w="6231" h="2360" extrusionOk="0">
                  <a:moveTo>
                    <a:pt x="847" y="1"/>
                  </a:moveTo>
                  <a:cubicBezTo>
                    <a:pt x="343" y="1"/>
                    <a:pt x="0" y="424"/>
                    <a:pt x="0" y="848"/>
                  </a:cubicBezTo>
                  <a:lnTo>
                    <a:pt x="0" y="2017"/>
                  </a:lnTo>
                  <a:cubicBezTo>
                    <a:pt x="0" y="2198"/>
                    <a:pt x="182" y="2360"/>
                    <a:pt x="343" y="2360"/>
                  </a:cubicBezTo>
                  <a:lnTo>
                    <a:pt x="5807" y="2360"/>
                  </a:lnTo>
                  <a:cubicBezTo>
                    <a:pt x="6049" y="2360"/>
                    <a:pt x="6230" y="2198"/>
                    <a:pt x="6230" y="2017"/>
                  </a:cubicBezTo>
                  <a:lnTo>
                    <a:pt x="6230" y="848"/>
                  </a:lnTo>
                  <a:cubicBezTo>
                    <a:pt x="6230" y="424"/>
                    <a:pt x="5807" y="1"/>
                    <a:pt x="5383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469818" y="3502462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1"/>
                  </a:moveTo>
                  <a:cubicBezTo>
                    <a:pt x="505" y="1"/>
                    <a:pt x="847" y="424"/>
                    <a:pt x="847" y="848"/>
                  </a:cubicBezTo>
                  <a:lnTo>
                    <a:pt x="747" y="928"/>
                  </a:lnTo>
                  <a:lnTo>
                    <a:pt x="847" y="1190"/>
                  </a:lnTo>
                  <a:lnTo>
                    <a:pt x="847" y="2017"/>
                  </a:lnTo>
                  <a:cubicBezTo>
                    <a:pt x="847" y="2198"/>
                    <a:pt x="666" y="2360"/>
                    <a:pt x="505" y="2360"/>
                  </a:cubicBezTo>
                  <a:lnTo>
                    <a:pt x="1251" y="2360"/>
                  </a:lnTo>
                  <a:cubicBezTo>
                    <a:pt x="1432" y="2360"/>
                    <a:pt x="1593" y="2198"/>
                    <a:pt x="1593" y="2017"/>
                  </a:cubicBezTo>
                  <a:lnTo>
                    <a:pt x="1593" y="848"/>
                  </a:lnTo>
                  <a:cubicBezTo>
                    <a:pt x="1593" y="424"/>
                    <a:pt x="1251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3461684" y="3526243"/>
              <a:ext cx="34460" cy="26326"/>
            </a:xfrm>
            <a:custGeom>
              <a:avLst/>
              <a:gdLst/>
              <a:ahLst/>
              <a:cxnLst/>
              <a:rect l="l" t="t" r="r" b="b"/>
              <a:pathLst>
                <a:path w="1110" h="848" extrusionOk="0">
                  <a:moveTo>
                    <a:pt x="505" y="1"/>
                  </a:moveTo>
                  <a:cubicBezTo>
                    <a:pt x="263" y="1"/>
                    <a:pt x="1" y="162"/>
                    <a:pt x="1" y="505"/>
                  </a:cubicBezTo>
                  <a:lnTo>
                    <a:pt x="1" y="747"/>
                  </a:lnTo>
                  <a:cubicBezTo>
                    <a:pt x="1" y="848"/>
                    <a:pt x="101" y="848"/>
                    <a:pt x="182" y="848"/>
                  </a:cubicBezTo>
                  <a:lnTo>
                    <a:pt x="605" y="848"/>
                  </a:lnTo>
                  <a:cubicBezTo>
                    <a:pt x="928" y="848"/>
                    <a:pt x="1109" y="666"/>
                    <a:pt x="1109" y="424"/>
                  </a:cubicBezTo>
                  <a:lnTo>
                    <a:pt x="1109" y="82"/>
                  </a:lnTo>
                  <a:cubicBezTo>
                    <a:pt x="1109" y="82"/>
                    <a:pt x="1109" y="1"/>
                    <a:pt x="1009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328994" y="3526243"/>
              <a:ext cx="33808" cy="26326"/>
            </a:xfrm>
            <a:custGeom>
              <a:avLst/>
              <a:gdLst/>
              <a:ahLst/>
              <a:cxnLst/>
              <a:rect l="l" t="t" r="r" b="b"/>
              <a:pathLst>
                <a:path w="1089" h="848" extrusionOk="0">
                  <a:moveTo>
                    <a:pt x="81" y="1"/>
                  </a:moveTo>
                  <a:cubicBezTo>
                    <a:pt x="0" y="1"/>
                    <a:pt x="0" y="82"/>
                    <a:pt x="0" y="82"/>
                  </a:cubicBezTo>
                  <a:lnTo>
                    <a:pt x="0" y="424"/>
                  </a:lnTo>
                  <a:cubicBezTo>
                    <a:pt x="0" y="666"/>
                    <a:pt x="162" y="848"/>
                    <a:pt x="504" y="848"/>
                  </a:cubicBezTo>
                  <a:lnTo>
                    <a:pt x="928" y="848"/>
                  </a:lnTo>
                  <a:cubicBezTo>
                    <a:pt x="1008" y="848"/>
                    <a:pt x="1089" y="848"/>
                    <a:pt x="1089" y="747"/>
                  </a:cubicBezTo>
                  <a:lnTo>
                    <a:pt x="1089" y="505"/>
                  </a:lnTo>
                  <a:cubicBezTo>
                    <a:pt x="1089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3430390" y="3528758"/>
              <a:ext cx="10679" cy="21949"/>
            </a:xfrm>
            <a:custGeom>
              <a:avLst/>
              <a:gdLst/>
              <a:ahLst/>
              <a:cxnLst/>
              <a:rect l="l" t="t" r="r" b="b"/>
              <a:pathLst>
                <a:path w="344" h="707" extrusionOk="0">
                  <a:moveTo>
                    <a:pt x="182" y="1"/>
                  </a:moveTo>
                  <a:cubicBezTo>
                    <a:pt x="0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0" y="666"/>
                    <a:pt x="182" y="666"/>
                  </a:cubicBezTo>
                  <a:cubicBezTo>
                    <a:pt x="204" y="694"/>
                    <a:pt x="227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3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3407230" y="3528758"/>
              <a:ext cx="10679" cy="21949"/>
            </a:xfrm>
            <a:custGeom>
              <a:avLst/>
              <a:gdLst/>
              <a:ahLst/>
              <a:cxnLst/>
              <a:rect l="l" t="t" r="r" b="b"/>
              <a:pathLst>
                <a:path w="344" h="707" extrusionOk="0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81" y="666"/>
                    <a:pt x="162" y="666"/>
                  </a:cubicBezTo>
                  <a:cubicBezTo>
                    <a:pt x="184" y="694"/>
                    <a:pt x="208" y="706"/>
                    <a:pt x="231" y="706"/>
                  </a:cubicBezTo>
                  <a:cubicBezTo>
                    <a:pt x="290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42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3383449" y="3528758"/>
              <a:ext cx="10679" cy="21949"/>
            </a:xfrm>
            <a:custGeom>
              <a:avLst/>
              <a:gdLst/>
              <a:ahLst/>
              <a:cxnLst/>
              <a:rect l="l" t="t" r="r" b="b"/>
              <a:pathLst>
                <a:path w="344" h="707" extrusionOk="0">
                  <a:moveTo>
                    <a:pt x="182" y="1"/>
                  </a:moveTo>
                  <a:cubicBezTo>
                    <a:pt x="101" y="1"/>
                    <a:pt x="0" y="81"/>
                    <a:pt x="0" y="162"/>
                  </a:cubicBezTo>
                  <a:lnTo>
                    <a:pt x="0" y="505"/>
                  </a:lnTo>
                  <a:cubicBezTo>
                    <a:pt x="0" y="585"/>
                    <a:pt x="101" y="666"/>
                    <a:pt x="182" y="666"/>
                  </a:cubicBezTo>
                  <a:cubicBezTo>
                    <a:pt x="204" y="694"/>
                    <a:pt x="226" y="706"/>
                    <a:pt x="247" y="706"/>
                  </a:cubicBezTo>
                  <a:cubicBezTo>
                    <a:pt x="301" y="706"/>
                    <a:pt x="343" y="621"/>
                    <a:pt x="343" y="505"/>
                  </a:cubicBezTo>
                  <a:lnTo>
                    <a:pt x="343" y="162"/>
                  </a:lnTo>
                  <a:cubicBezTo>
                    <a:pt x="343" y="81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36"/>
          <p:cNvGrpSpPr/>
          <p:nvPr/>
        </p:nvGrpSpPr>
        <p:grpSpPr>
          <a:xfrm>
            <a:off x="1273102" y="3240043"/>
            <a:ext cx="380589" cy="297355"/>
            <a:chOff x="2353782" y="3226433"/>
            <a:chExt cx="380589" cy="297355"/>
          </a:xfrm>
        </p:grpSpPr>
        <p:sp>
          <p:nvSpPr>
            <p:cNvPr id="1023" name="Google Shape;1023;p36"/>
            <p:cNvSpPr/>
            <p:nvPr/>
          </p:nvSpPr>
          <p:spPr>
            <a:xfrm>
              <a:off x="2353782" y="3294051"/>
              <a:ext cx="328642" cy="195925"/>
            </a:xfrm>
            <a:custGeom>
              <a:avLst/>
              <a:gdLst/>
              <a:ahLst/>
              <a:cxnLst/>
              <a:rect l="l" t="t" r="r" b="b"/>
              <a:pathLst>
                <a:path w="10586" h="6311" extrusionOk="0">
                  <a:moveTo>
                    <a:pt x="3347" y="0"/>
                  </a:moveTo>
                  <a:cubicBezTo>
                    <a:pt x="3105" y="0"/>
                    <a:pt x="2763" y="161"/>
                    <a:pt x="2682" y="504"/>
                  </a:cubicBezTo>
                  <a:lnTo>
                    <a:pt x="2017" y="2681"/>
                  </a:lnTo>
                  <a:cubicBezTo>
                    <a:pt x="1916" y="2944"/>
                    <a:pt x="1755" y="3105"/>
                    <a:pt x="1593" y="3186"/>
                  </a:cubicBezTo>
                  <a:lnTo>
                    <a:pt x="323" y="3609"/>
                  </a:lnTo>
                  <a:cubicBezTo>
                    <a:pt x="162" y="3690"/>
                    <a:pt x="1" y="3871"/>
                    <a:pt x="1" y="4113"/>
                  </a:cubicBezTo>
                  <a:lnTo>
                    <a:pt x="1" y="4798"/>
                  </a:lnTo>
                  <a:lnTo>
                    <a:pt x="747" y="6311"/>
                  </a:lnTo>
                  <a:lnTo>
                    <a:pt x="1412" y="6311"/>
                  </a:lnTo>
                  <a:lnTo>
                    <a:pt x="6130" y="5887"/>
                  </a:lnTo>
                  <a:lnTo>
                    <a:pt x="9739" y="6311"/>
                  </a:lnTo>
                  <a:lnTo>
                    <a:pt x="10323" y="6311"/>
                  </a:lnTo>
                  <a:lnTo>
                    <a:pt x="10585" y="4798"/>
                  </a:lnTo>
                  <a:lnTo>
                    <a:pt x="10585" y="766"/>
                  </a:lnTo>
                  <a:cubicBezTo>
                    <a:pt x="10585" y="343"/>
                    <a:pt x="10243" y="0"/>
                    <a:pt x="9819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651108" y="3294051"/>
              <a:ext cx="46971" cy="182793"/>
            </a:xfrm>
            <a:custGeom>
              <a:avLst/>
              <a:gdLst/>
              <a:ahLst/>
              <a:cxnLst/>
              <a:rect l="l" t="t" r="r" b="b"/>
              <a:pathLst>
                <a:path w="1513" h="5888" extrusionOk="0">
                  <a:moveTo>
                    <a:pt x="0" y="0"/>
                  </a:moveTo>
                  <a:cubicBezTo>
                    <a:pt x="404" y="0"/>
                    <a:pt x="746" y="343"/>
                    <a:pt x="746" y="766"/>
                  </a:cubicBezTo>
                  <a:lnTo>
                    <a:pt x="746" y="847"/>
                  </a:lnTo>
                  <a:lnTo>
                    <a:pt x="323" y="1593"/>
                  </a:lnTo>
                  <a:lnTo>
                    <a:pt x="746" y="2782"/>
                  </a:lnTo>
                  <a:lnTo>
                    <a:pt x="746" y="5040"/>
                  </a:lnTo>
                  <a:lnTo>
                    <a:pt x="1008" y="5887"/>
                  </a:lnTo>
                  <a:lnTo>
                    <a:pt x="1512" y="4798"/>
                  </a:lnTo>
                  <a:lnTo>
                    <a:pt x="1512" y="766"/>
                  </a:lnTo>
                  <a:cubicBezTo>
                    <a:pt x="1512" y="343"/>
                    <a:pt x="1170" y="0"/>
                    <a:pt x="746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582869" y="3314696"/>
              <a:ext cx="91428" cy="68237"/>
            </a:xfrm>
            <a:custGeom>
              <a:avLst/>
              <a:gdLst/>
              <a:ahLst/>
              <a:cxnLst/>
              <a:rect l="l" t="t" r="r" b="b"/>
              <a:pathLst>
                <a:path w="2945" h="2198" extrusionOk="0">
                  <a:moveTo>
                    <a:pt x="81" y="0"/>
                  </a:moveTo>
                  <a:cubicBezTo>
                    <a:pt x="1" y="0"/>
                    <a:pt x="1" y="101"/>
                    <a:pt x="1" y="182"/>
                  </a:cubicBezTo>
                  <a:lnTo>
                    <a:pt x="1" y="2117"/>
                  </a:lnTo>
                  <a:cubicBezTo>
                    <a:pt x="1" y="2117"/>
                    <a:pt x="1" y="2198"/>
                    <a:pt x="81" y="2198"/>
                  </a:cubicBezTo>
                  <a:lnTo>
                    <a:pt x="2783" y="2198"/>
                  </a:lnTo>
                  <a:cubicBezTo>
                    <a:pt x="2864" y="2198"/>
                    <a:pt x="2944" y="2117"/>
                    <a:pt x="2944" y="2117"/>
                  </a:cubicBezTo>
                  <a:lnTo>
                    <a:pt x="2944" y="182"/>
                  </a:lnTo>
                  <a:cubicBezTo>
                    <a:pt x="2944" y="101"/>
                    <a:pt x="2864" y="0"/>
                    <a:pt x="2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2447664" y="3466169"/>
              <a:ext cx="187822" cy="23812"/>
            </a:xfrm>
            <a:custGeom>
              <a:avLst/>
              <a:gdLst/>
              <a:ahLst/>
              <a:cxnLst/>
              <a:rect l="l" t="t" r="r" b="b"/>
              <a:pathLst>
                <a:path w="6050" h="767" extrusionOk="0">
                  <a:moveTo>
                    <a:pt x="162" y="0"/>
                  </a:moveTo>
                  <a:lnTo>
                    <a:pt x="1" y="767"/>
                  </a:lnTo>
                  <a:lnTo>
                    <a:pt x="6049" y="767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397587" y="3455520"/>
              <a:ext cx="55136" cy="65753"/>
            </a:xfrm>
            <a:custGeom>
              <a:avLst/>
              <a:gdLst/>
              <a:ahLst/>
              <a:cxnLst/>
              <a:rect l="l" t="t" r="r" b="b"/>
              <a:pathLst>
                <a:path w="1776" h="2118" extrusionOk="0">
                  <a:moveTo>
                    <a:pt x="767" y="1"/>
                  </a:moveTo>
                  <a:cubicBezTo>
                    <a:pt x="344" y="182"/>
                    <a:pt x="1" y="606"/>
                    <a:pt x="1" y="1110"/>
                  </a:cubicBezTo>
                  <a:cubicBezTo>
                    <a:pt x="1" y="1513"/>
                    <a:pt x="344" y="1936"/>
                    <a:pt x="767" y="2118"/>
                  </a:cubicBezTo>
                  <a:cubicBezTo>
                    <a:pt x="848" y="2118"/>
                    <a:pt x="1271" y="1936"/>
                    <a:pt x="1352" y="1936"/>
                  </a:cubicBezTo>
                  <a:cubicBezTo>
                    <a:pt x="1352" y="1936"/>
                    <a:pt x="1775" y="1694"/>
                    <a:pt x="1775" y="1110"/>
                  </a:cubicBezTo>
                  <a:cubicBezTo>
                    <a:pt x="1775" y="424"/>
                    <a:pt x="848" y="1"/>
                    <a:pt x="7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421368" y="3455520"/>
              <a:ext cx="44487" cy="68268"/>
            </a:xfrm>
            <a:custGeom>
              <a:avLst/>
              <a:gdLst/>
              <a:ahLst/>
              <a:cxnLst/>
              <a:rect l="l" t="t" r="r" b="b"/>
              <a:pathLst>
                <a:path w="1433" h="2199" extrusionOk="0">
                  <a:moveTo>
                    <a:pt x="1" y="1"/>
                  </a:moveTo>
                  <a:cubicBezTo>
                    <a:pt x="162" y="101"/>
                    <a:pt x="344" y="182"/>
                    <a:pt x="424" y="263"/>
                  </a:cubicBezTo>
                  <a:cubicBezTo>
                    <a:pt x="586" y="505"/>
                    <a:pt x="747" y="767"/>
                    <a:pt x="747" y="1110"/>
                  </a:cubicBezTo>
                  <a:cubicBezTo>
                    <a:pt x="747" y="1513"/>
                    <a:pt x="424" y="1936"/>
                    <a:pt x="1" y="2118"/>
                  </a:cubicBezTo>
                  <a:cubicBezTo>
                    <a:pt x="82" y="2118"/>
                    <a:pt x="243" y="2198"/>
                    <a:pt x="344" y="2198"/>
                  </a:cubicBezTo>
                  <a:cubicBezTo>
                    <a:pt x="1009" y="2198"/>
                    <a:pt x="1432" y="1694"/>
                    <a:pt x="1432" y="1110"/>
                  </a:cubicBezTo>
                  <a:cubicBezTo>
                    <a:pt x="1432" y="767"/>
                    <a:pt x="1352" y="505"/>
                    <a:pt x="1170" y="263"/>
                  </a:cubicBezTo>
                  <a:cubicBezTo>
                    <a:pt x="928" y="101"/>
                    <a:pt x="666" y="1"/>
                    <a:pt x="3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421368" y="3476818"/>
              <a:ext cx="23191" cy="23191"/>
            </a:xfrm>
            <a:custGeom>
              <a:avLst/>
              <a:gdLst/>
              <a:ahLst/>
              <a:cxnLst/>
              <a:rect l="l" t="t" r="r" b="b"/>
              <a:pathLst>
                <a:path w="747" h="747" extrusionOk="0">
                  <a:moveTo>
                    <a:pt x="344" y="0"/>
                  </a:moveTo>
                  <a:cubicBezTo>
                    <a:pt x="162" y="0"/>
                    <a:pt x="1" y="161"/>
                    <a:pt x="1" y="424"/>
                  </a:cubicBezTo>
                  <a:cubicBezTo>
                    <a:pt x="1" y="585"/>
                    <a:pt x="162" y="746"/>
                    <a:pt x="344" y="746"/>
                  </a:cubicBezTo>
                  <a:cubicBezTo>
                    <a:pt x="586" y="746"/>
                    <a:pt x="747" y="585"/>
                    <a:pt x="747" y="424"/>
                  </a:cubicBezTo>
                  <a:cubicBezTo>
                    <a:pt x="747" y="161"/>
                    <a:pt x="586" y="0"/>
                    <a:pt x="34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588519" y="3455520"/>
              <a:ext cx="59482" cy="65753"/>
            </a:xfrm>
            <a:custGeom>
              <a:avLst/>
              <a:gdLst/>
              <a:ahLst/>
              <a:cxnLst/>
              <a:rect l="l" t="t" r="r" b="b"/>
              <a:pathLst>
                <a:path w="1916" h="2118" extrusionOk="0">
                  <a:moveTo>
                    <a:pt x="665" y="1"/>
                  </a:moveTo>
                  <a:cubicBezTo>
                    <a:pt x="242" y="182"/>
                    <a:pt x="0" y="606"/>
                    <a:pt x="0" y="1110"/>
                  </a:cubicBezTo>
                  <a:cubicBezTo>
                    <a:pt x="0" y="1513"/>
                    <a:pt x="242" y="1936"/>
                    <a:pt x="665" y="2118"/>
                  </a:cubicBezTo>
                  <a:cubicBezTo>
                    <a:pt x="827" y="2118"/>
                    <a:pt x="1915" y="1694"/>
                    <a:pt x="1915" y="1110"/>
                  </a:cubicBezTo>
                  <a:cubicBezTo>
                    <a:pt x="1915" y="424"/>
                    <a:pt x="827" y="1"/>
                    <a:pt x="665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609165" y="3455520"/>
              <a:ext cx="46971" cy="68268"/>
            </a:xfrm>
            <a:custGeom>
              <a:avLst/>
              <a:gdLst/>
              <a:ahLst/>
              <a:cxnLst/>
              <a:rect l="l" t="t" r="r" b="b"/>
              <a:pathLst>
                <a:path w="1513" h="2199" extrusionOk="0">
                  <a:moveTo>
                    <a:pt x="0" y="1"/>
                  </a:moveTo>
                  <a:cubicBezTo>
                    <a:pt x="162" y="101"/>
                    <a:pt x="343" y="182"/>
                    <a:pt x="424" y="263"/>
                  </a:cubicBezTo>
                  <a:cubicBezTo>
                    <a:pt x="666" y="505"/>
                    <a:pt x="746" y="767"/>
                    <a:pt x="746" y="1110"/>
                  </a:cubicBezTo>
                  <a:cubicBezTo>
                    <a:pt x="746" y="1513"/>
                    <a:pt x="504" y="1936"/>
                    <a:pt x="0" y="2118"/>
                  </a:cubicBezTo>
                  <a:cubicBezTo>
                    <a:pt x="162" y="2118"/>
                    <a:pt x="242" y="2198"/>
                    <a:pt x="424" y="2198"/>
                  </a:cubicBezTo>
                  <a:cubicBezTo>
                    <a:pt x="1009" y="2198"/>
                    <a:pt x="1513" y="1694"/>
                    <a:pt x="1513" y="1110"/>
                  </a:cubicBezTo>
                  <a:cubicBezTo>
                    <a:pt x="1513" y="767"/>
                    <a:pt x="1351" y="505"/>
                    <a:pt x="1170" y="263"/>
                  </a:cubicBezTo>
                  <a:cubicBezTo>
                    <a:pt x="1009" y="101"/>
                    <a:pt x="666" y="1"/>
                    <a:pt x="42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609165" y="3476818"/>
              <a:ext cx="23191" cy="23191"/>
            </a:xfrm>
            <a:custGeom>
              <a:avLst/>
              <a:gdLst/>
              <a:ahLst/>
              <a:cxnLst/>
              <a:rect l="l" t="t" r="r" b="b"/>
              <a:pathLst>
                <a:path w="747" h="747" extrusionOk="0">
                  <a:moveTo>
                    <a:pt x="424" y="0"/>
                  </a:moveTo>
                  <a:cubicBezTo>
                    <a:pt x="162" y="0"/>
                    <a:pt x="0" y="161"/>
                    <a:pt x="0" y="424"/>
                  </a:cubicBezTo>
                  <a:cubicBezTo>
                    <a:pt x="0" y="585"/>
                    <a:pt x="162" y="746"/>
                    <a:pt x="424" y="746"/>
                  </a:cubicBezTo>
                  <a:cubicBezTo>
                    <a:pt x="585" y="746"/>
                    <a:pt x="746" y="585"/>
                    <a:pt x="746" y="424"/>
                  </a:cubicBezTo>
                  <a:cubicBezTo>
                    <a:pt x="746" y="161"/>
                    <a:pt x="585" y="0"/>
                    <a:pt x="42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437047" y="3314696"/>
              <a:ext cx="62618" cy="68237"/>
            </a:xfrm>
            <a:custGeom>
              <a:avLst/>
              <a:gdLst/>
              <a:ahLst/>
              <a:cxnLst/>
              <a:rect l="l" t="t" r="r" b="b"/>
              <a:pathLst>
                <a:path w="2017" h="2198" extrusionOk="0">
                  <a:moveTo>
                    <a:pt x="746" y="0"/>
                  </a:moveTo>
                  <a:lnTo>
                    <a:pt x="665" y="101"/>
                  </a:lnTo>
                  <a:lnTo>
                    <a:pt x="81" y="2016"/>
                  </a:lnTo>
                  <a:cubicBezTo>
                    <a:pt x="0" y="2117"/>
                    <a:pt x="81" y="2198"/>
                    <a:pt x="161" y="2198"/>
                  </a:cubicBezTo>
                  <a:lnTo>
                    <a:pt x="1855" y="2198"/>
                  </a:lnTo>
                  <a:cubicBezTo>
                    <a:pt x="1936" y="2198"/>
                    <a:pt x="2016" y="2117"/>
                    <a:pt x="2016" y="2117"/>
                  </a:cubicBezTo>
                  <a:lnTo>
                    <a:pt x="2016" y="182"/>
                  </a:lnTo>
                  <a:cubicBezTo>
                    <a:pt x="2016" y="101"/>
                    <a:pt x="1936" y="0"/>
                    <a:pt x="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520281" y="3314696"/>
              <a:ext cx="39458" cy="68237"/>
            </a:xfrm>
            <a:custGeom>
              <a:avLst/>
              <a:gdLst/>
              <a:ahLst/>
              <a:cxnLst/>
              <a:rect l="l" t="t" r="r" b="b"/>
              <a:pathLst>
                <a:path w="1271" h="2198" extrusionOk="0">
                  <a:moveTo>
                    <a:pt x="18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2117"/>
                  </a:lnTo>
                  <a:cubicBezTo>
                    <a:pt x="1" y="2117"/>
                    <a:pt x="81" y="2198"/>
                    <a:pt x="182" y="2198"/>
                  </a:cubicBezTo>
                  <a:lnTo>
                    <a:pt x="1190" y="2198"/>
                  </a:lnTo>
                  <a:lnTo>
                    <a:pt x="1271" y="2117"/>
                  </a:lnTo>
                  <a:lnTo>
                    <a:pt x="1271" y="182"/>
                  </a:lnTo>
                  <a:cubicBezTo>
                    <a:pt x="1271" y="101"/>
                    <a:pt x="1190" y="0"/>
                    <a:pt x="1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674268" y="3458656"/>
              <a:ext cx="23812" cy="28189"/>
            </a:xfrm>
            <a:custGeom>
              <a:avLst/>
              <a:gdLst/>
              <a:ahLst/>
              <a:cxnLst/>
              <a:rect l="l" t="t" r="r" b="b"/>
              <a:pathLst>
                <a:path w="767" h="908" extrusionOk="0">
                  <a:moveTo>
                    <a:pt x="343" y="0"/>
                  </a:moveTo>
                  <a:lnTo>
                    <a:pt x="0" y="242"/>
                  </a:lnTo>
                  <a:lnTo>
                    <a:pt x="0" y="908"/>
                  </a:lnTo>
                  <a:lnTo>
                    <a:pt x="504" y="908"/>
                  </a:lnTo>
                  <a:cubicBezTo>
                    <a:pt x="585" y="908"/>
                    <a:pt x="766" y="827"/>
                    <a:pt x="766" y="746"/>
                  </a:cubicBezTo>
                  <a:lnTo>
                    <a:pt x="766" y="242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674268" y="3443009"/>
              <a:ext cx="23812" cy="23191"/>
            </a:xfrm>
            <a:custGeom>
              <a:avLst/>
              <a:gdLst/>
              <a:ahLst/>
              <a:cxnLst/>
              <a:rect l="l" t="t" r="r" b="b"/>
              <a:pathLst>
                <a:path w="767" h="747" extrusionOk="0">
                  <a:moveTo>
                    <a:pt x="262" y="0"/>
                  </a:moveTo>
                  <a:cubicBezTo>
                    <a:pt x="81" y="0"/>
                    <a:pt x="0" y="162"/>
                    <a:pt x="0" y="242"/>
                  </a:cubicBezTo>
                  <a:lnTo>
                    <a:pt x="0" y="746"/>
                  </a:lnTo>
                  <a:lnTo>
                    <a:pt x="766" y="74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2481473" y="3401066"/>
              <a:ext cx="23191" cy="10679"/>
            </a:xfrm>
            <a:custGeom>
              <a:avLst/>
              <a:gdLst/>
              <a:ahLst/>
              <a:cxnLst/>
              <a:rect l="l" t="t" r="r" b="b"/>
              <a:pathLst>
                <a:path w="747" h="344" extrusionOk="0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cubicBezTo>
                    <a:pt x="0" y="243"/>
                    <a:pt x="81" y="343"/>
                    <a:pt x="162" y="343"/>
                  </a:cubicBezTo>
                  <a:lnTo>
                    <a:pt x="505" y="343"/>
                  </a:lnTo>
                  <a:cubicBezTo>
                    <a:pt x="666" y="343"/>
                    <a:pt x="746" y="243"/>
                    <a:pt x="746" y="162"/>
                  </a:cubicBezTo>
                  <a:cubicBezTo>
                    <a:pt x="746" y="81"/>
                    <a:pt x="666" y="1"/>
                    <a:pt x="505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2629810" y="3325345"/>
              <a:ext cx="41973" cy="41942"/>
            </a:xfrm>
            <a:custGeom>
              <a:avLst/>
              <a:gdLst/>
              <a:ahLst/>
              <a:cxnLst/>
              <a:rect l="l" t="t" r="r" b="b"/>
              <a:pathLst>
                <a:path w="1352" h="1351" extrusionOk="0">
                  <a:moveTo>
                    <a:pt x="505" y="0"/>
                  </a:moveTo>
                  <a:lnTo>
                    <a:pt x="1" y="504"/>
                  </a:lnTo>
                  <a:lnTo>
                    <a:pt x="848" y="1351"/>
                  </a:lnTo>
                  <a:lnTo>
                    <a:pt x="1352" y="847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2522795" y="3233946"/>
              <a:ext cx="135853" cy="127098"/>
            </a:xfrm>
            <a:custGeom>
              <a:avLst/>
              <a:gdLst/>
              <a:ahLst/>
              <a:cxnLst/>
              <a:rect l="l" t="t" r="r" b="b"/>
              <a:pathLst>
                <a:path w="4376" h="4094" extrusionOk="0">
                  <a:moveTo>
                    <a:pt x="1512" y="0"/>
                  </a:moveTo>
                  <a:cubicBezTo>
                    <a:pt x="1432" y="81"/>
                    <a:pt x="686" y="505"/>
                    <a:pt x="605" y="686"/>
                  </a:cubicBezTo>
                  <a:cubicBezTo>
                    <a:pt x="0" y="1513"/>
                    <a:pt x="101" y="2702"/>
                    <a:pt x="847" y="3448"/>
                  </a:cubicBezTo>
                  <a:cubicBezTo>
                    <a:pt x="1279" y="3880"/>
                    <a:pt x="1838" y="4094"/>
                    <a:pt x="2396" y="4094"/>
                  </a:cubicBezTo>
                  <a:cubicBezTo>
                    <a:pt x="2829" y="4094"/>
                    <a:pt x="3260" y="3965"/>
                    <a:pt x="3629" y="3710"/>
                  </a:cubicBezTo>
                  <a:cubicBezTo>
                    <a:pt x="3710" y="3609"/>
                    <a:pt x="4032" y="3206"/>
                    <a:pt x="4133" y="3105"/>
                  </a:cubicBezTo>
                  <a:cubicBezTo>
                    <a:pt x="4133" y="3105"/>
                    <a:pt x="4375" y="1271"/>
                    <a:pt x="3528" y="424"/>
                  </a:cubicBezTo>
                  <a:lnTo>
                    <a:pt x="1512" y="0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2541578" y="3226433"/>
              <a:ext cx="122069" cy="122721"/>
            </a:xfrm>
            <a:custGeom>
              <a:avLst/>
              <a:gdLst/>
              <a:ahLst/>
              <a:cxnLst/>
              <a:rect l="l" t="t" r="r" b="b"/>
              <a:pathLst>
                <a:path w="3932" h="3953" extrusionOk="0">
                  <a:moveTo>
                    <a:pt x="1754" y="1"/>
                  </a:moveTo>
                  <a:cubicBezTo>
                    <a:pt x="1250" y="1"/>
                    <a:pt x="665" y="162"/>
                    <a:pt x="242" y="585"/>
                  </a:cubicBezTo>
                  <a:cubicBezTo>
                    <a:pt x="161" y="666"/>
                    <a:pt x="81" y="747"/>
                    <a:pt x="0" y="928"/>
                  </a:cubicBezTo>
                  <a:cubicBezTo>
                    <a:pt x="403" y="585"/>
                    <a:pt x="827" y="505"/>
                    <a:pt x="1250" y="505"/>
                  </a:cubicBezTo>
                  <a:cubicBezTo>
                    <a:pt x="1835" y="505"/>
                    <a:pt x="2339" y="666"/>
                    <a:pt x="2762" y="1089"/>
                  </a:cubicBezTo>
                  <a:cubicBezTo>
                    <a:pt x="3266" y="1513"/>
                    <a:pt x="3427" y="2097"/>
                    <a:pt x="3427" y="2682"/>
                  </a:cubicBezTo>
                  <a:cubicBezTo>
                    <a:pt x="3427" y="3105"/>
                    <a:pt x="3266" y="3529"/>
                    <a:pt x="3024" y="3952"/>
                  </a:cubicBezTo>
                  <a:cubicBezTo>
                    <a:pt x="3105" y="3851"/>
                    <a:pt x="3266" y="3771"/>
                    <a:pt x="3347" y="3690"/>
                  </a:cubicBezTo>
                  <a:cubicBezTo>
                    <a:pt x="3770" y="3267"/>
                    <a:pt x="3932" y="2682"/>
                    <a:pt x="3932" y="2097"/>
                  </a:cubicBezTo>
                  <a:cubicBezTo>
                    <a:pt x="3932" y="1593"/>
                    <a:pt x="3770" y="1009"/>
                    <a:pt x="3347" y="585"/>
                  </a:cubicBezTo>
                  <a:cubicBezTo>
                    <a:pt x="2923" y="162"/>
                    <a:pt x="2339" y="1"/>
                    <a:pt x="1754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2651108" y="3359123"/>
              <a:ext cx="78264" cy="69199"/>
            </a:xfrm>
            <a:custGeom>
              <a:avLst/>
              <a:gdLst/>
              <a:ahLst/>
              <a:cxnLst/>
              <a:rect l="l" t="t" r="r" b="b"/>
              <a:pathLst>
                <a:path w="2521" h="2229" extrusionOk="0">
                  <a:moveTo>
                    <a:pt x="162" y="1"/>
                  </a:moveTo>
                  <a:lnTo>
                    <a:pt x="81" y="182"/>
                  </a:lnTo>
                  <a:cubicBezTo>
                    <a:pt x="0" y="263"/>
                    <a:pt x="0" y="424"/>
                    <a:pt x="81" y="505"/>
                  </a:cubicBezTo>
                  <a:lnTo>
                    <a:pt x="1250" y="1936"/>
                  </a:lnTo>
                  <a:cubicBezTo>
                    <a:pt x="1372" y="2134"/>
                    <a:pt x="1597" y="2228"/>
                    <a:pt x="1812" y="2228"/>
                  </a:cubicBezTo>
                  <a:cubicBezTo>
                    <a:pt x="1882" y="2228"/>
                    <a:pt x="1952" y="2218"/>
                    <a:pt x="2016" y="2198"/>
                  </a:cubicBezTo>
                  <a:cubicBezTo>
                    <a:pt x="2178" y="2098"/>
                    <a:pt x="2520" y="1432"/>
                    <a:pt x="2178" y="1090"/>
                  </a:cubicBezTo>
                  <a:lnTo>
                    <a:pt x="162" y="1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2653591" y="3346767"/>
              <a:ext cx="80779" cy="80624"/>
            </a:xfrm>
            <a:custGeom>
              <a:avLst/>
              <a:gdLst/>
              <a:ahLst/>
              <a:cxnLst/>
              <a:rect l="l" t="t" r="r" b="b"/>
              <a:pathLst>
                <a:path w="2602" h="2597" extrusionOk="0">
                  <a:moveTo>
                    <a:pt x="49" y="532"/>
                  </a:moveTo>
                  <a:lnTo>
                    <a:pt x="49" y="532"/>
                  </a:lnTo>
                  <a:cubicBezTo>
                    <a:pt x="33" y="544"/>
                    <a:pt x="17" y="560"/>
                    <a:pt x="1" y="580"/>
                  </a:cubicBezTo>
                  <a:lnTo>
                    <a:pt x="49" y="532"/>
                  </a:lnTo>
                  <a:close/>
                  <a:moveTo>
                    <a:pt x="626" y="1"/>
                  </a:moveTo>
                  <a:cubicBezTo>
                    <a:pt x="586" y="1"/>
                    <a:pt x="545" y="26"/>
                    <a:pt x="505" y="76"/>
                  </a:cubicBezTo>
                  <a:lnTo>
                    <a:pt x="49" y="532"/>
                  </a:lnTo>
                  <a:lnTo>
                    <a:pt x="49" y="532"/>
                  </a:lnTo>
                  <a:cubicBezTo>
                    <a:pt x="74" y="514"/>
                    <a:pt x="98" y="505"/>
                    <a:pt x="122" y="505"/>
                  </a:cubicBezTo>
                  <a:cubicBezTo>
                    <a:pt x="162" y="505"/>
                    <a:pt x="203" y="530"/>
                    <a:pt x="243" y="580"/>
                  </a:cubicBezTo>
                  <a:lnTo>
                    <a:pt x="1755" y="1750"/>
                  </a:lnTo>
                  <a:cubicBezTo>
                    <a:pt x="1936" y="1992"/>
                    <a:pt x="2017" y="2254"/>
                    <a:pt x="1936" y="2596"/>
                  </a:cubicBezTo>
                  <a:cubicBezTo>
                    <a:pt x="2098" y="2496"/>
                    <a:pt x="2178" y="2496"/>
                    <a:pt x="2259" y="2334"/>
                  </a:cubicBezTo>
                  <a:cubicBezTo>
                    <a:pt x="2602" y="2092"/>
                    <a:pt x="2602" y="1588"/>
                    <a:pt x="2259" y="1246"/>
                  </a:cubicBezTo>
                  <a:lnTo>
                    <a:pt x="747" y="76"/>
                  </a:lnTo>
                  <a:cubicBezTo>
                    <a:pt x="707" y="26"/>
                    <a:pt x="666" y="1"/>
                    <a:pt x="62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549060" y="3248507"/>
              <a:ext cx="96426" cy="88602"/>
            </a:xfrm>
            <a:custGeom>
              <a:avLst/>
              <a:gdLst/>
              <a:ahLst/>
              <a:cxnLst/>
              <a:rect l="l" t="t" r="r" b="b"/>
              <a:pathLst>
                <a:path w="3106" h="2854" extrusionOk="0">
                  <a:moveTo>
                    <a:pt x="1543" y="0"/>
                  </a:moveTo>
                  <a:cubicBezTo>
                    <a:pt x="1175" y="0"/>
                    <a:pt x="797" y="126"/>
                    <a:pt x="505" y="378"/>
                  </a:cubicBezTo>
                  <a:cubicBezTo>
                    <a:pt x="1" y="963"/>
                    <a:pt x="1" y="1890"/>
                    <a:pt x="505" y="2475"/>
                  </a:cubicBezTo>
                  <a:cubicBezTo>
                    <a:pt x="797" y="2727"/>
                    <a:pt x="1175" y="2853"/>
                    <a:pt x="1543" y="2853"/>
                  </a:cubicBezTo>
                  <a:cubicBezTo>
                    <a:pt x="1911" y="2853"/>
                    <a:pt x="2269" y="2727"/>
                    <a:pt x="2521" y="2475"/>
                  </a:cubicBezTo>
                  <a:cubicBezTo>
                    <a:pt x="3106" y="1890"/>
                    <a:pt x="3106" y="963"/>
                    <a:pt x="2521" y="378"/>
                  </a:cubicBezTo>
                  <a:cubicBezTo>
                    <a:pt x="2269" y="126"/>
                    <a:pt x="1911" y="0"/>
                    <a:pt x="1543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2353782" y="3458656"/>
              <a:ext cx="23191" cy="28189"/>
            </a:xfrm>
            <a:custGeom>
              <a:avLst/>
              <a:gdLst/>
              <a:ahLst/>
              <a:cxnLst/>
              <a:rect l="l" t="t" r="r" b="b"/>
              <a:pathLst>
                <a:path w="747" h="908" extrusionOk="0">
                  <a:moveTo>
                    <a:pt x="404" y="0"/>
                  </a:moveTo>
                  <a:lnTo>
                    <a:pt x="1" y="242"/>
                  </a:lnTo>
                  <a:lnTo>
                    <a:pt x="1" y="746"/>
                  </a:lnTo>
                  <a:cubicBezTo>
                    <a:pt x="1" y="827"/>
                    <a:pt x="162" y="908"/>
                    <a:pt x="242" y="908"/>
                  </a:cubicBezTo>
                  <a:lnTo>
                    <a:pt x="747" y="908"/>
                  </a:lnTo>
                  <a:lnTo>
                    <a:pt x="747" y="24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2353782" y="3443009"/>
              <a:ext cx="23191" cy="23191"/>
            </a:xfrm>
            <a:custGeom>
              <a:avLst/>
              <a:gdLst/>
              <a:ahLst/>
              <a:cxnLst/>
              <a:rect l="l" t="t" r="r" b="b"/>
              <a:pathLst>
                <a:path w="747" h="747" extrusionOk="0">
                  <a:moveTo>
                    <a:pt x="1" y="0"/>
                  </a:moveTo>
                  <a:lnTo>
                    <a:pt x="1" y="746"/>
                  </a:lnTo>
                  <a:lnTo>
                    <a:pt x="747" y="746"/>
                  </a:lnTo>
                  <a:lnTo>
                    <a:pt x="747" y="242"/>
                  </a:lnTo>
                  <a:cubicBezTo>
                    <a:pt x="747" y="162"/>
                    <a:pt x="666" y="0"/>
                    <a:pt x="50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1291253" y="1540275"/>
            <a:ext cx="344298" cy="375592"/>
            <a:chOff x="3170008" y="2026510"/>
            <a:chExt cx="344298" cy="375592"/>
          </a:xfrm>
        </p:grpSpPr>
        <p:sp>
          <p:nvSpPr>
            <p:cNvPr id="1047" name="Google Shape;1047;p36"/>
            <p:cNvSpPr/>
            <p:nvPr/>
          </p:nvSpPr>
          <p:spPr>
            <a:xfrm>
              <a:off x="3237595" y="2368294"/>
              <a:ext cx="65132" cy="33808"/>
            </a:xfrm>
            <a:custGeom>
              <a:avLst/>
              <a:gdLst/>
              <a:ahLst/>
              <a:cxnLst/>
              <a:rect l="l" t="t" r="r" b="b"/>
              <a:pathLst>
                <a:path w="2098" h="1089" extrusionOk="0">
                  <a:moveTo>
                    <a:pt x="2097" y="0"/>
                  </a:moveTo>
                  <a:lnTo>
                    <a:pt x="1" y="423"/>
                  </a:lnTo>
                  <a:lnTo>
                    <a:pt x="1" y="746"/>
                  </a:lnTo>
                  <a:cubicBezTo>
                    <a:pt x="1" y="928"/>
                    <a:pt x="162" y="1089"/>
                    <a:pt x="343" y="1089"/>
                  </a:cubicBezTo>
                  <a:lnTo>
                    <a:pt x="1674" y="1089"/>
                  </a:lnTo>
                  <a:cubicBezTo>
                    <a:pt x="1936" y="1089"/>
                    <a:pt x="2097" y="928"/>
                    <a:pt x="2097" y="746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3287051" y="2370778"/>
              <a:ext cx="36944" cy="31324"/>
            </a:xfrm>
            <a:custGeom>
              <a:avLst/>
              <a:gdLst/>
              <a:ahLst/>
              <a:cxnLst/>
              <a:rect l="l" t="t" r="r" b="b"/>
              <a:pathLst>
                <a:path w="1190" h="1009" extrusionOk="0">
                  <a:moveTo>
                    <a:pt x="424" y="1"/>
                  </a:moveTo>
                  <a:lnTo>
                    <a:pt x="424" y="666"/>
                  </a:lnTo>
                  <a:cubicBezTo>
                    <a:pt x="424" y="848"/>
                    <a:pt x="263" y="1009"/>
                    <a:pt x="0" y="1009"/>
                  </a:cubicBezTo>
                  <a:lnTo>
                    <a:pt x="767" y="1009"/>
                  </a:lnTo>
                  <a:cubicBezTo>
                    <a:pt x="1009" y="1009"/>
                    <a:pt x="1190" y="848"/>
                    <a:pt x="1190" y="666"/>
                  </a:cubicBezTo>
                  <a:lnTo>
                    <a:pt x="1190" y="343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3170008" y="2026510"/>
              <a:ext cx="203438" cy="354937"/>
            </a:xfrm>
            <a:custGeom>
              <a:avLst/>
              <a:gdLst/>
              <a:ahLst/>
              <a:cxnLst/>
              <a:rect l="l" t="t" r="r" b="b"/>
              <a:pathLst>
                <a:path w="6553" h="11433" extrusionOk="0">
                  <a:moveTo>
                    <a:pt x="1936" y="1"/>
                  </a:moveTo>
                  <a:cubicBezTo>
                    <a:pt x="1754" y="1"/>
                    <a:pt x="1593" y="82"/>
                    <a:pt x="1512" y="263"/>
                  </a:cubicBezTo>
                  <a:lnTo>
                    <a:pt x="1432" y="505"/>
                  </a:lnTo>
                  <a:cubicBezTo>
                    <a:pt x="1432" y="666"/>
                    <a:pt x="1331" y="666"/>
                    <a:pt x="1170" y="666"/>
                  </a:cubicBezTo>
                  <a:lnTo>
                    <a:pt x="504" y="666"/>
                  </a:lnTo>
                  <a:cubicBezTo>
                    <a:pt x="242" y="666"/>
                    <a:pt x="0" y="928"/>
                    <a:pt x="0" y="1271"/>
                  </a:cubicBezTo>
                  <a:lnTo>
                    <a:pt x="0" y="6392"/>
                  </a:lnTo>
                  <a:cubicBezTo>
                    <a:pt x="0" y="6896"/>
                    <a:pt x="242" y="7400"/>
                    <a:pt x="666" y="7561"/>
                  </a:cubicBezTo>
                  <a:cubicBezTo>
                    <a:pt x="928" y="7723"/>
                    <a:pt x="1170" y="7985"/>
                    <a:pt x="1170" y="8328"/>
                  </a:cubicBezTo>
                  <a:lnTo>
                    <a:pt x="1170" y="11009"/>
                  </a:lnTo>
                  <a:cubicBezTo>
                    <a:pt x="1170" y="11251"/>
                    <a:pt x="1331" y="11432"/>
                    <a:pt x="1512" y="11432"/>
                  </a:cubicBezTo>
                  <a:lnTo>
                    <a:pt x="4859" y="11432"/>
                  </a:lnTo>
                  <a:cubicBezTo>
                    <a:pt x="5121" y="11432"/>
                    <a:pt x="5363" y="11170"/>
                    <a:pt x="5363" y="10928"/>
                  </a:cubicBezTo>
                  <a:lnTo>
                    <a:pt x="5363" y="8328"/>
                  </a:lnTo>
                  <a:cubicBezTo>
                    <a:pt x="5283" y="7904"/>
                    <a:pt x="5706" y="7642"/>
                    <a:pt x="5706" y="7642"/>
                  </a:cubicBezTo>
                  <a:cubicBezTo>
                    <a:pt x="6210" y="7320"/>
                    <a:pt x="6553" y="6815"/>
                    <a:pt x="6553" y="6211"/>
                  </a:cubicBezTo>
                  <a:lnTo>
                    <a:pt x="6553" y="1432"/>
                  </a:lnTo>
                  <a:cubicBezTo>
                    <a:pt x="6553" y="1009"/>
                    <a:pt x="6210" y="666"/>
                    <a:pt x="5787" y="666"/>
                  </a:cubicBezTo>
                  <a:lnTo>
                    <a:pt x="5202" y="666"/>
                  </a:lnTo>
                  <a:cubicBezTo>
                    <a:pt x="5121" y="666"/>
                    <a:pt x="5041" y="666"/>
                    <a:pt x="5041" y="505"/>
                  </a:cubicBezTo>
                  <a:lnTo>
                    <a:pt x="4859" y="263"/>
                  </a:lnTo>
                  <a:cubicBezTo>
                    <a:pt x="4859" y="82"/>
                    <a:pt x="4698" y="1"/>
                    <a:pt x="453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3308318" y="2026510"/>
              <a:ext cx="83294" cy="354937"/>
            </a:xfrm>
            <a:custGeom>
              <a:avLst/>
              <a:gdLst/>
              <a:ahLst/>
              <a:cxnLst/>
              <a:rect l="l" t="t" r="r" b="b"/>
              <a:pathLst>
                <a:path w="2683" h="11433" extrusionOk="0">
                  <a:moveTo>
                    <a:pt x="1" y="1"/>
                  </a:moveTo>
                  <a:cubicBezTo>
                    <a:pt x="162" y="1"/>
                    <a:pt x="324" y="82"/>
                    <a:pt x="404" y="263"/>
                  </a:cubicBezTo>
                  <a:lnTo>
                    <a:pt x="505" y="505"/>
                  </a:lnTo>
                  <a:cubicBezTo>
                    <a:pt x="505" y="666"/>
                    <a:pt x="586" y="666"/>
                    <a:pt x="747" y="666"/>
                  </a:cubicBezTo>
                  <a:lnTo>
                    <a:pt x="1251" y="666"/>
                  </a:lnTo>
                  <a:cubicBezTo>
                    <a:pt x="1674" y="666"/>
                    <a:pt x="2017" y="1009"/>
                    <a:pt x="2017" y="1432"/>
                  </a:cubicBezTo>
                  <a:lnTo>
                    <a:pt x="2017" y="1594"/>
                  </a:lnTo>
                  <a:lnTo>
                    <a:pt x="666" y="4033"/>
                  </a:lnTo>
                  <a:lnTo>
                    <a:pt x="2017" y="6211"/>
                  </a:lnTo>
                  <a:cubicBezTo>
                    <a:pt x="2017" y="6473"/>
                    <a:pt x="1916" y="6815"/>
                    <a:pt x="1755" y="6977"/>
                  </a:cubicBezTo>
                  <a:cubicBezTo>
                    <a:pt x="1674" y="7219"/>
                    <a:pt x="1412" y="7481"/>
                    <a:pt x="1170" y="7642"/>
                  </a:cubicBezTo>
                  <a:cubicBezTo>
                    <a:pt x="908" y="7723"/>
                    <a:pt x="828" y="8066"/>
                    <a:pt x="828" y="8328"/>
                  </a:cubicBezTo>
                  <a:lnTo>
                    <a:pt x="828" y="10928"/>
                  </a:lnTo>
                  <a:cubicBezTo>
                    <a:pt x="828" y="11170"/>
                    <a:pt x="586" y="11432"/>
                    <a:pt x="324" y="11432"/>
                  </a:cubicBezTo>
                  <a:lnTo>
                    <a:pt x="1009" y="11432"/>
                  </a:lnTo>
                  <a:cubicBezTo>
                    <a:pt x="1332" y="11432"/>
                    <a:pt x="1513" y="11170"/>
                    <a:pt x="1513" y="10928"/>
                  </a:cubicBezTo>
                  <a:lnTo>
                    <a:pt x="1513" y="8328"/>
                  </a:lnTo>
                  <a:cubicBezTo>
                    <a:pt x="1513" y="8066"/>
                    <a:pt x="1674" y="7723"/>
                    <a:pt x="1916" y="7642"/>
                  </a:cubicBezTo>
                  <a:cubicBezTo>
                    <a:pt x="2178" y="7481"/>
                    <a:pt x="2340" y="7219"/>
                    <a:pt x="2521" y="6977"/>
                  </a:cubicBezTo>
                  <a:cubicBezTo>
                    <a:pt x="2682" y="6815"/>
                    <a:pt x="2682" y="6473"/>
                    <a:pt x="2682" y="6211"/>
                  </a:cubicBezTo>
                  <a:lnTo>
                    <a:pt x="2682" y="1432"/>
                  </a:lnTo>
                  <a:cubicBezTo>
                    <a:pt x="2682" y="1009"/>
                    <a:pt x="2420" y="666"/>
                    <a:pt x="2017" y="666"/>
                  </a:cubicBezTo>
                  <a:lnTo>
                    <a:pt x="1412" y="666"/>
                  </a:lnTo>
                  <a:cubicBezTo>
                    <a:pt x="1332" y="666"/>
                    <a:pt x="1251" y="666"/>
                    <a:pt x="1251" y="505"/>
                  </a:cubicBezTo>
                  <a:lnTo>
                    <a:pt x="1090" y="263"/>
                  </a:lnTo>
                  <a:cubicBezTo>
                    <a:pt x="1090" y="82"/>
                    <a:pt x="908" y="1"/>
                    <a:pt x="74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3190654" y="2070968"/>
              <a:ext cx="180309" cy="112072"/>
            </a:xfrm>
            <a:custGeom>
              <a:avLst/>
              <a:gdLst/>
              <a:ahLst/>
              <a:cxnLst/>
              <a:rect l="l" t="t" r="r" b="b"/>
              <a:pathLst>
                <a:path w="5808" h="3610" extrusionOk="0">
                  <a:moveTo>
                    <a:pt x="81" y="0"/>
                  </a:moveTo>
                  <a:cubicBezTo>
                    <a:pt x="81" y="0"/>
                    <a:pt x="1" y="81"/>
                    <a:pt x="1" y="162"/>
                  </a:cubicBezTo>
                  <a:lnTo>
                    <a:pt x="1" y="3529"/>
                  </a:lnTo>
                  <a:cubicBezTo>
                    <a:pt x="1" y="3609"/>
                    <a:pt x="81" y="3609"/>
                    <a:pt x="81" y="3609"/>
                  </a:cubicBezTo>
                  <a:lnTo>
                    <a:pt x="5626" y="3609"/>
                  </a:lnTo>
                  <a:cubicBezTo>
                    <a:pt x="5706" y="3609"/>
                    <a:pt x="5807" y="3609"/>
                    <a:pt x="5807" y="3529"/>
                  </a:cubicBezTo>
                  <a:lnTo>
                    <a:pt x="5807" y="162"/>
                  </a:lnTo>
                  <a:cubicBezTo>
                    <a:pt x="5807" y="81"/>
                    <a:pt x="5706" y="0"/>
                    <a:pt x="5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3263891" y="2104777"/>
              <a:ext cx="172145" cy="127719"/>
            </a:xfrm>
            <a:custGeom>
              <a:avLst/>
              <a:gdLst/>
              <a:ahLst/>
              <a:cxnLst/>
              <a:rect l="l" t="t" r="r" b="b"/>
              <a:pathLst>
                <a:path w="5545" h="4114" extrusionOk="0">
                  <a:moveTo>
                    <a:pt x="323" y="0"/>
                  </a:moveTo>
                  <a:cubicBezTo>
                    <a:pt x="162" y="0"/>
                    <a:pt x="0" y="161"/>
                    <a:pt x="0" y="343"/>
                  </a:cubicBezTo>
                  <a:lnTo>
                    <a:pt x="0" y="1089"/>
                  </a:lnTo>
                  <a:lnTo>
                    <a:pt x="505" y="1512"/>
                  </a:lnTo>
                  <a:lnTo>
                    <a:pt x="0" y="1855"/>
                  </a:lnTo>
                  <a:lnTo>
                    <a:pt x="0" y="3790"/>
                  </a:lnTo>
                  <a:cubicBezTo>
                    <a:pt x="0" y="3952"/>
                    <a:pt x="162" y="4113"/>
                    <a:pt x="323" y="4113"/>
                  </a:cubicBezTo>
                  <a:lnTo>
                    <a:pt x="5202" y="4113"/>
                  </a:lnTo>
                  <a:cubicBezTo>
                    <a:pt x="5363" y="4113"/>
                    <a:pt x="5545" y="3952"/>
                    <a:pt x="5545" y="3790"/>
                  </a:cubicBezTo>
                  <a:lnTo>
                    <a:pt x="5545" y="343"/>
                  </a:lnTo>
                  <a:cubicBezTo>
                    <a:pt x="5545" y="161"/>
                    <a:pt x="5363" y="0"/>
                    <a:pt x="5202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3422877" y="2104777"/>
              <a:ext cx="46971" cy="127719"/>
            </a:xfrm>
            <a:custGeom>
              <a:avLst/>
              <a:gdLst/>
              <a:ahLst/>
              <a:cxnLst/>
              <a:rect l="l" t="t" r="r" b="b"/>
              <a:pathLst>
                <a:path w="1513" h="4114" extrusionOk="0">
                  <a:moveTo>
                    <a:pt x="1" y="0"/>
                  </a:moveTo>
                  <a:cubicBezTo>
                    <a:pt x="242" y="0"/>
                    <a:pt x="424" y="161"/>
                    <a:pt x="424" y="343"/>
                  </a:cubicBezTo>
                  <a:lnTo>
                    <a:pt x="424" y="1089"/>
                  </a:lnTo>
                  <a:lnTo>
                    <a:pt x="585" y="1512"/>
                  </a:lnTo>
                  <a:lnTo>
                    <a:pt x="424" y="1855"/>
                  </a:lnTo>
                  <a:lnTo>
                    <a:pt x="424" y="3790"/>
                  </a:lnTo>
                  <a:cubicBezTo>
                    <a:pt x="424" y="3952"/>
                    <a:pt x="242" y="4113"/>
                    <a:pt x="1" y="4113"/>
                  </a:cubicBezTo>
                  <a:lnTo>
                    <a:pt x="746" y="4113"/>
                  </a:lnTo>
                  <a:cubicBezTo>
                    <a:pt x="928" y="4113"/>
                    <a:pt x="1089" y="3952"/>
                    <a:pt x="1089" y="3790"/>
                  </a:cubicBezTo>
                  <a:lnTo>
                    <a:pt x="1513" y="2601"/>
                  </a:lnTo>
                  <a:lnTo>
                    <a:pt x="1089" y="1089"/>
                  </a:lnTo>
                  <a:lnTo>
                    <a:pt x="1089" y="343"/>
                  </a:lnTo>
                  <a:cubicBezTo>
                    <a:pt x="1089" y="161"/>
                    <a:pt x="928" y="0"/>
                    <a:pt x="746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3263891" y="2138555"/>
              <a:ext cx="182172" cy="23812"/>
            </a:xfrm>
            <a:custGeom>
              <a:avLst/>
              <a:gdLst/>
              <a:ahLst/>
              <a:cxnLst/>
              <a:rect l="l" t="t" r="r" b="b"/>
              <a:pathLst>
                <a:path w="5868" h="767" extrusionOk="0">
                  <a:moveTo>
                    <a:pt x="0" y="1"/>
                  </a:moveTo>
                  <a:lnTo>
                    <a:pt x="0" y="767"/>
                  </a:lnTo>
                  <a:lnTo>
                    <a:pt x="5545" y="767"/>
                  </a:lnTo>
                  <a:lnTo>
                    <a:pt x="5867" y="344"/>
                  </a:lnTo>
                  <a:lnTo>
                    <a:pt x="5545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3436009" y="2138555"/>
              <a:ext cx="20707" cy="23812"/>
            </a:xfrm>
            <a:custGeom>
              <a:avLst/>
              <a:gdLst/>
              <a:ahLst/>
              <a:cxnLst/>
              <a:rect l="l" t="t" r="r" b="b"/>
              <a:pathLst>
                <a:path w="667" h="767" extrusionOk="0">
                  <a:moveTo>
                    <a:pt x="1" y="1"/>
                  </a:moveTo>
                  <a:lnTo>
                    <a:pt x="1" y="767"/>
                  </a:lnTo>
                  <a:lnTo>
                    <a:pt x="666" y="76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3292671" y="2323837"/>
              <a:ext cx="18192" cy="23812"/>
            </a:xfrm>
            <a:custGeom>
              <a:avLst/>
              <a:gdLst/>
              <a:ahLst/>
              <a:cxnLst/>
              <a:rect l="l" t="t" r="r" b="b"/>
              <a:pathLst>
                <a:path w="586" h="767" extrusionOk="0">
                  <a:moveTo>
                    <a:pt x="82" y="1"/>
                  </a:moveTo>
                  <a:cubicBezTo>
                    <a:pt x="1" y="1"/>
                    <a:pt x="1" y="1"/>
                    <a:pt x="1" y="81"/>
                  </a:cubicBezTo>
                  <a:lnTo>
                    <a:pt x="1" y="585"/>
                  </a:lnTo>
                  <a:cubicBezTo>
                    <a:pt x="1" y="666"/>
                    <a:pt x="1" y="767"/>
                    <a:pt x="82" y="767"/>
                  </a:cubicBezTo>
                  <a:lnTo>
                    <a:pt x="505" y="767"/>
                  </a:lnTo>
                  <a:cubicBezTo>
                    <a:pt x="586" y="767"/>
                    <a:pt x="586" y="666"/>
                    <a:pt x="586" y="585"/>
                  </a:cubicBezTo>
                  <a:lnTo>
                    <a:pt x="586" y="81"/>
                  </a:lnTo>
                  <a:cubicBezTo>
                    <a:pt x="586" y="1"/>
                    <a:pt x="586" y="1"/>
                    <a:pt x="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3305213" y="2323837"/>
              <a:ext cx="28810" cy="23812"/>
            </a:xfrm>
            <a:custGeom>
              <a:avLst/>
              <a:gdLst/>
              <a:ahLst/>
              <a:cxnLst/>
              <a:rect l="l" t="t" r="r" b="b"/>
              <a:pathLst>
                <a:path w="928" h="767" extrusionOk="0">
                  <a:moveTo>
                    <a:pt x="0" y="1"/>
                  </a:moveTo>
                  <a:cubicBezTo>
                    <a:pt x="101" y="1"/>
                    <a:pt x="182" y="1"/>
                    <a:pt x="182" y="81"/>
                  </a:cubicBezTo>
                  <a:lnTo>
                    <a:pt x="182" y="585"/>
                  </a:lnTo>
                  <a:cubicBezTo>
                    <a:pt x="182" y="666"/>
                    <a:pt x="101" y="767"/>
                    <a:pt x="0" y="767"/>
                  </a:cubicBezTo>
                  <a:lnTo>
                    <a:pt x="766" y="767"/>
                  </a:lnTo>
                  <a:cubicBezTo>
                    <a:pt x="847" y="767"/>
                    <a:pt x="928" y="666"/>
                    <a:pt x="928" y="585"/>
                  </a:cubicBezTo>
                  <a:lnTo>
                    <a:pt x="928" y="81"/>
                  </a:lnTo>
                  <a:cubicBezTo>
                    <a:pt x="928" y="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3226946" y="2323837"/>
              <a:ext cx="21328" cy="23812"/>
            </a:xfrm>
            <a:custGeom>
              <a:avLst/>
              <a:gdLst/>
              <a:ahLst/>
              <a:cxnLst/>
              <a:rect l="l" t="t" r="r" b="b"/>
              <a:pathLst>
                <a:path w="687" h="767" extrusionOk="0">
                  <a:moveTo>
                    <a:pt x="182" y="1"/>
                  </a:moveTo>
                  <a:cubicBezTo>
                    <a:pt x="102" y="1"/>
                    <a:pt x="1" y="1"/>
                    <a:pt x="1" y="81"/>
                  </a:cubicBezTo>
                  <a:lnTo>
                    <a:pt x="1" y="585"/>
                  </a:lnTo>
                  <a:cubicBezTo>
                    <a:pt x="1" y="666"/>
                    <a:pt x="102" y="767"/>
                    <a:pt x="182" y="767"/>
                  </a:cubicBezTo>
                  <a:lnTo>
                    <a:pt x="606" y="767"/>
                  </a:lnTo>
                  <a:cubicBezTo>
                    <a:pt x="606" y="767"/>
                    <a:pt x="686" y="666"/>
                    <a:pt x="686" y="585"/>
                  </a:cubicBezTo>
                  <a:lnTo>
                    <a:pt x="686" y="81"/>
                  </a:lnTo>
                  <a:cubicBezTo>
                    <a:pt x="686" y="1"/>
                    <a:pt x="606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3242594" y="2323837"/>
              <a:ext cx="26326" cy="23812"/>
            </a:xfrm>
            <a:custGeom>
              <a:avLst/>
              <a:gdLst/>
              <a:ahLst/>
              <a:cxnLst/>
              <a:rect l="l" t="t" r="r" b="b"/>
              <a:pathLst>
                <a:path w="848" h="767" extrusionOk="0">
                  <a:moveTo>
                    <a:pt x="1" y="1"/>
                  </a:moveTo>
                  <a:cubicBezTo>
                    <a:pt x="102" y="1"/>
                    <a:pt x="102" y="1"/>
                    <a:pt x="102" y="81"/>
                  </a:cubicBezTo>
                  <a:lnTo>
                    <a:pt x="102" y="585"/>
                  </a:lnTo>
                  <a:cubicBezTo>
                    <a:pt x="102" y="666"/>
                    <a:pt x="102" y="767"/>
                    <a:pt x="1" y="767"/>
                  </a:cubicBezTo>
                  <a:lnTo>
                    <a:pt x="767" y="767"/>
                  </a:lnTo>
                  <a:cubicBezTo>
                    <a:pt x="767" y="767"/>
                    <a:pt x="848" y="666"/>
                    <a:pt x="848" y="585"/>
                  </a:cubicBezTo>
                  <a:lnTo>
                    <a:pt x="848" y="81"/>
                  </a:lnTo>
                  <a:cubicBezTo>
                    <a:pt x="848" y="1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3292671" y="2276895"/>
              <a:ext cx="18192" cy="23812"/>
            </a:xfrm>
            <a:custGeom>
              <a:avLst/>
              <a:gdLst/>
              <a:ahLst/>
              <a:cxnLst/>
              <a:rect l="l" t="t" r="r" b="b"/>
              <a:pathLst>
                <a:path w="586" h="767" extrusionOk="0">
                  <a:moveTo>
                    <a:pt x="82" y="1"/>
                  </a:moveTo>
                  <a:cubicBezTo>
                    <a:pt x="1" y="1"/>
                    <a:pt x="1" y="81"/>
                    <a:pt x="1" y="162"/>
                  </a:cubicBezTo>
                  <a:lnTo>
                    <a:pt x="1" y="666"/>
                  </a:lnTo>
                  <a:cubicBezTo>
                    <a:pt x="1" y="666"/>
                    <a:pt x="1" y="767"/>
                    <a:pt x="82" y="767"/>
                  </a:cubicBezTo>
                  <a:lnTo>
                    <a:pt x="505" y="767"/>
                  </a:lnTo>
                  <a:cubicBezTo>
                    <a:pt x="586" y="767"/>
                    <a:pt x="586" y="666"/>
                    <a:pt x="586" y="666"/>
                  </a:cubicBezTo>
                  <a:lnTo>
                    <a:pt x="586" y="162"/>
                  </a:lnTo>
                  <a:cubicBezTo>
                    <a:pt x="586" y="81"/>
                    <a:pt x="586" y="1"/>
                    <a:pt x="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3305213" y="2276895"/>
              <a:ext cx="28810" cy="23812"/>
            </a:xfrm>
            <a:custGeom>
              <a:avLst/>
              <a:gdLst/>
              <a:ahLst/>
              <a:cxnLst/>
              <a:rect l="l" t="t" r="r" b="b"/>
              <a:pathLst>
                <a:path w="928" h="767" extrusionOk="0">
                  <a:moveTo>
                    <a:pt x="0" y="1"/>
                  </a:moveTo>
                  <a:cubicBezTo>
                    <a:pt x="101" y="1"/>
                    <a:pt x="182" y="81"/>
                    <a:pt x="182" y="162"/>
                  </a:cubicBezTo>
                  <a:lnTo>
                    <a:pt x="182" y="666"/>
                  </a:lnTo>
                  <a:cubicBezTo>
                    <a:pt x="182" y="666"/>
                    <a:pt x="101" y="767"/>
                    <a:pt x="0" y="767"/>
                  </a:cubicBezTo>
                  <a:lnTo>
                    <a:pt x="766" y="767"/>
                  </a:lnTo>
                  <a:cubicBezTo>
                    <a:pt x="847" y="767"/>
                    <a:pt x="928" y="666"/>
                    <a:pt x="928" y="666"/>
                  </a:cubicBezTo>
                  <a:lnTo>
                    <a:pt x="928" y="162"/>
                  </a:lnTo>
                  <a:cubicBezTo>
                    <a:pt x="928" y="8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3226946" y="2276895"/>
              <a:ext cx="21328" cy="23812"/>
            </a:xfrm>
            <a:custGeom>
              <a:avLst/>
              <a:gdLst/>
              <a:ahLst/>
              <a:cxnLst/>
              <a:rect l="l" t="t" r="r" b="b"/>
              <a:pathLst>
                <a:path w="687" h="767" extrusionOk="0">
                  <a:moveTo>
                    <a:pt x="182" y="1"/>
                  </a:moveTo>
                  <a:cubicBezTo>
                    <a:pt x="102" y="1"/>
                    <a:pt x="1" y="81"/>
                    <a:pt x="1" y="162"/>
                  </a:cubicBezTo>
                  <a:lnTo>
                    <a:pt x="1" y="666"/>
                  </a:lnTo>
                  <a:cubicBezTo>
                    <a:pt x="1" y="666"/>
                    <a:pt x="102" y="767"/>
                    <a:pt x="182" y="767"/>
                  </a:cubicBezTo>
                  <a:lnTo>
                    <a:pt x="606" y="767"/>
                  </a:lnTo>
                  <a:lnTo>
                    <a:pt x="686" y="666"/>
                  </a:lnTo>
                  <a:lnTo>
                    <a:pt x="686" y="162"/>
                  </a:lnTo>
                  <a:cubicBezTo>
                    <a:pt x="686" y="81"/>
                    <a:pt x="606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3242594" y="2276895"/>
              <a:ext cx="26326" cy="23812"/>
            </a:xfrm>
            <a:custGeom>
              <a:avLst/>
              <a:gdLst/>
              <a:ahLst/>
              <a:cxnLst/>
              <a:rect l="l" t="t" r="r" b="b"/>
              <a:pathLst>
                <a:path w="848" h="767" extrusionOk="0">
                  <a:moveTo>
                    <a:pt x="1" y="1"/>
                  </a:moveTo>
                  <a:cubicBezTo>
                    <a:pt x="102" y="1"/>
                    <a:pt x="102" y="81"/>
                    <a:pt x="102" y="162"/>
                  </a:cubicBezTo>
                  <a:lnTo>
                    <a:pt x="102" y="666"/>
                  </a:lnTo>
                  <a:cubicBezTo>
                    <a:pt x="102" y="666"/>
                    <a:pt x="102" y="767"/>
                    <a:pt x="1" y="767"/>
                  </a:cubicBezTo>
                  <a:lnTo>
                    <a:pt x="767" y="767"/>
                  </a:lnTo>
                  <a:lnTo>
                    <a:pt x="848" y="666"/>
                  </a:lnTo>
                  <a:lnTo>
                    <a:pt x="848" y="162"/>
                  </a:lnTo>
                  <a:cubicBezTo>
                    <a:pt x="848" y="81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3245729" y="2042157"/>
              <a:ext cx="70131" cy="10679"/>
            </a:xfrm>
            <a:custGeom>
              <a:avLst/>
              <a:gdLst/>
              <a:ahLst/>
              <a:cxnLst/>
              <a:rect l="l" t="t" r="r" b="b"/>
              <a:pathLst>
                <a:path w="2259" h="344" extrusionOk="0">
                  <a:moveTo>
                    <a:pt x="162" y="1"/>
                  </a:moveTo>
                  <a:cubicBezTo>
                    <a:pt x="1" y="1"/>
                    <a:pt x="1" y="82"/>
                    <a:pt x="1" y="162"/>
                  </a:cubicBezTo>
                  <a:cubicBezTo>
                    <a:pt x="1" y="263"/>
                    <a:pt x="81" y="344"/>
                    <a:pt x="162" y="344"/>
                  </a:cubicBezTo>
                  <a:lnTo>
                    <a:pt x="2098" y="344"/>
                  </a:lnTo>
                  <a:cubicBezTo>
                    <a:pt x="2178" y="344"/>
                    <a:pt x="2259" y="263"/>
                    <a:pt x="2259" y="162"/>
                  </a:cubicBezTo>
                  <a:cubicBezTo>
                    <a:pt x="2259" y="82"/>
                    <a:pt x="2178" y="1"/>
                    <a:pt x="209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380934" y="2144205"/>
              <a:ext cx="102076" cy="177143"/>
            </a:xfrm>
            <a:custGeom>
              <a:avLst/>
              <a:gdLst/>
              <a:ahLst/>
              <a:cxnLst/>
              <a:rect l="l" t="t" r="r" b="b"/>
              <a:pathLst>
                <a:path w="3288" h="5706" extrusionOk="0">
                  <a:moveTo>
                    <a:pt x="2440" y="0"/>
                  </a:moveTo>
                  <a:lnTo>
                    <a:pt x="2440" y="3024"/>
                  </a:lnTo>
                  <a:cubicBezTo>
                    <a:pt x="2440" y="3105"/>
                    <a:pt x="2360" y="3105"/>
                    <a:pt x="2279" y="3105"/>
                  </a:cubicBezTo>
                  <a:lnTo>
                    <a:pt x="1271" y="2097"/>
                  </a:lnTo>
                  <a:cubicBezTo>
                    <a:pt x="1120" y="1946"/>
                    <a:pt x="916" y="1856"/>
                    <a:pt x="708" y="1856"/>
                  </a:cubicBezTo>
                  <a:cubicBezTo>
                    <a:pt x="555" y="1856"/>
                    <a:pt x="400" y="1905"/>
                    <a:pt x="263" y="2016"/>
                  </a:cubicBezTo>
                  <a:cubicBezTo>
                    <a:pt x="1" y="2258"/>
                    <a:pt x="1" y="2762"/>
                    <a:pt x="263" y="3024"/>
                  </a:cubicBezTo>
                  <a:lnTo>
                    <a:pt x="1694" y="4355"/>
                  </a:lnTo>
                  <a:cubicBezTo>
                    <a:pt x="1856" y="4617"/>
                    <a:pt x="1936" y="4859"/>
                    <a:pt x="1936" y="5121"/>
                  </a:cubicBezTo>
                  <a:lnTo>
                    <a:pt x="1936" y="5706"/>
                  </a:lnTo>
                  <a:lnTo>
                    <a:pt x="3287" y="5706"/>
                  </a:lnTo>
                  <a:lnTo>
                    <a:pt x="3287" y="1089"/>
                  </a:lnTo>
                  <a:cubicBezTo>
                    <a:pt x="3206" y="81"/>
                    <a:pt x="2440" y="0"/>
                    <a:pt x="2440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456686" y="2138555"/>
              <a:ext cx="41973" cy="182793"/>
            </a:xfrm>
            <a:custGeom>
              <a:avLst/>
              <a:gdLst/>
              <a:ahLst/>
              <a:cxnLst/>
              <a:rect l="l" t="t" r="r" b="b"/>
              <a:pathLst>
                <a:path w="1352" h="5888" extrusionOk="0">
                  <a:moveTo>
                    <a:pt x="0" y="1"/>
                  </a:moveTo>
                  <a:lnTo>
                    <a:pt x="0" y="182"/>
                  </a:lnTo>
                  <a:cubicBezTo>
                    <a:pt x="424" y="424"/>
                    <a:pt x="666" y="767"/>
                    <a:pt x="666" y="1271"/>
                  </a:cubicBezTo>
                  <a:lnTo>
                    <a:pt x="666" y="5888"/>
                  </a:lnTo>
                  <a:lnTo>
                    <a:pt x="1351" y="5888"/>
                  </a:lnTo>
                  <a:lnTo>
                    <a:pt x="1351" y="1271"/>
                  </a:lnTo>
                  <a:cubicBezTo>
                    <a:pt x="1351" y="585"/>
                    <a:pt x="847" y="1"/>
                    <a:pt x="16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425392" y="2313188"/>
              <a:ext cx="67616" cy="88913"/>
            </a:xfrm>
            <a:custGeom>
              <a:avLst/>
              <a:gdLst/>
              <a:ahLst/>
              <a:cxnLst/>
              <a:rect l="l" t="t" r="r" b="b"/>
              <a:pathLst>
                <a:path w="2178" h="2864" extrusionOk="0">
                  <a:moveTo>
                    <a:pt x="262" y="1"/>
                  </a:moveTo>
                  <a:cubicBezTo>
                    <a:pt x="161" y="1"/>
                    <a:pt x="0" y="182"/>
                    <a:pt x="0" y="263"/>
                  </a:cubicBezTo>
                  <a:lnTo>
                    <a:pt x="0" y="2622"/>
                  </a:lnTo>
                  <a:cubicBezTo>
                    <a:pt x="0" y="2783"/>
                    <a:pt x="161" y="2864"/>
                    <a:pt x="262" y="2864"/>
                  </a:cubicBezTo>
                  <a:lnTo>
                    <a:pt x="1936" y="2864"/>
                  </a:lnTo>
                  <a:cubicBezTo>
                    <a:pt x="2097" y="2864"/>
                    <a:pt x="2178" y="2783"/>
                    <a:pt x="2178" y="2622"/>
                  </a:cubicBezTo>
                  <a:lnTo>
                    <a:pt x="2178" y="263"/>
                  </a:lnTo>
                  <a:cubicBezTo>
                    <a:pt x="2178" y="182"/>
                    <a:pt x="2097" y="1"/>
                    <a:pt x="1936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482982" y="2313188"/>
              <a:ext cx="31324" cy="88913"/>
            </a:xfrm>
            <a:custGeom>
              <a:avLst/>
              <a:gdLst/>
              <a:ahLst/>
              <a:cxnLst/>
              <a:rect l="l" t="t" r="r" b="b"/>
              <a:pathLst>
                <a:path w="1009" h="2864" extrusionOk="0">
                  <a:moveTo>
                    <a:pt x="0" y="1"/>
                  </a:moveTo>
                  <a:cubicBezTo>
                    <a:pt x="161" y="1"/>
                    <a:pt x="242" y="182"/>
                    <a:pt x="242" y="263"/>
                  </a:cubicBezTo>
                  <a:lnTo>
                    <a:pt x="242" y="2622"/>
                  </a:lnTo>
                  <a:cubicBezTo>
                    <a:pt x="242" y="2783"/>
                    <a:pt x="161" y="2864"/>
                    <a:pt x="0" y="2864"/>
                  </a:cubicBezTo>
                  <a:lnTo>
                    <a:pt x="746" y="2864"/>
                  </a:lnTo>
                  <a:cubicBezTo>
                    <a:pt x="927" y="2864"/>
                    <a:pt x="1008" y="2783"/>
                    <a:pt x="1008" y="2622"/>
                  </a:cubicBezTo>
                  <a:lnTo>
                    <a:pt x="1008" y="263"/>
                  </a:lnTo>
                  <a:cubicBezTo>
                    <a:pt x="1008" y="182"/>
                    <a:pt x="927" y="1"/>
                    <a:pt x="74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644100" y="247553"/>
            <a:ext cx="7704000" cy="863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4D4D4D"/>
                </a:solidFill>
                <a:latin typeface="Berlin Sans FB Demi" panose="020E0802020502020306" pitchFamily="34" charset="0"/>
              </a:rPr>
              <a:t>Sequences</a:t>
            </a:r>
            <a:endParaRPr sz="5500" dirty="0">
              <a:solidFill>
                <a:srgbClr val="4D4D4D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0EF31-D4C5-37C1-2C00-7E53E6D3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05" y="1641914"/>
            <a:ext cx="2502282" cy="18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06609"/>
      </p:ext>
    </p:extLst>
  </p:cSld>
  <p:clrMapOvr>
    <a:masterClrMapping/>
  </p:clrMapOvr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139</Words>
  <Application>Microsoft Office PowerPoint</Application>
  <PresentationFormat>On-screen Show (16:9)</PresentationFormat>
  <Paragraphs>35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Open Sans Medium</vt:lpstr>
      <vt:lpstr>Black Han Sans</vt:lpstr>
      <vt:lpstr>Nunito Light</vt:lpstr>
      <vt:lpstr>Berlin Sans FB Demi</vt:lpstr>
      <vt:lpstr>Open Sans</vt:lpstr>
      <vt:lpstr>Car Dealership Business Plan by Slidesgo</vt:lpstr>
      <vt:lpstr>CarsHuB</vt:lpstr>
      <vt:lpstr>CONTRIBUTION</vt:lpstr>
      <vt:lpstr>Objectives</vt:lpstr>
      <vt:lpstr>DFD diagram</vt:lpstr>
      <vt:lpstr>ER diagram</vt:lpstr>
      <vt:lpstr>Tables</vt:lpstr>
      <vt:lpstr>Views</vt:lpstr>
      <vt:lpstr>Roles</vt:lpstr>
      <vt:lpstr>Sequences</vt:lpstr>
      <vt:lpstr>Procedures</vt:lpstr>
      <vt:lpstr>Functions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CarsHuB</dc:title>
  <dc:creator>db</dc:creator>
  <cp:lastModifiedBy>Bhakti</cp:lastModifiedBy>
  <cp:revision>22</cp:revision>
  <dcterms:modified xsi:type="dcterms:W3CDTF">2023-04-15T20:51:31Z</dcterms:modified>
</cp:coreProperties>
</file>