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61" r:id="rId2"/>
    <p:sldId id="257" r:id="rId3"/>
    <p:sldId id="262" r:id="rId4"/>
    <p:sldId id="264" r:id="rId5"/>
    <p:sldId id="275" r:id="rId6"/>
    <p:sldId id="263" r:id="rId7"/>
    <p:sldId id="265" r:id="rId8"/>
    <p:sldId id="266" r:id="rId9"/>
    <p:sldId id="267" r:id="rId10"/>
    <p:sldId id="268" r:id="rId11"/>
    <p:sldId id="277" r:id="rId12"/>
    <p:sldId id="269" r:id="rId13"/>
    <p:sldId id="270" r:id="rId14"/>
    <p:sldId id="274" r:id="rId15"/>
    <p:sldId id="271" r:id="rId16"/>
    <p:sldId id="272" r:id="rId17"/>
    <p:sldId id="273" r:id="rId18"/>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5" d="100"/>
          <a:sy n="85" d="100"/>
        </p:scale>
        <p:origin x="14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ktigotarne@outlook.com" userId="a15899754999800e" providerId="LiveId" clId="{A7ACF464-9979-432B-933B-B308B5A6A958}"/>
    <pc:docChg chg="undo custSel addSld delSld modSld sldOrd modMainMaster">
      <pc:chgData name="bhaktigotarne@outlook.com" userId="a15899754999800e" providerId="LiveId" clId="{A7ACF464-9979-432B-933B-B308B5A6A958}" dt="2022-10-18T05:52:07.340" v="3735" actId="20577"/>
      <pc:docMkLst>
        <pc:docMk/>
      </pc:docMkLst>
      <pc:sldChg chg="addSp modSp mod ord">
        <pc:chgData name="bhaktigotarne@outlook.com" userId="a15899754999800e" providerId="LiveId" clId="{A7ACF464-9979-432B-933B-B308B5A6A958}" dt="2022-10-15T03:16:46.337" v="3448"/>
        <pc:sldMkLst>
          <pc:docMk/>
          <pc:sldMk cId="2051791170" sldId="257"/>
        </pc:sldMkLst>
        <pc:spChg chg="add mod">
          <ac:chgData name="bhaktigotarne@outlook.com" userId="a15899754999800e" providerId="LiveId" clId="{A7ACF464-9979-432B-933B-B308B5A6A958}" dt="2022-10-14T20:31:56.118" v="3350" actId="207"/>
          <ac:spMkLst>
            <pc:docMk/>
            <pc:sldMk cId="2051791170" sldId="257"/>
            <ac:spMk id="2" creationId="{636FE422-A635-72B5-E38C-05A2D69AD89F}"/>
          </ac:spMkLst>
        </pc:spChg>
      </pc:sldChg>
      <pc:sldChg chg="addSp delSp modSp del mod modClrScheme chgLayout">
        <pc:chgData name="bhaktigotarne@outlook.com" userId="a15899754999800e" providerId="LiveId" clId="{A7ACF464-9979-432B-933B-B308B5A6A958}" dt="2022-10-14T17:26:22.674" v="139" actId="2696"/>
        <pc:sldMkLst>
          <pc:docMk/>
          <pc:sldMk cId="2897086687" sldId="258"/>
        </pc:sldMkLst>
        <pc:spChg chg="add mod">
          <ac:chgData name="bhaktigotarne@outlook.com" userId="a15899754999800e" providerId="LiveId" clId="{A7ACF464-9979-432B-933B-B308B5A6A958}" dt="2022-10-14T17:13:06.831" v="54" actId="20577"/>
          <ac:spMkLst>
            <pc:docMk/>
            <pc:sldMk cId="2897086687" sldId="258"/>
            <ac:spMk id="2" creationId="{E835162C-088D-8DE4-9AEE-CBCE8B8A4AF4}"/>
          </ac:spMkLst>
        </pc:spChg>
        <pc:spChg chg="add del mod ord">
          <ac:chgData name="bhaktigotarne@outlook.com" userId="a15899754999800e" providerId="LiveId" clId="{A7ACF464-9979-432B-933B-B308B5A6A958}" dt="2022-10-14T17:15:46.984" v="67" actId="700"/>
          <ac:spMkLst>
            <pc:docMk/>
            <pc:sldMk cId="2897086687" sldId="258"/>
            <ac:spMk id="4" creationId="{B6C93FC6-61D7-5FE6-4FDF-95E41217FA09}"/>
          </ac:spMkLst>
        </pc:spChg>
        <pc:spChg chg="add del mod">
          <ac:chgData name="bhaktigotarne@outlook.com" userId="a15899754999800e" providerId="LiveId" clId="{A7ACF464-9979-432B-933B-B308B5A6A958}" dt="2022-10-14T17:26:05.169" v="135"/>
          <ac:spMkLst>
            <pc:docMk/>
            <pc:sldMk cId="2897086687" sldId="258"/>
            <ac:spMk id="6" creationId="{C210AE72-C06C-14E1-2FC8-47B7F49AE5B8}"/>
          </ac:spMkLst>
        </pc:spChg>
        <pc:picChg chg="add del mod">
          <ac:chgData name="bhaktigotarne@outlook.com" userId="a15899754999800e" providerId="LiveId" clId="{A7ACF464-9979-432B-933B-B308B5A6A958}" dt="2022-10-14T17:15:58.512" v="70" actId="21"/>
          <ac:picMkLst>
            <pc:docMk/>
            <pc:sldMk cId="2897086687" sldId="258"/>
            <ac:picMk id="3" creationId="{C57EBA7E-A843-37B4-F44B-504A8C92F463}"/>
          </ac:picMkLst>
        </pc:picChg>
        <pc:picChg chg="add mod">
          <ac:chgData name="bhaktigotarne@outlook.com" userId="a15899754999800e" providerId="LiveId" clId="{A7ACF464-9979-432B-933B-B308B5A6A958}" dt="2022-10-14T17:15:48.578" v="69" actId="571"/>
          <ac:picMkLst>
            <pc:docMk/>
            <pc:sldMk cId="2897086687" sldId="258"/>
            <ac:picMk id="5" creationId="{D8543FA8-12D6-399D-CD20-B68EB5DF1412}"/>
          </ac:picMkLst>
        </pc:picChg>
      </pc:sldChg>
      <pc:sldChg chg="addSp delSp modSp new del mod">
        <pc:chgData name="bhaktigotarne@outlook.com" userId="a15899754999800e" providerId="LiveId" clId="{A7ACF464-9979-432B-933B-B308B5A6A958}" dt="2022-10-14T17:49:41.175" v="682" actId="47"/>
        <pc:sldMkLst>
          <pc:docMk/>
          <pc:sldMk cId="4236969138" sldId="259"/>
        </pc:sldMkLst>
        <pc:spChg chg="mod">
          <ac:chgData name="bhaktigotarne@outlook.com" userId="a15899754999800e" providerId="LiveId" clId="{A7ACF464-9979-432B-933B-B308B5A6A958}" dt="2022-10-14T17:21:59.031" v="96" actId="14100"/>
          <ac:spMkLst>
            <pc:docMk/>
            <pc:sldMk cId="4236969138" sldId="259"/>
            <ac:spMk id="2" creationId="{84EBAD61-2826-F2E0-8F71-73F08456CE2F}"/>
          </ac:spMkLst>
        </pc:spChg>
        <pc:spChg chg="del mod">
          <ac:chgData name="bhaktigotarne@outlook.com" userId="a15899754999800e" providerId="LiveId" clId="{A7ACF464-9979-432B-933B-B308B5A6A958}" dt="2022-10-14T17:18:16.038" v="83" actId="21"/>
          <ac:spMkLst>
            <pc:docMk/>
            <pc:sldMk cId="4236969138" sldId="259"/>
            <ac:spMk id="3" creationId="{032C2012-7991-13DA-D25B-05976FF77714}"/>
          </ac:spMkLst>
        </pc:spChg>
        <pc:spChg chg="add mod">
          <ac:chgData name="bhaktigotarne@outlook.com" userId="a15899754999800e" providerId="LiveId" clId="{A7ACF464-9979-432B-933B-B308B5A6A958}" dt="2022-10-14T17:29:21.397" v="192" actId="20577"/>
          <ac:spMkLst>
            <pc:docMk/>
            <pc:sldMk cId="4236969138" sldId="259"/>
            <ac:spMk id="4" creationId="{215DDF12-3B06-4DCA-804B-3C1982510E7B}"/>
          </ac:spMkLst>
        </pc:spChg>
        <pc:spChg chg="add mod">
          <ac:chgData name="bhaktigotarne@outlook.com" userId="a15899754999800e" providerId="LiveId" clId="{A7ACF464-9979-432B-933B-B308B5A6A958}" dt="2022-10-14T17:33:19.939" v="290" actId="20577"/>
          <ac:spMkLst>
            <pc:docMk/>
            <pc:sldMk cId="4236969138" sldId="259"/>
            <ac:spMk id="6" creationId="{0FD181C6-818E-6596-DC4D-A0159A1341FC}"/>
          </ac:spMkLst>
        </pc:spChg>
        <pc:picChg chg="add mod">
          <ac:chgData name="bhaktigotarne@outlook.com" userId="a15899754999800e" providerId="LiveId" clId="{A7ACF464-9979-432B-933B-B308B5A6A958}" dt="2022-10-14T17:29:56.747" v="197" actId="14100"/>
          <ac:picMkLst>
            <pc:docMk/>
            <pc:sldMk cId="4236969138" sldId="259"/>
            <ac:picMk id="5" creationId="{BB0843A8-449A-BE77-5696-45453A4E881F}"/>
          </ac:picMkLst>
        </pc:picChg>
      </pc:sldChg>
      <pc:sldChg chg="addSp delSp modSp new del mod">
        <pc:chgData name="bhaktigotarne@outlook.com" userId="a15899754999800e" providerId="LiveId" clId="{A7ACF464-9979-432B-933B-B308B5A6A958}" dt="2022-10-14T17:24:48.255" v="120" actId="2696"/>
        <pc:sldMkLst>
          <pc:docMk/>
          <pc:sldMk cId="1088739166" sldId="260"/>
        </pc:sldMkLst>
        <pc:spChg chg="add del mod">
          <ac:chgData name="bhaktigotarne@outlook.com" userId="a15899754999800e" providerId="LiveId" clId="{A7ACF464-9979-432B-933B-B308B5A6A958}" dt="2022-10-14T17:24:42.135" v="119" actId="20577"/>
          <ac:spMkLst>
            <pc:docMk/>
            <pc:sldMk cId="1088739166" sldId="260"/>
            <ac:spMk id="2" creationId="{BC51CB5C-8A7D-1A5D-FE9E-1E06EC08DFE9}"/>
          </ac:spMkLst>
        </pc:spChg>
        <pc:picChg chg="add mod">
          <ac:chgData name="bhaktigotarne@outlook.com" userId="a15899754999800e" providerId="LiveId" clId="{A7ACF464-9979-432B-933B-B308B5A6A958}" dt="2022-10-14T17:24:40.188" v="116" actId="14100"/>
          <ac:picMkLst>
            <pc:docMk/>
            <pc:sldMk cId="1088739166" sldId="260"/>
            <ac:picMk id="4" creationId="{999719A1-85B1-4534-6F12-1BF8CC2F7D1B}"/>
          </ac:picMkLst>
        </pc:picChg>
      </pc:sldChg>
      <pc:sldChg chg="addSp delSp modSp add del mod ord">
        <pc:chgData name="bhaktigotarne@outlook.com" userId="a15899754999800e" providerId="LiveId" clId="{A7ACF464-9979-432B-933B-B308B5A6A958}" dt="2022-10-14T17:34:03.566" v="296" actId="47"/>
        <pc:sldMkLst>
          <pc:docMk/>
          <pc:sldMk cId="3863158327" sldId="260"/>
        </pc:sldMkLst>
        <pc:spChg chg="add del mod">
          <ac:chgData name="bhaktigotarne@outlook.com" userId="a15899754999800e" providerId="LiveId" clId="{A7ACF464-9979-432B-933B-B308B5A6A958}" dt="2022-10-14T17:27:40.109" v="142"/>
          <ac:spMkLst>
            <pc:docMk/>
            <pc:sldMk cId="3863158327" sldId="260"/>
            <ac:spMk id="5" creationId="{4EA7C37E-B117-978D-5A2F-36E67548B0F7}"/>
          </ac:spMkLst>
        </pc:spChg>
        <pc:picChg chg="mod">
          <ac:chgData name="bhaktigotarne@outlook.com" userId="a15899754999800e" providerId="LiveId" clId="{A7ACF464-9979-432B-933B-B308B5A6A958}" dt="2022-10-14T17:26:17.601" v="138" actId="14100"/>
          <ac:picMkLst>
            <pc:docMk/>
            <pc:sldMk cId="3863158327" sldId="260"/>
            <ac:picMk id="4" creationId="{999719A1-85B1-4534-6F12-1BF8CC2F7D1B}"/>
          </ac:picMkLst>
        </pc:picChg>
      </pc:sldChg>
      <pc:sldChg chg="addSp delSp modSp new mod ord">
        <pc:chgData name="bhaktigotarne@outlook.com" userId="a15899754999800e" providerId="LiveId" clId="{A7ACF464-9979-432B-933B-B308B5A6A958}" dt="2022-10-14T20:32:39.118" v="3351" actId="20577"/>
        <pc:sldMkLst>
          <pc:docMk/>
          <pc:sldMk cId="3956105607" sldId="261"/>
        </pc:sldMkLst>
        <pc:spChg chg="add mod">
          <ac:chgData name="bhaktigotarne@outlook.com" userId="a15899754999800e" providerId="LiveId" clId="{A7ACF464-9979-432B-933B-B308B5A6A958}" dt="2022-10-14T20:31:24.152" v="3349" actId="20577"/>
          <ac:spMkLst>
            <pc:docMk/>
            <pc:sldMk cId="3956105607" sldId="261"/>
            <ac:spMk id="2" creationId="{1D7C7C35-6576-756A-0D2C-9F9457609CEB}"/>
          </ac:spMkLst>
        </pc:spChg>
        <pc:spChg chg="add del mod">
          <ac:chgData name="bhaktigotarne@outlook.com" userId="a15899754999800e" providerId="LiveId" clId="{A7ACF464-9979-432B-933B-B308B5A6A958}" dt="2022-10-14T17:39:38.812" v="363"/>
          <ac:spMkLst>
            <pc:docMk/>
            <pc:sldMk cId="3956105607" sldId="261"/>
            <ac:spMk id="4" creationId="{FAE49ED3-FFA6-918E-65E6-5FB895099B29}"/>
          </ac:spMkLst>
        </pc:spChg>
        <pc:spChg chg="add mod">
          <ac:chgData name="bhaktigotarne@outlook.com" userId="a15899754999800e" providerId="LiveId" clId="{A7ACF464-9979-432B-933B-B308B5A6A958}" dt="2022-10-14T20:32:39.118" v="3351" actId="20577"/>
          <ac:spMkLst>
            <pc:docMk/>
            <pc:sldMk cId="3956105607" sldId="261"/>
            <ac:spMk id="5" creationId="{62728CD4-6506-6B60-EAC4-4269C4A420EA}"/>
          </ac:spMkLst>
        </pc:spChg>
        <pc:spChg chg="add mod">
          <ac:chgData name="bhaktigotarne@outlook.com" userId="a15899754999800e" providerId="LiveId" clId="{A7ACF464-9979-432B-933B-B308B5A6A958}" dt="2022-10-14T20:30:29.192" v="3339" actId="207"/>
          <ac:spMkLst>
            <pc:docMk/>
            <pc:sldMk cId="3956105607" sldId="261"/>
            <ac:spMk id="6" creationId="{81FF710F-B2B0-784F-991F-3A7B27BA65CD}"/>
          </ac:spMkLst>
        </pc:spChg>
        <pc:spChg chg="add mod">
          <ac:chgData name="bhaktigotarne@outlook.com" userId="a15899754999800e" providerId="LiveId" clId="{A7ACF464-9979-432B-933B-B308B5A6A958}" dt="2022-10-14T20:29:55.378" v="3336" actId="207"/>
          <ac:spMkLst>
            <pc:docMk/>
            <pc:sldMk cId="3956105607" sldId="261"/>
            <ac:spMk id="7" creationId="{0EF84C97-9037-614E-7432-69EA82473D97}"/>
          </ac:spMkLst>
        </pc:spChg>
        <pc:picChg chg="add mod">
          <ac:chgData name="bhaktigotarne@outlook.com" userId="a15899754999800e" providerId="LiveId" clId="{A7ACF464-9979-432B-933B-B308B5A6A958}" dt="2022-10-14T20:24:41.045" v="3333"/>
          <ac:picMkLst>
            <pc:docMk/>
            <pc:sldMk cId="3956105607" sldId="261"/>
            <ac:picMk id="3" creationId="{12611726-85B2-ABB7-78FE-D9C8208E26CF}"/>
          </ac:picMkLst>
        </pc:picChg>
      </pc:sldChg>
      <pc:sldChg chg="addSp modSp new mod ord">
        <pc:chgData name="bhaktigotarne@outlook.com" userId="a15899754999800e" providerId="LiveId" clId="{A7ACF464-9979-432B-933B-B308B5A6A958}" dt="2022-10-15T03:16:53.401" v="3450"/>
        <pc:sldMkLst>
          <pc:docMk/>
          <pc:sldMk cId="3191380796" sldId="262"/>
        </pc:sldMkLst>
        <pc:spChg chg="add mod">
          <ac:chgData name="bhaktigotarne@outlook.com" userId="a15899754999800e" providerId="LiveId" clId="{A7ACF464-9979-432B-933B-B308B5A6A958}" dt="2022-10-14T20:24:41.045" v="3333"/>
          <ac:spMkLst>
            <pc:docMk/>
            <pc:sldMk cId="3191380796" sldId="262"/>
            <ac:spMk id="2" creationId="{A0CEEEE9-B844-8E7E-AB50-96D6FB504ABA}"/>
          </ac:spMkLst>
        </pc:spChg>
      </pc:sldChg>
      <pc:sldChg chg="addSp delSp modSp new del mod">
        <pc:chgData name="bhaktigotarne@outlook.com" userId="a15899754999800e" providerId="LiveId" clId="{A7ACF464-9979-432B-933B-B308B5A6A958}" dt="2022-10-14T18:03:31.353" v="1358" actId="47"/>
        <pc:sldMkLst>
          <pc:docMk/>
          <pc:sldMk cId="3600276658" sldId="262"/>
        </pc:sldMkLst>
        <pc:spChg chg="add del mod">
          <ac:chgData name="bhaktigotarne@outlook.com" userId="a15899754999800e" providerId="LiveId" clId="{A7ACF464-9979-432B-933B-B308B5A6A958}" dt="2022-10-14T17:34:53.497" v="305"/>
          <ac:spMkLst>
            <pc:docMk/>
            <pc:sldMk cId="3600276658" sldId="262"/>
            <ac:spMk id="2" creationId="{60711527-D778-B01A-18A9-C214117E4DC3}"/>
          </ac:spMkLst>
        </pc:spChg>
        <pc:spChg chg="add del mod">
          <ac:chgData name="bhaktigotarne@outlook.com" userId="a15899754999800e" providerId="LiveId" clId="{A7ACF464-9979-432B-933B-B308B5A6A958}" dt="2022-10-14T17:51:00.079" v="756"/>
          <ac:spMkLst>
            <pc:docMk/>
            <pc:sldMk cId="3600276658" sldId="262"/>
            <ac:spMk id="3" creationId="{1C72821D-175C-8BD8-CD34-C422370308D2}"/>
          </ac:spMkLst>
        </pc:spChg>
        <pc:spChg chg="add mod">
          <ac:chgData name="bhaktigotarne@outlook.com" userId="a15899754999800e" providerId="LiveId" clId="{A7ACF464-9979-432B-933B-B308B5A6A958}" dt="2022-10-14T17:53:57.260" v="923" actId="20577"/>
          <ac:spMkLst>
            <pc:docMk/>
            <pc:sldMk cId="3600276658" sldId="262"/>
            <ac:spMk id="5" creationId="{34B18694-3A58-E423-B2DE-4220B21F807C}"/>
          </ac:spMkLst>
        </pc:spChg>
        <pc:picChg chg="add mod">
          <ac:chgData name="bhaktigotarne@outlook.com" userId="a15899754999800e" providerId="LiveId" clId="{A7ACF464-9979-432B-933B-B308B5A6A958}" dt="2022-10-14T17:50:58.044" v="754" actId="1037"/>
          <ac:picMkLst>
            <pc:docMk/>
            <pc:sldMk cId="3600276658" sldId="262"/>
            <ac:picMk id="4" creationId="{0E1D6BEA-0925-261C-8341-C01BC47B3891}"/>
          </ac:picMkLst>
        </pc:picChg>
      </pc:sldChg>
      <pc:sldChg chg="addSp delSp modSp new mod ord">
        <pc:chgData name="bhaktigotarne@outlook.com" userId="a15899754999800e" providerId="LiveId" clId="{A7ACF464-9979-432B-933B-B308B5A6A958}" dt="2022-10-18T05:29:39.351" v="3685" actId="255"/>
        <pc:sldMkLst>
          <pc:docMk/>
          <pc:sldMk cId="3433545916" sldId="263"/>
        </pc:sldMkLst>
        <pc:spChg chg="add del mod">
          <ac:chgData name="bhaktigotarne@outlook.com" userId="a15899754999800e" providerId="LiveId" clId="{A7ACF464-9979-432B-933B-B308B5A6A958}" dt="2022-10-14T18:32:10.773" v="1771"/>
          <ac:spMkLst>
            <pc:docMk/>
            <pc:sldMk cId="3433545916" sldId="263"/>
            <ac:spMk id="2" creationId="{C77EB674-27D5-D4A9-04DB-05567474D8C0}"/>
          </ac:spMkLst>
        </pc:spChg>
        <pc:spChg chg="add del mod">
          <ac:chgData name="bhaktigotarne@outlook.com" userId="a15899754999800e" providerId="LiveId" clId="{A7ACF464-9979-432B-933B-B308B5A6A958}" dt="2022-10-18T05:29:39.351" v="3685" actId="255"/>
          <ac:spMkLst>
            <pc:docMk/>
            <pc:sldMk cId="3433545916" sldId="263"/>
            <ac:spMk id="3" creationId="{ED212527-8967-8598-8AA5-393C1722212A}"/>
          </ac:spMkLst>
        </pc:spChg>
      </pc:sldChg>
      <pc:sldChg chg="addSp modSp new mod ord">
        <pc:chgData name="bhaktigotarne@outlook.com" userId="a15899754999800e" providerId="LiveId" clId="{A7ACF464-9979-432B-933B-B308B5A6A958}" dt="2022-10-18T05:00:42.903" v="3585" actId="255"/>
        <pc:sldMkLst>
          <pc:docMk/>
          <pc:sldMk cId="3360918497" sldId="264"/>
        </pc:sldMkLst>
        <pc:spChg chg="add mod">
          <ac:chgData name="bhaktigotarne@outlook.com" userId="a15899754999800e" providerId="LiveId" clId="{A7ACF464-9979-432B-933B-B308B5A6A958}" dt="2022-10-18T05:00:42.903" v="3585" actId="255"/>
          <ac:spMkLst>
            <pc:docMk/>
            <pc:sldMk cId="3360918497" sldId="264"/>
            <ac:spMk id="2" creationId="{67B0F88A-352F-175C-67E3-B6317BADF14E}"/>
          </ac:spMkLst>
        </pc:spChg>
      </pc:sldChg>
      <pc:sldChg chg="addSp delSp modSp new mod ord">
        <pc:chgData name="bhaktigotarne@outlook.com" userId="a15899754999800e" providerId="LiveId" clId="{A7ACF464-9979-432B-933B-B308B5A6A958}" dt="2022-10-18T05:28:38.900" v="3684"/>
        <pc:sldMkLst>
          <pc:docMk/>
          <pc:sldMk cId="119574595" sldId="265"/>
        </pc:sldMkLst>
        <pc:spChg chg="add del mod">
          <ac:chgData name="bhaktigotarne@outlook.com" userId="a15899754999800e" providerId="LiveId" clId="{A7ACF464-9979-432B-933B-B308B5A6A958}" dt="2022-10-14T18:45:48.645" v="2017"/>
          <ac:spMkLst>
            <pc:docMk/>
            <pc:sldMk cId="119574595" sldId="265"/>
            <ac:spMk id="2" creationId="{FC0F92A7-0757-D595-8A31-7A37ABAC3FEF}"/>
          </ac:spMkLst>
        </pc:spChg>
        <pc:picChg chg="add mod">
          <ac:chgData name="bhaktigotarne@outlook.com" userId="a15899754999800e" providerId="LiveId" clId="{A7ACF464-9979-432B-933B-B308B5A6A958}" dt="2022-10-14T20:24:41.045" v="3333"/>
          <ac:picMkLst>
            <pc:docMk/>
            <pc:sldMk cId="119574595" sldId="265"/>
            <ac:picMk id="3" creationId="{5329253C-422A-2F7B-A1AB-A838BB37F750}"/>
          </ac:picMkLst>
        </pc:picChg>
      </pc:sldChg>
      <pc:sldChg chg="addSp delSp modSp new mod">
        <pc:chgData name="bhaktigotarne@outlook.com" userId="a15899754999800e" providerId="LiveId" clId="{A7ACF464-9979-432B-933B-B308B5A6A958}" dt="2022-10-18T05:01:09.649" v="3588" actId="255"/>
        <pc:sldMkLst>
          <pc:docMk/>
          <pc:sldMk cId="903805480" sldId="266"/>
        </pc:sldMkLst>
        <pc:spChg chg="add del mod">
          <ac:chgData name="bhaktigotarne@outlook.com" userId="a15899754999800e" providerId="LiveId" clId="{A7ACF464-9979-432B-933B-B308B5A6A958}" dt="2022-10-14T18:50:11.177" v="2022"/>
          <ac:spMkLst>
            <pc:docMk/>
            <pc:sldMk cId="903805480" sldId="266"/>
            <ac:spMk id="2" creationId="{EA9CFE01-C332-C779-27F5-A1EE5DEFB5B2}"/>
          </ac:spMkLst>
        </pc:spChg>
        <pc:spChg chg="add mod">
          <ac:chgData name="bhaktigotarne@outlook.com" userId="a15899754999800e" providerId="LiveId" clId="{A7ACF464-9979-432B-933B-B308B5A6A958}" dt="2022-10-18T05:01:09.649" v="3588" actId="255"/>
          <ac:spMkLst>
            <pc:docMk/>
            <pc:sldMk cId="903805480" sldId="266"/>
            <ac:spMk id="3" creationId="{F3C64700-F156-4C92-C211-5FD0110D3675}"/>
          </ac:spMkLst>
        </pc:spChg>
      </pc:sldChg>
      <pc:sldChg chg="addSp modSp new mod">
        <pc:chgData name="bhaktigotarne@outlook.com" userId="a15899754999800e" providerId="LiveId" clId="{A7ACF464-9979-432B-933B-B308B5A6A958}" dt="2022-10-18T05:35:44.076" v="3710" actId="20577"/>
        <pc:sldMkLst>
          <pc:docMk/>
          <pc:sldMk cId="950666867" sldId="267"/>
        </pc:sldMkLst>
        <pc:spChg chg="add mod">
          <ac:chgData name="bhaktigotarne@outlook.com" userId="a15899754999800e" providerId="LiveId" clId="{A7ACF464-9979-432B-933B-B308B5A6A958}" dt="2022-10-18T05:35:44.076" v="3710" actId="20577"/>
          <ac:spMkLst>
            <pc:docMk/>
            <pc:sldMk cId="950666867" sldId="267"/>
            <ac:spMk id="2" creationId="{0DE8E05E-9C37-E32F-7CD2-0B7214C77353}"/>
          </ac:spMkLst>
        </pc:spChg>
        <pc:picChg chg="add mod">
          <ac:chgData name="bhaktigotarne@outlook.com" userId="a15899754999800e" providerId="LiveId" clId="{A7ACF464-9979-432B-933B-B308B5A6A958}" dt="2022-10-18T05:32:28.264" v="3707" actId="1036"/>
          <ac:picMkLst>
            <pc:docMk/>
            <pc:sldMk cId="950666867" sldId="267"/>
            <ac:picMk id="3" creationId="{3C422124-09A1-FF8C-EE7C-B015F3BCEE62}"/>
          </ac:picMkLst>
        </pc:picChg>
      </pc:sldChg>
      <pc:sldChg chg="addSp modSp new mod">
        <pc:chgData name="bhaktigotarne@outlook.com" userId="a15899754999800e" providerId="LiveId" clId="{A7ACF464-9979-432B-933B-B308B5A6A958}" dt="2022-10-18T05:03:05.358" v="3597" actId="20577"/>
        <pc:sldMkLst>
          <pc:docMk/>
          <pc:sldMk cId="821283626" sldId="268"/>
        </pc:sldMkLst>
        <pc:spChg chg="add mod">
          <ac:chgData name="bhaktigotarne@outlook.com" userId="a15899754999800e" providerId="LiveId" clId="{A7ACF464-9979-432B-933B-B308B5A6A958}" dt="2022-10-18T05:03:05.358" v="3597" actId="20577"/>
          <ac:spMkLst>
            <pc:docMk/>
            <pc:sldMk cId="821283626" sldId="268"/>
            <ac:spMk id="2" creationId="{15DB5D7F-71DD-8462-0353-4E965D91B8CD}"/>
          </ac:spMkLst>
        </pc:spChg>
      </pc:sldChg>
      <pc:sldChg chg="addSp modSp new mod">
        <pc:chgData name="bhaktigotarne@outlook.com" userId="a15899754999800e" providerId="LiveId" clId="{A7ACF464-9979-432B-933B-B308B5A6A958}" dt="2022-10-18T05:03:58.566" v="3598" actId="20577"/>
        <pc:sldMkLst>
          <pc:docMk/>
          <pc:sldMk cId="4254342945" sldId="269"/>
        </pc:sldMkLst>
        <pc:spChg chg="add mod">
          <ac:chgData name="bhaktigotarne@outlook.com" userId="a15899754999800e" providerId="LiveId" clId="{A7ACF464-9979-432B-933B-B308B5A6A958}" dt="2022-10-18T05:03:58.566" v="3598" actId="20577"/>
          <ac:spMkLst>
            <pc:docMk/>
            <pc:sldMk cId="4254342945" sldId="269"/>
            <ac:spMk id="2" creationId="{25E863B0-B809-BE42-1499-B84812B1BBBE}"/>
          </ac:spMkLst>
        </pc:spChg>
      </pc:sldChg>
      <pc:sldChg chg="addSp delSp modSp new mod">
        <pc:chgData name="bhaktigotarne@outlook.com" userId="a15899754999800e" providerId="LiveId" clId="{A7ACF464-9979-432B-933B-B308B5A6A958}" dt="2022-10-18T05:52:07.340" v="3735" actId="20577"/>
        <pc:sldMkLst>
          <pc:docMk/>
          <pc:sldMk cId="1466429137" sldId="270"/>
        </pc:sldMkLst>
        <pc:spChg chg="add mod">
          <ac:chgData name="bhaktigotarne@outlook.com" userId="a15899754999800e" providerId="LiveId" clId="{A7ACF464-9979-432B-933B-B308B5A6A958}" dt="2022-10-18T05:52:07.340" v="3735" actId="20577"/>
          <ac:spMkLst>
            <pc:docMk/>
            <pc:sldMk cId="1466429137" sldId="270"/>
            <ac:spMk id="2" creationId="{2FC73AC7-592A-5916-28DD-1A347CF9DB87}"/>
          </ac:spMkLst>
        </pc:spChg>
        <pc:spChg chg="add del">
          <ac:chgData name="bhaktigotarne@outlook.com" userId="a15899754999800e" providerId="LiveId" clId="{A7ACF464-9979-432B-933B-B308B5A6A958}" dt="2022-10-14T19:54:32.168" v="2910" actId="22"/>
          <ac:spMkLst>
            <pc:docMk/>
            <pc:sldMk cId="1466429137" sldId="270"/>
            <ac:spMk id="4" creationId="{F351E97E-69E5-13C1-F7A6-BCD946ED75B7}"/>
          </ac:spMkLst>
        </pc:spChg>
        <pc:picChg chg="add mod">
          <ac:chgData name="bhaktigotarne@outlook.com" userId="a15899754999800e" providerId="LiveId" clId="{A7ACF464-9979-432B-933B-B308B5A6A958}" dt="2022-10-15T02:59:21.498" v="3420" actId="1076"/>
          <ac:picMkLst>
            <pc:docMk/>
            <pc:sldMk cId="1466429137" sldId="270"/>
            <ac:picMk id="4" creationId="{5ED87841-A4DC-9B66-DA87-F004CB552977}"/>
          </ac:picMkLst>
        </pc:picChg>
      </pc:sldChg>
      <pc:sldChg chg="addSp delSp modSp new mod">
        <pc:chgData name="bhaktigotarne@outlook.com" userId="a15899754999800e" providerId="LiveId" clId="{A7ACF464-9979-432B-933B-B308B5A6A958}" dt="2022-10-18T05:48:59.884" v="3716" actId="255"/>
        <pc:sldMkLst>
          <pc:docMk/>
          <pc:sldMk cId="4195154171" sldId="271"/>
        </pc:sldMkLst>
        <pc:spChg chg="add del mod">
          <ac:chgData name="bhaktigotarne@outlook.com" userId="a15899754999800e" providerId="LiveId" clId="{A7ACF464-9979-432B-933B-B308B5A6A958}" dt="2022-10-14T20:03:06.435" v="2991"/>
          <ac:spMkLst>
            <pc:docMk/>
            <pc:sldMk cId="4195154171" sldId="271"/>
            <ac:spMk id="2" creationId="{25CCC59C-079A-A2F1-068A-23037FBC9A0B}"/>
          </ac:spMkLst>
        </pc:spChg>
        <pc:spChg chg="add mod">
          <ac:chgData name="bhaktigotarne@outlook.com" userId="a15899754999800e" providerId="LiveId" clId="{A7ACF464-9979-432B-933B-B308B5A6A958}" dt="2022-10-18T05:48:59.884" v="3716" actId="255"/>
          <ac:spMkLst>
            <pc:docMk/>
            <pc:sldMk cId="4195154171" sldId="271"/>
            <ac:spMk id="3" creationId="{54112DD9-36D2-77E8-EE41-9353867EDF3D}"/>
          </ac:spMkLst>
        </pc:spChg>
      </pc:sldChg>
      <pc:sldChg chg="addSp modSp new mod">
        <pc:chgData name="bhaktigotarne@outlook.com" userId="a15899754999800e" providerId="LiveId" clId="{A7ACF464-9979-432B-933B-B308B5A6A958}" dt="2022-10-18T05:48:15.510" v="3713" actId="255"/>
        <pc:sldMkLst>
          <pc:docMk/>
          <pc:sldMk cId="4030296281" sldId="272"/>
        </pc:sldMkLst>
        <pc:spChg chg="add mod">
          <ac:chgData name="bhaktigotarne@outlook.com" userId="a15899754999800e" providerId="LiveId" clId="{A7ACF464-9979-432B-933B-B308B5A6A958}" dt="2022-10-18T05:48:15.510" v="3713" actId="255"/>
          <ac:spMkLst>
            <pc:docMk/>
            <pc:sldMk cId="4030296281" sldId="272"/>
            <ac:spMk id="2" creationId="{6FA06EAB-BEFC-0257-60CC-BCB91E722808}"/>
          </ac:spMkLst>
        </pc:spChg>
      </pc:sldChg>
      <pc:sldChg chg="addSp modSp new mod">
        <pc:chgData name="bhaktigotarne@outlook.com" userId="a15899754999800e" providerId="LiveId" clId="{A7ACF464-9979-432B-933B-B308B5A6A958}" dt="2022-10-14T20:24:41.045" v="3333"/>
        <pc:sldMkLst>
          <pc:docMk/>
          <pc:sldMk cId="3511652471" sldId="273"/>
        </pc:sldMkLst>
        <pc:spChg chg="add mod">
          <ac:chgData name="bhaktigotarne@outlook.com" userId="a15899754999800e" providerId="LiveId" clId="{A7ACF464-9979-432B-933B-B308B5A6A958}" dt="2022-10-14T20:24:41.045" v="3333"/>
          <ac:spMkLst>
            <pc:docMk/>
            <pc:sldMk cId="3511652471" sldId="273"/>
            <ac:spMk id="2" creationId="{7A06CD60-7A1F-96C6-3648-8A8E7C8CD9F8}"/>
          </ac:spMkLst>
        </pc:spChg>
      </pc:sldChg>
      <pc:sldChg chg="addSp modSp new mod">
        <pc:chgData name="bhaktigotarne@outlook.com" userId="a15899754999800e" providerId="LiveId" clId="{A7ACF464-9979-432B-933B-B308B5A6A958}" dt="2022-10-18T05:49:39.429" v="3717" actId="255"/>
        <pc:sldMkLst>
          <pc:docMk/>
          <pc:sldMk cId="449080369" sldId="274"/>
        </pc:sldMkLst>
        <pc:spChg chg="add mod">
          <ac:chgData name="bhaktigotarne@outlook.com" userId="a15899754999800e" providerId="LiveId" clId="{A7ACF464-9979-432B-933B-B308B5A6A958}" dt="2022-10-18T05:49:39.429" v="3717" actId="255"/>
          <ac:spMkLst>
            <pc:docMk/>
            <pc:sldMk cId="449080369" sldId="274"/>
            <ac:spMk id="2" creationId="{882A14E9-C9C0-7A9C-2370-2B9EB55A90C4}"/>
          </ac:spMkLst>
        </pc:spChg>
      </pc:sldChg>
      <pc:sldChg chg="addSp delSp modSp new mod">
        <pc:chgData name="bhaktigotarne@outlook.com" userId="a15899754999800e" providerId="LiveId" clId="{A7ACF464-9979-432B-933B-B308B5A6A958}" dt="2022-10-15T03:16:26.057" v="3446"/>
        <pc:sldMkLst>
          <pc:docMk/>
          <pc:sldMk cId="3853678988" sldId="275"/>
        </pc:sldMkLst>
        <pc:spChg chg="add del mod">
          <ac:chgData name="bhaktigotarne@outlook.com" userId="a15899754999800e" providerId="LiveId" clId="{A7ACF464-9979-432B-933B-B308B5A6A958}" dt="2022-10-15T03:16:26.057" v="3446"/>
          <ac:spMkLst>
            <pc:docMk/>
            <pc:sldMk cId="3853678988" sldId="275"/>
            <ac:spMk id="2" creationId="{18E52813-2C87-3CA7-F621-C2FBACEE78C4}"/>
          </ac:spMkLst>
        </pc:spChg>
        <pc:picChg chg="add mod">
          <ac:chgData name="bhaktigotarne@outlook.com" userId="a15899754999800e" providerId="LiveId" clId="{A7ACF464-9979-432B-933B-B308B5A6A958}" dt="2022-10-15T03:16:24.447" v="3444" actId="14100"/>
          <ac:picMkLst>
            <pc:docMk/>
            <pc:sldMk cId="3853678988" sldId="275"/>
            <ac:picMk id="4" creationId="{2872E746-A006-B072-A4DA-C57F0B0C61A3}"/>
          </ac:picMkLst>
        </pc:picChg>
      </pc:sldChg>
      <pc:sldChg chg="addSp modSp new del mod">
        <pc:chgData name="bhaktigotarne@outlook.com" userId="a15899754999800e" providerId="LiveId" clId="{A7ACF464-9979-432B-933B-B308B5A6A958}" dt="2022-10-18T05:26:58.421" v="3681" actId="47"/>
        <pc:sldMkLst>
          <pc:docMk/>
          <pc:sldMk cId="3255015554" sldId="276"/>
        </pc:sldMkLst>
        <pc:spChg chg="add mod">
          <ac:chgData name="bhaktigotarne@outlook.com" userId="a15899754999800e" providerId="LiveId" clId="{A7ACF464-9979-432B-933B-B308B5A6A958}" dt="2022-10-18T03:47:53.964" v="3573"/>
          <ac:spMkLst>
            <pc:docMk/>
            <pc:sldMk cId="3255015554" sldId="276"/>
            <ac:spMk id="2" creationId="{FFC847F4-4E82-D67A-E173-D9081A811369}"/>
          </ac:spMkLst>
        </pc:spChg>
      </pc:sldChg>
      <pc:sldChg chg="addSp modSp new mod">
        <pc:chgData name="bhaktigotarne@outlook.com" userId="a15899754999800e" providerId="LiveId" clId="{A7ACF464-9979-432B-933B-B308B5A6A958}" dt="2022-10-18T05:02:31.017" v="3593"/>
        <pc:sldMkLst>
          <pc:docMk/>
          <pc:sldMk cId="4027546802" sldId="277"/>
        </pc:sldMkLst>
        <pc:spChg chg="add mod">
          <ac:chgData name="bhaktigotarne@outlook.com" userId="a15899754999800e" providerId="LiveId" clId="{A7ACF464-9979-432B-933B-B308B5A6A958}" dt="2022-10-18T05:02:31.017" v="3593"/>
          <ac:spMkLst>
            <pc:docMk/>
            <pc:sldMk cId="4027546802" sldId="277"/>
            <ac:spMk id="2" creationId="{EA433CCB-26DE-1D88-5974-05674B15D9DC}"/>
          </ac:spMkLst>
        </pc:spChg>
      </pc:sldChg>
      <pc:sldMasterChg chg="modSp modSldLayout">
        <pc:chgData name="bhaktigotarne@outlook.com" userId="a15899754999800e" providerId="LiveId" clId="{A7ACF464-9979-432B-933B-B308B5A6A958}" dt="2022-10-14T20:24:41.045" v="3333"/>
        <pc:sldMasterMkLst>
          <pc:docMk/>
          <pc:sldMasterMk cId="310468318" sldId="2147483887"/>
        </pc:sldMasterMkLst>
        <pc:spChg chg="mod">
          <ac:chgData name="bhaktigotarne@outlook.com" userId="a15899754999800e" providerId="LiveId" clId="{A7ACF464-9979-432B-933B-B308B5A6A958}" dt="2022-10-14T20:24:41.045" v="3333"/>
          <ac:spMkLst>
            <pc:docMk/>
            <pc:sldMasterMk cId="310468318" sldId="2147483887"/>
            <ac:spMk id="2"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ac:spMk id="3"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ac:spMk id="4"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ac:spMk id="5"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ac:spMk id="6"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ac:spMk id="7"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ac:spMk id="9" creationId="{00000000-0000-0000-0000-000000000000}"/>
          </ac:spMkLst>
        </pc:spChg>
        <pc:cxnChg chg="mod">
          <ac:chgData name="bhaktigotarne@outlook.com" userId="a15899754999800e" providerId="LiveId" clId="{A7ACF464-9979-432B-933B-B308B5A6A958}" dt="2022-10-14T20:24:41.045" v="3333"/>
          <ac:cxnSpMkLst>
            <pc:docMk/>
            <pc:sldMasterMk cId="310468318" sldId="2147483887"/>
            <ac:cxnSpMk id="10" creationId="{00000000-0000-0000-0000-000000000000}"/>
          </ac:cxnSpMkLst>
        </pc:cxnChg>
        <pc:sldLayoutChg chg="modSp">
          <pc:chgData name="bhaktigotarne@outlook.com" userId="a15899754999800e" providerId="LiveId" clId="{A7ACF464-9979-432B-933B-B308B5A6A958}" dt="2022-10-14T20:24:41.045" v="3333"/>
          <pc:sldLayoutMkLst>
            <pc:docMk/>
            <pc:sldMasterMk cId="310468318" sldId="2147483887"/>
            <pc:sldLayoutMk cId="2208659202" sldId="2147483888"/>
          </pc:sldLayoutMkLst>
          <pc:spChg chg="mod">
            <ac:chgData name="bhaktigotarne@outlook.com" userId="a15899754999800e" providerId="LiveId" clId="{A7ACF464-9979-432B-933B-B308B5A6A958}" dt="2022-10-14T20:24:41.045" v="3333"/>
            <ac:spMkLst>
              <pc:docMk/>
              <pc:sldMasterMk cId="310468318" sldId="2147483887"/>
              <pc:sldLayoutMk cId="2208659202" sldId="2147483888"/>
              <ac:spMk id="2"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208659202" sldId="2147483888"/>
              <ac:spMk id="3"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208659202" sldId="2147483888"/>
              <ac:spMk id="7"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208659202" sldId="2147483888"/>
              <ac:spMk id="8" creationId="{00000000-0000-0000-0000-000000000000}"/>
            </ac:spMkLst>
          </pc:spChg>
          <pc:cxnChg chg="mod">
            <ac:chgData name="bhaktigotarne@outlook.com" userId="a15899754999800e" providerId="LiveId" clId="{A7ACF464-9979-432B-933B-B308B5A6A958}" dt="2022-10-14T20:24:41.045" v="3333"/>
            <ac:cxnSpMkLst>
              <pc:docMk/>
              <pc:sldMasterMk cId="310468318" sldId="2147483887"/>
              <pc:sldLayoutMk cId="2208659202" sldId="2147483888"/>
              <ac:cxnSpMk id="9" creationId="{00000000-0000-0000-0000-000000000000}"/>
            </ac:cxnSpMkLst>
          </pc:cxnChg>
        </pc:sldLayoutChg>
        <pc:sldLayoutChg chg="modSp">
          <pc:chgData name="bhaktigotarne@outlook.com" userId="a15899754999800e" providerId="LiveId" clId="{A7ACF464-9979-432B-933B-B308B5A6A958}" dt="2022-10-14T20:24:41.045" v="3333"/>
          <pc:sldLayoutMkLst>
            <pc:docMk/>
            <pc:sldMasterMk cId="310468318" sldId="2147483887"/>
            <pc:sldLayoutMk cId="3883564564" sldId="2147483890"/>
          </pc:sldLayoutMkLst>
          <pc:spChg chg="mod">
            <ac:chgData name="bhaktigotarne@outlook.com" userId="a15899754999800e" providerId="LiveId" clId="{A7ACF464-9979-432B-933B-B308B5A6A958}" dt="2022-10-14T20:24:41.045" v="3333"/>
            <ac:spMkLst>
              <pc:docMk/>
              <pc:sldMasterMk cId="310468318" sldId="2147483887"/>
              <pc:sldLayoutMk cId="3883564564" sldId="2147483890"/>
              <ac:spMk id="2"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3883564564" sldId="2147483890"/>
              <ac:spMk id="3"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3883564564" sldId="2147483890"/>
              <ac:spMk id="7"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3883564564" sldId="2147483890"/>
              <ac:spMk id="8" creationId="{00000000-0000-0000-0000-000000000000}"/>
            </ac:spMkLst>
          </pc:spChg>
          <pc:cxnChg chg="mod">
            <ac:chgData name="bhaktigotarne@outlook.com" userId="a15899754999800e" providerId="LiveId" clId="{A7ACF464-9979-432B-933B-B308B5A6A958}" dt="2022-10-14T20:24:41.045" v="3333"/>
            <ac:cxnSpMkLst>
              <pc:docMk/>
              <pc:sldMasterMk cId="310468318" sldId="2147483887"/>
              <pc:sldLayoutMk cId="3883564564" sldId="2147483890"/>
              <ac:cxnSpMk id="9" creationId="{00000000-0000-0000-0000-000000000000}"/>
            </ac:cxnSpMkLst>
          </pc:cxnChg>
        </pc:sldLayoutChg>
        <pc:sldLayoutChg chg="modSp">
          <pc:chgData name="bhaktigotarne@outlook.com" userId="a15899754999800e" providerId="LiveId" clId="{A7ACF464-9979-432B-933B-B308B5A6A958}" dt="2022-10-14T20:24:41.045" v="3333"/>
          <pc:sldLayoutMkLst>
            <pc:docMk/>
            <pc:sldMasterMk cId="310468318" sldId="2147483887"/>
            <pc:sldLayoutMk cId="1501881259" sldId="2147483891"/>
          </pc:sldLayoutMkLst>
          <pc:spChg chg="mod">
            <ac:chgData name="bhaktigotarne@outlook.com" userId="a15899754999800e" providerId="LiveId" clId="{A7ACF464-9979-432B-933B-B308B5A6A958}" dt="2022-10-14T20:24:41.045" v="3333"/>
            <ac:spMkLst>
              <pc:docMk/>
              <pc:sldMasterMk cId="310468318" sldId="2147483887"/>
              <pc:sldLayoutMk cId="1501881259" sldId="2147483891"/>
              <ac:spMk id="3"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1501881259" sldId="2147483891"/>
              <ac:spMk id="4"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1501881259" sldId="2147483891"/>
              <ac:spMk id="8" creationId="{00000000-0000-0000-0000-000000000000}"/>
            </ac:spMkLst>
          </pc:spChg>
        </pc:sldLayoutChg>
        <pc:sldLayoutChg chg="modSp">
          <pc:chgData name="bhaktigotarne@outlook.com" userId="a15899754999800e" providerId="LiveId" clId="{A7ACF464-9979-432B-933B-B308B5A6A958}" dt="2022-10-14T20:24:41.045" v="3333"/>
          <pc:sldLayoutMkLst>
            <pc:docMk/>
            <pc:sldMasterMk cId="310468318" sldId="2147483887"/>
            <pc:sldLayoutMk cId="437463024" sldId="2147483892"/>
          </pc:sldLayoutMkLst>
          <pc:spChg chg="mod">
            <ac:chgData name="bhaktigotarne@outlook.com" userId="a15899754999800e" providerId="LiveId" clId="{A7ACF464-9979-432B-933B-B308B5A6A958}" dt="2022-10-14T20:24:41.045" v="3333"/>
            <ac:spMkLst>
              <pc:docMk/>
              <pc:sldMasterMk cId="310468318" sldId="2147483887"/>
              <pc:sldLayoutMk cId="437463024" sldId="2147483892"/>
              <ac:spMk id="3"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437463024" sldId="2147483892"/>
              <ac:spMk id="4"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437463024" sldId="2147483892"/>
              <ac:spMk id="5"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437463024" sldId="2147483892"/>
              <ac:spMk id="6"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437463024" sldId="2147483892"/>
              <ac:spMk id="10" creationId="{00000000-0000-0000-0000-000000000000}"/>
            </ac:spMkLst>
          </pc:spChg>
        </pc:sldLayoutChg>
        <pc:sldLayoutChg chg="modSp">
          <pc:chgData name="bhaktigotarne@outlook.com" userId="a15899754999800e" providerId="LiveId" clId="{A7ACF464-9979-432B-933B-B308B5A6A958}" dt="2022-10-14T20:24:41.045" v="3333"/>
          <pc:sldLayoutMkLst>
            <pc:docMk/>
            <pc:sldMasterMk cId="310468318" sldId="2147483887"/>
            <pc:sldLayoutMk cId="2686736872" sldId="2147483894"/>
          </pc:sldLayoutMkLst>
          <pc:spChg chg="mod">
            <ac:chgData name="bhaktigotarne@outlook.com" userId="a15899754999800e" providerId="LiveId" clId="{A7ACF464-9979-432B-933B-B308B5A6A958}" dt="2022-10-14T20:24:41.045" v="3333"/>
            <ac:spMkLst>
              <pc:docMk/>
              <pc:sldMasterMk cId="310468318" sldId="2147483887"/>
              <pc:sldLayoutMk cId="2686736872" sldId="2147483894"/>
              <ac:spMk id="5"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686736872" sldId="2147483894"/>
              <ac:spMk id="6" creationId="{00000000-0000-0000-0000-000000000000}"/>
            </ac:spMkLst>
          </pc:spChg>
        </pc:sldLayoutChg>
        <pc:sldLayoutChg chg="modSp">
          <pc:chgData name="bhaktigotarne@outlook.com" userId="a15899754999800e" providerId="LiveId" clId="{A7ACF464-9979-432B-933B-B308B5A6A958}" dt="2022-10-14T20:24:41.045" v="3333"/>
          <pc:sldLayoutMkLst>
            <pc:docMk/>
            <pc:sldMasterMk cId="310468318" sldId="2147483887"/>
            <pc:sldLayoutMk cId="2703483221" sldId="2147483895"/>
          </pc:sldLayoutMkLst>
          <pc:spChg chg="mod">
            <ac:chgData name="bhaktigotarne@outlook.com" userId="a15899754999800e" providerId="LiveId" clId="{A7ACF464-9979-432B-933B-B308B5A6A958}" dt="2022-10-14T20:24:41.045" v="3333"/>
            <ac:spMkLst>
              <pc:docMk/>
              <pc:sldMasterMk cId="310468318" sldId="2147483887"/>
              <pc:sldLayoutMk cId="2703483221" sldId="2147483895"/>
              <ac:spMk id="2"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703483221" sldId="2147483895"/>
              <ac:spMk id="3"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703483221" sldId="2147483895"/>
              <ac:spMk id="4"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703483221" sldId="2147483895"/>
              <ac:spMk id="5"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703483221" sldId="2147483895"/>
              <ac:spMk id="6"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703483221" sldId="2147483895"/>
              <ac:spMk id="8"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2703483221" sldId="2147483895"/>
              <ac:spMk id="9" creationId="{00000000-0000-0000-0000-000000000000}"/>
            </ac:spMkLst>
          </pc:spChg>
        </pc:sldLayoutChg>
        <pc:sldLayoutChg chg="modSp">
          <pc:chgData name="bhaktigotarne@outlook.com" userId="a15899754999800e" providerId="LiveId" clId="{A7ACF464-9979-432B-933B-B308B5A6A958}" dt="2022-10-14T20:24:41.045" v="3333"/>
          <pc:sldLayoutMkLst>
            <pc:docMk/>
            <pc:sldMasterMk cId="310468318" sldId="2147483887"/>
            <pc:sldLayoutMk cId="188301788" sldId="2147483896"/>
          </pc:sldLayoutMkLst>
          <pc:spChg chg="mod">
            <ac:chgData name="bhaktigotarne@outlook.com" userId="a15899754999800e" providerId="LiveId" clId="{A7ACF464-9979-432B-933B-B308B5A6A958}" dt="2022-10-14T20:24:41.045" v="3333"/>
            <ac:spMkLst>
              <pc:docMk/>
              <pc:sldMasterMk cId="310468318" sldId="2147483887"/>
              <pc:sldLayoutMk cId="188301788" sldId="2147483896"/>
              <ac:spMk id="2"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188301788" sldId="2147483896"/>
              <ac:spMk id="3"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188301788" sldId="2147483896"/>
              <ac:spMk id="4"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188301788" sldId="2147483896"/>
              <ac:spMk id="8"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188301788" sldId="2147483896"/>
              <ac:spMk id="9" creationId="{00000000-0000-0000-0000-000000000000}"/>
            </ac:spMkLst>
          </pc:spChg>
        </pc:sldLayoutChg>
        <pc:sldLayoutChg chg="modSp">
          <pc:chgData name="bhaktigotarne@outlook.com" userId="a15899754999800e" providerId="LiveId" clId="{A7ACF464-9979-432B-933B-B308B5A6A958}" dt="2022-10-14T20:24:41.045" v="3333"/>
          <pc:sldLayoutMkLst>
            <pc:docMk/>
            <pc:sldMasterMk cId="310468318" sldId="2147483887"/>
            <pc:sldLayoutMk cId="1858574624" sldId="2147483898"/>
          </pc:sldLayoutMkLst>
          <pc:spChg chg="mod">
            <ac:chgData name="bhaktigotarne@outlook.com" userId="a15899754999800e" providerId="LiveId" clId="{A7ACF464-9979-432B-933B-B308B5A6A958}" dt="2022-10-14T20:24:41.045" v="3333"/>
            <ac:spMkLst>
              <pc:docMk/>
              <pc:sldMasterMk cId="310468318" sldId="2147483887"/>
              <pc:sldLayoutMk cId="1858574624" sldId="2147483898"/>
              <ac:spMk id="2"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1858574624" sldId="2147483898"/>
              <ac:spMk id="3"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1858574624" sldId="2147483898"/>
              <ac:spMk id="7" creationId="{00000000-0000-0000-0000-000000000000}"/>
            </ac:spMkLst>
          </pc:spChg>
          <pc:spChg chg="mod">
            <ac:chgData name="bhaktigotarne@outlook.com" userId="a15899754999800e" providerId="LiveId" clId="{A7ACF464-9979-432B-933B-B308B5A6A958}" dt="2022-10-14T20:24:41.045" v="3333"/>
            <ac:spMkLst>
              <pc:docMk/>
              <pc:sldMasterMk cId="310468318" sldId="2147483887"/>
              <pc:sldLayoutMk cId="1858574624" sldId="2147483898"/>
              <ac:spMk id="8" creationId="{00000000-0000-0000-0000-000000000000}"/>
            </ac:spMkLst>
          </pc:spChg>
        </pc:sldLayoutChg>
      </pc:sldMasterChg>
      <pc:sldMasterChg chg="modSp modSldLayout">
        <pc:chgData name="bhaktigotarne@outlook.com" userId="a15899754999800e" providerId="LiveId" clId="{A7ACF464-9979-432B-933B-B308B5A6A958}" dt="2022-10-14T20:24:25.992" v="3332"/>
        <pc:sldMasterMkLst>
          <pc:docMk/>
          <pc:sldMasterMk cId="3646638475" sldId="2147483899"/>
        </pc:sldMasterMkLst>
        <pc:spChg chg="mod">
          <ac:chgData name="bhaktigotarne@outlook.com" userId="a15899754999800e" providerId="LiveId" clId="{A7ACF464-9979-432B-933B-B308B5A6A958}" dt="2022-10-14T20:24:25.992" v="3332"/>
          <ac:spMkLst>
            <pc:docMk/>
            <pc:sldMasterMk cId="3646638475" sldId="2147483899"/>
            <ac:spMk id="2"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ac:spMk id="3"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ac:spMk id="4"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ac:spMk id="5"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ac:spMk id="6"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ac:spMk id="7"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ac:spMk id="9" creationId="{00000000-0000-0000-0000-000000000000}"/>
          </ac:spMkLst>
        </pc:spChg>
        <pc:cxnChg chg="mod">
          <ac:chgData name="bhaktigotarne@outlook.com" userId="a15899754999800e" providerId="LiveId" clId="{A7ACF464-9979-432B-933B-B308B5A6A958}" dt="2022-10-14T20:24:25.992" v="3332"/>
          <ac:cxnSpMkLst>
            <pc:docMk/>
            <pc:sldMasterMk cId="3646638475" sldId="2147483899"/>
            <ac:cxnSpMk id="10" creationId="{00000000-0000-0000-0000-000000000000}"/>
          </ac:cxnSpMkLst>
        </pc:cxnChg>
        <pc:sldLayoutChg chg="modSp">
          <pc:chgData name="bhaktigotarne@outlook.com" userId="a15899754999800e" providerId="LiveId" clId="{A7ACF464-9979-432B-933B-B308B5A6A958}" dt="2022-10-14T20:24:25.992" v="3332"/>
          <pc:sldLayoutMkLst>
            <pc:docMk/>
            <pc:sldMasterMk cId="3646638475" sldId="2147483899"/>
            <pc:sldLayoutMk cId="435456695" sldId="2147483900"/>
          </pc:sldLayoutMkLst>
          <pc:spChg chg="mod">
            <ac:chgData name="bhaktigotarne@outlook.com" userId="a15899754999800e" providerId="LiveId" clId="{A7ACF464-9979-432B-933B-B308B5A6A958}" dt="2022-10-14T20:24:25.992" v="3332"/>
            <ac:spMkLst>
              <pc:docMk/>
              <pc:sldMasterMk cId="3646638475" sldId="2147483899"/>
              <pc:sldLayoutMk cId="435456695" sldId="2147483900"/>
              <ac:spMk id="2"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435456695" sldId="2147483900"/>
              <ac:spMk id="3"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435456695" sldId="2147483900"/>
              <ac:spMk id="7"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435456695" sldId="2147483900"/>
              <ac:spMk id="8" creationId="{00000000-0000-0000-0000-000000000000}"/>
            </ac:spMkLst>
          </pc:spChg>
          <pc:cxnChg chg="mod">
            <ac:chgData name="bhaktigotarne@outlook.com" userId="a15899754999800e" providerId="LiveId" clId="{A7ACF464-9979-432B-933B-B308B5A6A958}" dt="2022-10-14T20:24:25.992" v="3332"/>
            <ac:cxnSpMkLst>
              <pc:docMk/>
              <pc:sldMasterMk cId="3646638475" sldId="2147483899"/>
              <pc:sldLayoutMk cId="435456695" sldId="2147483900"/>
              <ac:cxnSpMk id="9" creationId="{00000000-0000-0000-0000-000000000000}"/>
            </ac:cxnSpMkLst>
          </pc:cxnChg>
        </pc:sldLayoutChg>
        <pc:sldLayoutChg chg="modSp">
          <pc:chgData name="bhaktigotarne@outlook.com" userId="a15899754999800e" providerId="LiveId" clId="{A7ACF464-9979-432B-933B-B308B5A6A958}" dt="2022-10-14T20:24:25.992" v="3332"/>
          <pc:sldLayoutMkLst>
            <pc:docMk/>
            <pc:sldMasterMk cId="3646638475" sldId="2147483899"/>
            <pc:sldLayoutMk cId="522490049" sldId="2147483902"/>
          </pc:sldLayoutMkLst>
          <pc:spChg chg="mod">
            <ac:chgData name="bhaktigotarne@outlook.com" userId="a15899754999800e" providerId="LiveId" clId="{A7ACF464-9979-432B-933B-B308B5A6A958}" dt="2022-10-14T20:24:25.992" v="3332"/>
            <ac:spMkLst>
              <pc:docMk/>
              <pc:sldMasterMk cId="3646638475" sldId="2147483899"/>
              <pc:sldLayoutMk cId="522490049" sldId="2147483902"/>
              <ac:spMk id="2"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522490049" sldId="2147483902"/>
              <ac:spMk id="3"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522490049" sldId="2147483902"/>
              <ac:spMk id="7"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522490049" sldId="2147483902"/>
              <ac:spMk id="8" creationId="{00000000-0000-0000-0000-000000000000}"/>
            </ac:spMkLst>
          </pc:spChg>
          <pc:cxnChg chg="mod">
            <ac:chgData name="bhaktigotarne@outlook.com" userId="a15899754999800e" providerId="LiveId" clId="{A7ACF464-9979-432B-933B-B308B5A6A958}" dt="2022-10-14T20:24:25.992" v="3332"/>
            <ac:cxnSpMkLst>
              <pc:docMk/>
              <pc:sldMasterMk cId="3646638475" sldId="2147483899"/>
              <pc:sldLayoutMk cId="522490049" sldId="2147483902"/>
              <ac:cxnSpMk id="9" creationId="{00000000-0000-0000-0000-000000000000}"/>
            </ac:cxnSpMkLst>
          </pc:cxnChg>
        </pc:sldLayoutChg>
        <pc:sldLayoutChg chg="modSp">
          <pc:chgData name="bhaktigotarne@outlook.com" userId="a15899754999800e" providerId="LiveId" clId="{A7ACF464-9979-432B-933B-B308B5A6A958}" dt="2022-10-14T20:24:25.992" v="3332"/>
          <pc:sldLayoutMkLst>
            <pc:docMk/>
            <pc:sldMasterMk cId="3646638475" sldId="2147483899"/>
            <pc:sldLayoutMk cId="4022281167" sldId="2147483903"/>
          </pc:sldLayoutMkLst>
          <pc:spChg chg="mod">
            <ac:chgData name="bhaktigotarne@outlook.com" userId="a15899754999800e" providerId="LiveId" clId="{A7ACF464-9979-432B-933B-B308B5A6A958}" dt="2022-10-14T20:24:25.992" v="3332"/>
            <ac:spMkLst>
              <pc:docMk/>
              <pc:sldMasterMk cId="3646638475" sldId="2147483899"/>
              <pc:sldLayoutMk cId="4022281167" sldId="2147483903"/>
              <ac:spMk id="3"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4022281167" sldId="2147483903"/>
              <ac:spMk id="4"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4022281167" sldId="2147483903"/>
              <ac:spMk id="8" creationId="{00000000-0000-0000-0000-000000000000}"/>
            </ac:spMkLst>
          </pc:spChg>
        </pc:sldLayoutChg>
        <pc:sldLayoutChg chg="modSp">
          <pc:chgData name="bhaktigotarne@outlook.com" userId="a15899754999800e" providerId="LiveId" clId="{A7ACF464-9979-432B-933B-B308B5A6A958}" dt="2022-10-14T20:24:25.992" v="3332"/>
          <pc:sldLayoutMkLst>
            <pc:docMk/>
            <pc:sldMasterMk cId="3646638475" sldId="2147483899"/>
            <pc:sldLayoutMk cId="3246864728" sldId="2147483904"/>
          </pc:sldLayoutMkLst>
          <pc:spChg chg="mod">
            <ac:chgData name="bhaktigotarne@outlook.com" userId="a15899754999800e" providerId="LiveId" clId="{A7ACF464-9979-432B-933B-B308B5A6A958}" dt="2022-10-14T20:24:25.992" v="3332"/>
            <ac:spMkLst>
              <pc:docMk/>
              <pc:sldMasterMk cId="3646638475" sldId="2147483899"/>
              <pc:sldLayoutMk cId="3246864728" sldId="2147483904"/>
              <ac:spMk id="3"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246864728" sldId="2147483904"/>
              <ac:spMk id="4"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246864728" sldId="2147483904"/>
              <ac:spMk id="5"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246864728" sldId="2147483904"/>
              <ac:spMk id="6"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246864728" sldId="2147483904"/>
              <ac:spMk id="10" creationId="{00000000-0000-0000-0000-000000000000}"/>
            </ac:spMkLst>
          </pc:spChg>
        </pc:sldLayoutChg>
        <pc:sldLayoutChg chg="modSp">
          <pc:chgData name="bhaktigotarne@outlook.com" userId="a15899754999800e" providerId="LiveId" clId="{A7ACF464-9979-432B-933B-B308B5A6A958}" dt="2022-10-14T20:24:25.992" v="3332"/>
          <pc:sldLayoutMkLst>
            <pc:docMk/>
            <pc:sldMasterMk cId="3646638475" sldId="2147483899"/>
            <pc:sldLayoutMk cId="332424181" sldId="2147483906"/>
          </pc:sldLayoutMkLst>
          <pc:spChg chg="mod">
            <ac:chgData name="bhaktigotarne@outlook.com" userId="a15899754999800e" providerId="LiveId" clId="{A7ACF464-9979-432B-933B-B308B5A6A958}" dt="2022-10-14T20:24:25.992" v="3332"/>
            <ac:spMkLst>
              <pc:docMk/>
              <pc:sldMasterMk cId="3646638475" sldId="2147483899"/>
              <pc:sldLayoutMk cId="332424181" sldId="2147483906"/>
              <ac:spMk id="5"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32424181" sldId="2147483906"/>
              <ac:spMk id="6" creationId="{00000000-0000-0000-0000-000000000000}"/>
            </ac:spMkLst>
          </pc:spChg>
        </pc:sldLayoutChg>
        <pc:sldLayoutChg chg="modSp">
          <pc:chgData name="bhaktigotarne@outlook.com" userId="a15899754999800e" providerId="LiveId" clId="{A7ACF464-9979-432B-933B-B308B5A6A958}" dt="2022-10-14T20:24:25.992" v="3332"/>
          <pc:sldLayoutMkLst>
            <pc:docMk/>
            <pc:sldMasterMk cId="3646638475" sldId="2147483899"/>
            <pc:sldLayoutMk cId="3708991454" sldId="2147483907"/>
          </pc:sldLayoutMkLst>
          <pc:spChg chg="mod">
            <ac:chgData name="bhaktigotarne@outlook.com" userId="a15899754999800e" providerId="LiveId" clId="{A7ACF464-9979-432B-933B-B308B5A6A958}" dt="2022-10-14T20:24:25.992" v="3332"/>
            <ac:spMkLst>
              <pc:docMk/>
              <pc:sldMasterMk cId="3646638475" sldId="2147483899"/>
              <pc:sldLayoutMk cId="3708991454" sldId="2147483907"/>
              <ac:spMk id="2"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708991454" sldId="2147483907"/>
              <ac:spMk id="3"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708991454" sldId="2147483907"/>
              <ac:spMk id="4"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708991454" sldId="2147483907"/>
              <ac:spMk id="5"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708991454" sldId="2147483907"/>
              <ac:spMk id="6"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708991454" sldId="2147483907"/>
              <ac:spMk id="8"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3708991454" sldId="2147483907"/>
              <ac:spMk id="9" creationId="{00000000-0000-0000-0000-000000000000}"/>
            </ac:spMkLst>
          </pc:spChg>
        </pc:sldLayoutChg>
        <pc:sldLayoutChg chg="modSp">
          <pc:chgData name="bhaktigotarne@outlook.com" userId="a15899754999800e" providerId="LiveId" clId="{A7ACF464-9979-432B-933B-B308B5A6A958}" dt="2022-10-14T20:24:25.992" v="3332"/>
          <pc:sldLayoutMkLst>
            <pc:docMk/>
            <pc:sldMasterMk cId="3646638475" sldId="2147483899"/>
            <pc:sldLayoutMk cId="4148237755" sldId="2147483908"/>
          </pc:sldLayoutMkLst>
          <pc:spChg chg="mod">
            <ac:chgData name="bhaktigotarne@outlook.com" userId="a15899754999800e" providerId="LiveId" clId="{A7ACF464-9979-432B-933B-B308B5A6A958}" dt="2022-10-14T20:24:25.992" v="3332"/>
            <ac:spMkLst>
              <pc:docMk/>
              <pc:sldMasterMk cId="3646638475" sldId="2147483899"/>
              <pc:sldLayoutMk cId="4148237755" sldId="2147483908"/>
              <ac:spMk id="2"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4148237755" sldId="2147483908"/>
              <ac:spMk id="3"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4148237755" sldId="2147483908"/>
              <ac:spMk id="4"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4148237755" sldId="2147483908"/>
              <ac:spMk id="8"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4148237755" sldId="2147483908"/>
              <ac:spMk id="9" creationId="{00000000-0000-0000-0000-000000000000}"/>
            </ac:spMkLst>
          </pc:spChg>
        </pc:sldLayoutChg>
        <pc:sldLayoutChg chg="modSp">
          <pc:chgData name="bhaktigotarne@outlook.com" userId="a15899754999800e" providerId="LiveId" clId="{A7ACF464-9979-432B-933B-B308B5A6A958}" dt="2022-10-14T20:24:25.992" v="3332"/>
          <pc:sldLayoutMkLst>
            <pc:docMk/>
            <pc:sldMasterMk cId="3646638475" sldId="2147483899"/>
            <pc:sldLayoutMk cId="233728701" sldId="2147483910"/>
          </pc:sldLayoutMkLst>
          <pc:spChg chg="mod">
            <ac:chgData name="bhaktigotarne@outlook.com" userId="a15899754999800e" providerId="LiveId" clId="{A7ACF464-9979-432B-933B-B308B5A6A958}" dt="2022-10-14T20:24:25.992" v="3332"/>
            <ac:spMkLst>
              <pc:docMk/>
              <pc:sldMasterMk cId="3646638475" sldId="2147483899"/>
              <pc:sldLayoutMk cId="233728701" sldId="2147483910"/>
              <ac:spMk id="2"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233728701" sldId="2147483910"/>
              <ac:spMk id="3"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233728701" sldId="2147483910"/>
              <ac:spMk id="7" creationId="{00000000-0000-0000-0000-000000000000}"/>
            </ac:spMkLst>
          </pc:spChg>
          <pc:spChg chg="mod">
            <ac:chgData name="bhaktigotarne@outlook.com" userId="a15899754999800e" providerId="LiveId" clId="{A7ACF464-9979-432B-933B-B308B5A6A958}" dt="2022-10-14T20:24:25.992" v="3332"/>
            <ac:spMkLst>
              <pc:docMk/>
              <pc:sldMasterMk cId="3646638475" sldId="2147483899"/>
              <pc:sldLayoutMk cId="233728701" sldId="2147483910"/>
              <ac:spMk id="8" creationId="{00000000-0000-0000-0000-000000000000}"/>
            </ac:spMkLst>
          </pc:spChg>
        </pc:sldLayoutChg>
      </pc:sldMasterChg>
      <pc:sldMasterChg chg="modSp modSldLayout">
        <pc:chgData name="bhaktigotarne@outlook.com" userId="a15899754999800e" providerId="LiveId" clId="{A7ACF464-9979-432B-933B-B308B5A6A958}" dt="2022-10-14T20:24:24.371" v="3331"/>
        <pc:sldMasterMkLst>
          <pc:docMk/>
          <pc:sldMasterMk cId="2171745839" sldId="2147483911"/>
        </pc:sldMasterMkLst>
        <pc:spChg chg="mod">
          <ac:chgData name="bhaktigotarne@outlook.com" userId="a15899754999800e" providerId="LiveId" clId="{A7ACF464-9979-432B-933B-B308B5A6A958}" dt="2022-10-14T20:24:24.371" v="3331"/>
          <ac:spMkLst>
            <pc:docMk/>
            <pc:sldMasterMk cId="2171745839" sldId="2147483911"/>
            <ac:spMk id="2"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ac:spMk id="3"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ac:spMk id="4"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ac:spMk id="5"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ac:spMk id="6"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ac:spMk id="7"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ac:spMk id="9" creationId="{00000000-0000-0000-0000-000000000000}"/>
          </ac:spMkLst>
        </pc:spChg>
        <pc:cxnChg chg="mod">
          <ac:chgData name="bhaktigotarne@outlook.com" userId="a15899754999800e" providerId="LiveId" clId="{A7ACF464-9979-432B-933B-B308B5A6A958}" dt="2022-10-14T20:24:24.371" v="3331"/>
          <ac:cxnSpMkLst>
            <pc:docMk/>
            <pc:sldMasterMk cId="2171745839" sldId="2147483911"/>
            <ac:cxnSpMk id="10" creationId="{00000000-0000-0000-0000-000000000000}"/>
          </ac:cxnSpMkLst>
        </pc:cxnChg>
        <pc:sldLayoutChg chg="modSp">
          <pc:chgData name="bhaktigotarne@outlook.com" userId="a15899754999800e" providerId="LiveId" clId="{A7ACF464-9979-432B-933B-B308B5A6A958}" dt="2022-10-14T20:24:24.371" v="3331"/>
          <pc:sldLayoutMkLst>
            <pc:docMk/>
            <pc:sldMasterMk cId="2171745839" sldId="2147483911"/>
            <pc:sldLayoutMk cId="348484821" sldId="2147483912"/>
          </pc:sldLayoutMkLst>
          <pc:spChg chg="mod">
            <ac:chgData name="bhaktigotarne@outlook.com" userId="a15899754999800e" providerId="LiveId" clId="{A7ACF464-9979-432B-933B-B308B5A6A958}" dt="2022-10-14T20:24:24.371" v="3331"/>
            <ac:spMkLst>
              <pc:docMk/>
              <pc:sldMasterMk cId="2171745839" sldId="2147483911"/>
              <pc:sldLayoutMk cId="348484821" sldId="2147483912"/>
              <ac:spMk id="2"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348484821" sldId="2147483912"/>
              <ac:spMk id="3"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348484821" sldId="2147483912"/>
              <ac:spMk id="7"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348484821" sldId="2147483912"/>
              <ac:spMk id="8" creationId="{00000000-0000-0000-0000-000000000000}"/>
            </ac:spMkLst>
          </pc:spChg>
          <pc:cxnChg chg="mod">
            <ac:chgData name="bhaktigotarne@outlook.com" userId="a15899754999800e" providerId="LiveId" clId="{A7ACF464-9979-432B-933B-B308B5A6A958}" dt="2022-10-14T20:24:24.371" v="3331"/>
            <ac:cxnSpMkLst>
              <pc:docMk/>
              <pc:sldMasterMk cId="2171745839" sldId="2147483911"/>
              <pc:sldLayoutMk cId="348484821" sldId="2147483912"/>
              <ac:cxnSpMk id="9" creationId="{00000000-0000-0000-0000-000000000000}"/>
            </ac:cxnSpMkLst>
          </pc:cxnChg>
        </pc:sldLayoutChg>
        <pc:sldLayoutChg chg="modSp">
          <pc:chgData name="bhaktigotarne@outlook.com" userId="a15899754999800e" providerId="LiveId" clId="{A7ACF464-9979-432B-933B-B308B5A6A958}" dt="2022-10-14T20:24:24.371" v="3331"/>
          <pc:sldLayoutMkLst>
            <pc:docMk/>
            <pc:sldMasterMk cId="2171745839" sldId="2147483911"/>
            <pc:sldLayoutMk cId="2273022848" sldId="2147483914"/>
          </pc:sldLayoutMkLst>
          <pc:spChg chg="mod">
            <ac:chgData name="bhaktigotarne@outlook.com" userId="a15899754999800e" providerId="LiveId" clId="{A7ACF464-9979-432B-933B-B308B5A6A958}" dt="2022-10-14T20:24:24.371" v="3331"/>
            <ac:spMkLst>
              <pc:docMk/>
              <pc:sldMasterMk cId="2171745839" sldId="2147483911"/>
              <pc:sldLayoutMk cId="2273022848" sldId="2147483914"/>
              <ac:spMk id="2"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2273022848" sldId="2147483914"/>
              <ac:spMk id="3"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2273022848" sldId="2147483914"/>
              <ac:spMk id="7"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2273022848" sldId="2147483914"/>
              <ac:spMk id="8" creationId="{00000000-0000-0000-0000-000000000000}"/>
            </ac:spMkLst>
          </pc:spChg>
          <pc:cxnChg chg="mod">
            <ac:chgData name="bhaktigotarne@outlook.com" userId="a15899754999800e" providerId="LiveId" clId="{A7ACF464-9979-432B-933B-B308B5A6A958}" dt="2022-10-14T20:24:24.371" v="3331"/>
            <ac:cxnSpMkLst>
              <pc:docMk/>
              <pc:sldMasterMk cId="2171745839" sldId="2147483911"/>
              <pc:sldLayoutMk cId="2273022848" sldId="2147483914"/>
              <ac:cxnSpMk id="9" creationId="{00000000-0000-0000-0000-000000000000}"/>
            </ac:cxnSpMkLst>
          </pc:cxnChg>
        </pc:sldLayoutChg>
        <pc:sldLayoutChg chg="modSp">
          <pc:chgData name="bhaktigotarne@outlook.com" userId="a15899754999800e" providerId="LiveId" clId="{A7ACF464-9979-432B-933B-B308B5A6A958}" dt="2022-10-14T20:24:24.371" v="3331"/>
          <pc:sldLayoutMkLst>
            <pc:docMk/>
            <pc:sldMasterMk cId="2171745839" sldId="2147483911"/>
            <pc:sldLayoutMk cId="3910981023" sldId="2147483915"/>
          </pc:sldLayoutMkLst>
          <pc:spChg chg="mod">
            <ac:chgData name="bhaktigotarne@outlook.com" userId="a15899754999800e" providerId="LiveId" clId="{A7ACF464-9979-432B-933B-B308B5A6A958}" dt="2022-10-14T20:24:24.371" v="3331"/>
            <ac:spMkLst>
              <pc:docMk/>
              <pc:sldMasterMk cId="2171745839" sldId="2147483911"/>
              <pc:sldLayoutMk cId="3910981023" sldId="2147483915"/>
              <ac:spMk id="3"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3910981023" sldId="2147483915"/>
              <ac:spMk id="4"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3910981023" sldId="2147483915"/>
              <ac:spMk id="8" creationId="{00000000-0000-0000-0000-000000000000}"/>
            </ac:spMkLst>
          </pc:spChg>
        </pc:sldLayoutChg>
        <pc:sldLayoutChg chg="modSp">
          <pc:chgData name="bhaktigotarne@outlook.com" userId="a15899754999800e" providerId="LiveId" clId="{A7ACF464-9979-432B-933B-B308B5A6A958}" dt="2022-10-14T20:24:24.371" v="3331"/>
          <pc:sldLayoutMkLst>
            <pc:docMk/>
            <pc:sldMasterMk cId="2171745839" sldId="2147483911"/>
            <pc:sldLayoutMk cId="4050256476" sldId="2147483916"/>
          </pc:sldLayoutMkLst>
          <pc:spChg chg="mod">
            <ac:chgData name="bhaktigotarne@outlook.com" userId="a15899754999800e" providerId="LiveId" clId="{A7ACF464-9979-432B-933B-B308B5A6A958}" dt="2022-10-14T20:24:24.371" v="3331"/>
            <ac:spMkLst>
              <pc:docMk/>
              <pc:sldMasterMk cId="2171745839" sldId="2147483911"/>
              <pc:sldLayoutMk cId="4050256476" sldId="2147483916"/>
              <ac:spMk id="3"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50256476" sldId="2147483916"/>
              <ac:spMk id="4"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50256476" sldId="2147483916"/>
              <ac:spMk id="5"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50256476" sldId="2147483916"/>
              <ac:spMk id="6"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50256476" sldId="2147483916"/>
              <ac:spMk id="10" creationId="{00000000-0000-0000-0000-000000000000}"/>
            </ac:spMkLst>
          </pc:spChg>
        </pc:sldLayoutChg>
        <pc:sldLayoutChg chg="modSp">
          <pc:chgData name="bhaktigotarne@outlook.com" userId="a15899754999800e" providerId="LiveId" clId="{A7ACF464-9979-432B-933B-B308B5A6A958}" dt="2022-10-14T20:24:24.371" v="3331"/>
          <pc:sldLayoutMkLst>
            <pc:docMk/>
            <pc:sldMasterMk cId="2171745839" sldId="2147483911"/>
            <pc:sldLayoutMk cId="3045978027" sldId="2147483918"/>
          </pc:sldLayoutMkLst>
          <pc:spChg chg="mod">
            <ac:chgData name="bhaktigotarne@outlook.com" userId="a15899754999800e" providerId="LiveId" clId="{A7ACF464-9979-432B-933B-B308B5A6A958}" dt="2022-10-14T20:24:24.371" v="3331"/>
            <ac:spMkLst>
              <pc:docMk/>
              <pc:sldMasterMk cId="2171745839" sldId="2147483911"/>
              <pc:sldLayoutMk cId="3045978027" sldId="2147483918"/>
              <ac:spMk id="5"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3045978027" sldId="2147483918"/>
              <ac:spMk id="6" creationId="{00000000-0000-0000-0000-000000000000}"/>
            </ac:spMkLst>
          </pc:spChg>
        </pc:sldLayoutChg>
        <pc:sldLayoutChg chg="modSp">
          <pc:chgData name="bhaktigotarne@outlook.com" userId="a15899754999800e" providerId="LiveId" clId="{A7ACF464-9979-432B-933B-B308B5A6A958}" dt="2022-10-14T20:24:24.371" v="3331"/>
          <pc:sldLayoutMkLst>
            <pc:docMk/>
            <pc:sldMasterMk cId="2171745839" sldId="2147483911"/>
            <pc:sldLayoutMk cId="4008708994" sldId="2147483919"/>
          </pc:sldLayoutMkLst>
          <pc:spChg chg="mod">
            <ac:chgData name="bhaktigotarne@outlook.com" userId="a15899754999800e" providerId="LiveId" clId="{A7ACF464-9979-432B-933B-B308B5A6A958}" dt="2022-10-14T20:24:24.371" v="3331"/>
            <ac:spMkLst>
              <pc:docMk/>
              <pc:sldMasterMk cId="2171745839" sldId="2147483911"/>
              <pc:sldLayoutMk cId="4008708994" sldId="2147483919"/>
              <ac:spMk id="2"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08708994" sldId="2147483919"/>
              <ac:spMk id="3"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08708994" sldId="2147483919"/>
              <ac:spMk id="4"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08708994" sldId="2147483919"/>
              <ac:spMk id="5"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08708994" sldId="2147483919"/>
              <ac:spMk id="6"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08708994" sldId="2147483919"/>
              <ac:spMk id="8"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4008708994" sldId="2147483919"/>
              <ac:spMk id="9" creationId="{00000000-0000-0000-0000-000000000000}"/>
            </ac:spMkLst>
          </pc:spChg>
        </pc:sldLayoutChg>
        <pc:sldLayoutChg chg="modSp">
          <pc:chgData name="bhaktigotarne@outlook.com" userId="a15899754999800e" providerId="LiveId" clId="{A7ACF464-9979-432B-933B-B308B5A6A958}" dt="2022-10-14T20:24:24.371" v="3331"/>
          <pc:sldLayoutMkLst>
            <pc:docMk/>
            <pc:sldMasterMk cId="2171745839" sldId="2147483911"/>
            <pc:sldLayoutMk cId="864071200" sldId="2147483920"/>
          </pc:sldLayoutMkLst>
          <pc:spChg chg="mod">
            <ac:chgData name="bhaktigotarne@outlook.com" userId="a15899754999800e" providerId="LiveId" clId="{A7ACF464-9979-432B-933B-B308B5A6A958}" dt="2022-10-14T20:24:24.371" v="3331"/>
            <ac:spMkLst>
              <pc:docMk/>
              <pc:sldMasterMk cId="2171745839" sldId="2147483911"/>
              <pc:sldLayoutMk cId="864071200" sldId="2147483920"/>
              <ac:spMk id="2"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864071200" sldId="2147483920"/>
              <ac:spMk id="3"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864071200" sldId="2147483920"/>
              <ac:spMk id="4"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864071200" sldId="2147483920"/>
              <ac:spMk id="8"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864071200" sldId="2147483920"/>
              <ac:spMk id="9" creationId="{00000000-0000-0000-0000-000000000000}"/>
            </ac:spMkLst>
          </pc:spChg>
        </pc:sldLayoutChg>
        <pc:sldLayoutChg chg="modSp">
          <pc:chgData name="bhaktigotarne@outlook.com" userId="a15899754999800e" providerId="LiveId" clId="{A7ACF464-9979-432B-933B-B308B5A6A958}" dt="2022-10-14T20:24:24.371" v="3331"/>
          <pc:sldLayoutMkLst>
            <pc:docMk/>
            <pc:sldMasterMk cId="2171745839" sldId="2147483911"/>
            <pc:sldLayoutMk cId="1204343365" sldId="2147483922"/>
          </pc:sldLayoutMkLst>
          <pc:spChg chg="mod">
            <ac:chgData name="bhaktigotarne@outlook.com" userId="a15899754999800e" providerId="LiveId" clId="{A7ACF464-9979-432B-933B-B308B5A6A958}" dt="2022-10-14T20:24:24.371" v="3331"/>
            <ac:spMkLst>
              <pc:docMk/>
              <pc:sldMasterMk cId="2171745839" sldId="2147483911"/>
              <pc:sldLayoutMk cId="1204343365" sldId="2147483922"/>
              <ac:spMk id="2"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1204343365" sldId="2147483922"/>
              <ac:spMk id="3"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1204343365" sldId="2147483922"/>
              <ac:spMk id="7" creationId="{00000000-0000-0000-0000-000000000000}"/>
            </ac:spMkLst>
          </pc:spChg>
          <pc:spChg chg="mod">
            <ac:chgData name="bhaktigotarne@outlook.com" userId="a15899754999800e" providerId="LiveId" clId="{A7ACF464-9979-432B-933B-B308B5A6A958}" dt="2022-10-14T20:24:24.371" v="3331"/>
            <ac:spMkLst>
              <pc:docMk/>
              <pc:sldMasterMk cId="2171745839" sldId="2147483911"/>
              <pc:sldLayoutMk cId="1204343365" sldId="2147483922"/>
              <ac:spMk id="8" creationId="{00000000-0000-0000-0000-000000000000}"/>
            </ac:spMkLst>
          </pc:spChg>
        </pc:sldLayoutChg>
      </pc:sldMasterChg>
      <pc:sldMasterChg chg="modSp modSldLayout">
        <pc:chgData name="bhaktigotarne@outlook.com" userId="a15899754999800e" providerId="LiveId" clId="{A7ACF464-9979-432B-933B-B308B5A6A958}" dt="2022-10-14T20:24:22.117" v="3330"/>
        <pc:sldMasterMkLst>
          <pc:docMk/>
          <pc:sldMasterMk cId="1344422812" sldId="2147483923"/>
        </pc:sldMasterMkLst>
        <pc:spChg chg="mod">
          <ac:chgData name="bhaktigotarne@outlook.com" userId="a15899754999800e" providerId="LiveId" clId="{A7ACF464-9979-432B-933B-B308B5A6A958}" dt="2022-10-14T20:24:22.117" v="3330"/>
          <ac:spMkLst>
            <pc:docMk/>
            <pc:sldMasterMk cId="1344422812" sldId="2147483923"/>
            <ac:spMk id="2"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ac:spMk id="3"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ac:spMk id="4"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ac:spMk id="5"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ac:spMk id="6"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ac:spMk id="7"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ac:spMk id="9" creationId="{00000000-0000-0000-0000-000000000000}"/>
          </ac:spMkLst>
        </pc:spChg>
        <pc:cxnChg chg="mod">
          <ac:chgData name="bhaktigotarne@outlook.com" userId="a15899754999800e" providerId="LiveId" clId="{A7ACF464-9979-432B-933B-B308B5A6A958}" dt="2022-10-14T20:24:22.117" v="3330"/>
          <ac:cxnSpMkLst>
            <pc:docMk/>
            <pc:sldMasterMk cId="1344422812" sldId="2147483923"/>
            <ac:cxnSpMk id="10" creationId="{00000000-0000-0000-0000-000000000000}"/>
          </ac:cxnSpMkLst>
        </pc:cxnChg>
        <pc:sldLayoutChg chg="modSp">
          <pc:chgData name="bhaktigotarne@outlook.com" userId="a15899754999800e" providerId="LiveId" clId="{A7ACF464-9979-432B-933B-B308B5A6A958}" dt="2022-10-14T20:24:22.117" v="3330"/>
          <pc:sldLayoutMkLst>
            <pc:docMk/>
            <pc:sldMasterMk cId="1344422812" sldId="2147483923"/>
            <pc:sldLayoutMk cId="3446885100" sldId="2147483924"/>
          </pc:sldLayoutMkLst>
          <pc:spChg chg="mod">
            <ac:chgData name="bhaktigotarne@outlook.com" userId="a15899754999800e" providerId="LiveId" clId="{A7ACF464-9979-432B-933B-B308B5A6A958}" dt="2022-10-14T20:24:22.117" v="3330"/>
            <ac:spMkLst>
              <pc:docMk/>
              <pc:sldMasterMk cId="1344422812" sldId="2147483923"/>
              <pc:sldLayoutMk cId="3446885100" sldId="2147483924"/>
              <ac:spMk id="2"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446885100" sldId="2147483924"/>
              <ac:spMk id="3"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446885100" sldId="2147483924"/>
              <ac:spMk id="7"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446885100" sldId="2147483924"/>
              <ac:spMk id="8" creationId="{00000000-0000-0000-0000-000000000000}"/>
            </ac:spMkLst>
          </pc:spChg>
          <pc:cxnChg chg="mod">
            <ac:chgData name="bhaktigotarne@outlook.com" userId="a15899754999800e" providerId="LiveId" clId="{A7ACF464-9979-432B-933B-B308B5A6A958}" dt="2022-10-14T20:24:22.117" v="3330"/>
            <ac:cxnSpMkLst>
              <pc:docMk/>
              <pc:sldMasterMk cId="1344422812" sldId="2147483923"/>
              <pc:sldLayoutMk cId="3446885100" sldId="2147483924"/>
              <ac:cxnSpMk id="9" creationId="{00000000-0000-0000-0000-000000000000}"/>
            </ac:cxnSpMkLst>
          </pc:cxnChg>
        </pc:sldLayoutChg>
        <pc:sldLayoutChg chg="modSp">
          <pc:chgData name="bhaktigotarne@outlook.com" userId="a15899754999800e" providerId="LiveId" clId="{A7ACF464-9979-432B-933B-B308B5A6A958}" dt="2022-10-14T20:24:22.117" v="3330"/>
          <pc:sldLayoutMkLst>
            <pc:docMk/>
            <pc:sldMasterMk cId="1344422812" sldId="2147483923"/>
            <pc:sldLayoutMk cId="903121026" sldId="2147483926"/>
          </pc:sldLayoutMkLst>
          <pc:spChg chg="mod">
            <ac:chgData name="bhaktigotarne@outlook.com" userId="a15899754999800e" providerId="LiveId" clId="{A7ACF464-9979-432B-933B-B308B5A6A958}" dt="2022-10-14T20:24:22.117" v="3330"/>
            <ac:spMkLst>
              <pc:docMk/>
              <pc:sldMasterMk cId="1344422812" sldId="2147483923"/>
              <pc:sldLayoutMk cId="903121026" sldId="2147483926"/>
              <ac:spMk id="2"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903121026" sldId="2147483926"/>
              <ac:spMk id="3"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903121026" sldId="2147483926"/>
              <ac:spMk id="7"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903121026" sldId="2147483926"/>
              <ac:spMk id="8" creationId="{00000000-0000-0000-0000-000000000000}"/>
            </ac:spMkLst>
          </pc:spChg>
          <pc:cxnChg chg="mod">
            <ac:chgData name="bhaktigotarne@outlook.com" userId="a15899754999800e" providerId="LiveId" clId="{A7ACF464-9979-432B-933B-B308B5A6A958}" dt="2022-10-14T20:24:22.117" v="3330"/>
            <ac:cxnSpMkLst>
              <pc:docMk/>
              <pc:sldMasterMk cId="1344422812" sldId="2147483923"/>
              <pc:sldLayoutMk cId="903121026" sldId="2147483926"/>
              <ac:cxnSpMk id="9" creationId="{00000000-0000-0000-0000-000000000000}"/>
            </ac:cxnSpMkLst>
          </pc:cxnChg>
        </pc:sldLayoutChg>
        <pc:sldLayoutChg chg="modSp">
          <pc:chgData name="bhaktigotarne@outlook.com" userId="a15899754999800e" providerId="LiveId" clId="{A7ACF464-9979-432B-933B-B308B5A6A958}" dt="2022-10-14T20:24:22.117" v="3330"/>
          <pc:sldLayoutMkLst>
            <pc:docMk/>
            <pc:sldMasterMk cId="1344422812" sldId="2147483923"/>
            <pc:sldLayoutMk cId="3643084920" sldId="2147483927"/>
          </pc:sldLayoutMkLst>
          <pc:spChg chg="mod">
            <ac:chgData name="bhaktigotarne@outlook.com" userId="a15899754999800e" providerId="LiveId" clId="{A7ACF464-9979-432B-933B-B308B5A6A958}" dt="2022-10-14T20:24:22.117" v="3330"/>
            <ac:spMkLst>
              <pc:docMk/>
              <pc:sldMasterMk cId="1344422812" sldId="2147483923"/>
              <pc:sldLayoutMk cId="3643084920" sldId="2147483927"/>
              <ac:spMk id="3"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643084920" sldId="2147483927"/>
              <ac:spMk id="4"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643084920" sldId="2147483927"/>
              <ac:spMk id="8" creationId="{00000000-0000-0000-0000-000000000000}"/>
            </ac:spMkLst>
          </pc:spChg>
        </pc:sldLayoutChg>
        <pc:sldLayoutChg chg="modSp">
          <pc:chgData name="bhaktigotarne@outlook.com" userId="a15899754999800e" providerId="LiveId" clId="{A7ACF464-9979-432B-933B-B308B5A6A958}" dt="2022-10-14T20:24:22.117" v="3330"/>
          <pc:sldLayoutMkLst>
            <pc:docMk/>
            <pc:sldMasterMk cId="1344422812" sldId="2147483923"/>
            <pc:sldLayoutMk cId="2611709578" sldId="2147483928"/>
          </pc:sldLayoutMkLst>
          <pc:spChg chg="mod">
            <ac:chgData name="bhaktigotarne@outlook.com" userId="a15899754999800e" providerId="LiveId" clId="{A7ACF464-9979-432B-933B-B308B5A6A958}" dt="2022-10-14T20:24:22.117" v="3330"/>
            <ac:spMkLst>
              <pc:docMk/>
              <pc:sldMasterMk cId="1344422812" sldId="2147483923"/>
              <pc:sldLayoutMk cId="2611709578" sldId="2147483928"/>
              <ac:spMk id="3"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2611709578" sldId="2147483928"/>
              <ac:spMk id="4"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2611709578" sldId="2147483928"/>
              <ac:spMk id="5"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2611709578" sldId="2147483928"/>
              <ac:spMk id="6"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2611709578" sldId="2147483928"/>
              <ac:spMk id="10" creationId="{00000000-0000-0000-0000-000000000000}"/>
            </ac:spMkLst>
          </pc:spChg>
        </pc:sldLayoutChg>
        <pc:sldLayoutChg chg="modSp">
          <pc:chgData name="bhaktigotarne@outlook.com" userId="a15899754999800e" providerId="LiveId" clId="{A7ACF464-9979-432B-933B-B308B5A6A958}" dt="2022-10-14T20:24:22.117" v="3330"/>
          <pc:sldLayoutMkLst>
            <pc:docMk/>
            <pc:sldMasterMk cId="1344422812" sldId="2147483923"/>
            <pc:sldLayoutMk cId="2685533779" sldId="2147483930"/>
          </pc:sldLayoutMkLst>
          <pc:spChg chg="mod">
            <ac:chgData name="bhaktigotarne@outlook.com" userId="a15899754999800e" providerId="LiveId" clId="{A7ACF464-9979-432B-933B-B308B5A6A958}" dt="2022-10-14T20:24:22.117" v="3330"/>
            <ac:spMkLst>
              <pc:docMk/>
              <pc:sldMasterMk cId="1344422812" sldId="2147483923"/>
              <pc:sldLayoutMk cId="2685533779" sldId="2147483930"/>
              <ac:spMk id="5"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2685533779" sldId="2147483930"/>
              <ac:spMk id="6" creationId="{00000000-0000-0000-0000-000000000000}"/>
            </ac:spMkLst>
          </pc:spChg>
        </pc:sldLayoutChg>
        <pc:sldLayoutChg chg="modSp">
          <pc:chgData name="bhaktigotarne@outlook.com" userId="a15899754999800e" providerId="LiveId" clId="{A7ACF464-9979-432B-933B-B308B5A6A958}" dt="2022-10-14T20:24:22.117" v="3330"/>
          <pc:sldLayoutMkLst>
            <pc:docMk/>
            <pc:sldMasterMk cId="1344422812" sldId="2147483923"/>
            <pc:sldLayoutMk cId="439132473" sldId="2147483931"/>
          </pc:sldLayoutMkLst>
          <pc:spChg chg="mod">
            <ac:chgData name="bhaktigotarne@outlook.com" userId="a15899754999800e" providerId="LiveId" clId="{A7ACF464-9979-432B-933B-B308B5A6A958}" dt="2022-10-14T20:24:22.117" v="3330"/>
            <ac:spMkLst>
              <pc:docMk/>
              <pc:sldMasterMk cId="1344422812" sldId="2147483923"/>
              <pc:sldLayoutMk cId="439132473" sldId="2147483931"/>
              <ac:spMk id="2"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439132473" sldId="2147483931"/>
              <ac:spMk id="3"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439132473" sldId="2147483931"/>
              <ac:spMk id="4"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439132473" sldId="2147483931"/>
              <ac:spMk id="5"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439132473" sldId="2147483931"/>
              <ac:spMk id="6"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439132473" sldId="2147483931"/>
              <ac:spMk id="8"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439132473" sldId="2147483931"/>
              <ac:spMk id="9" creationId="{00000000-0000-0000-0000-000000000000}"/>
            </ac:spMkLst>
          </pc:spChg>
        </pc:sldLayoutChg>
        <pc:sldLayoutChg chg="modSp">
          <pc:chgData name="bhaktigotarne@outlook.com" userId="a15899754999800e" providerId="LiveId" clId="{A7ACF464-9979-432B-933B-B308B5A6A958}" dt="2022-10-14T20:24:22.117" v="3330"/>
          <pc:sldLayoutMkLst>
            <pc:docMk/>
            <pc:sldMasterMk cId="1344422812" sldId="2147483923"/>
            <pc:sldLayoutMk cId="3625892735" sldId="2147483932"/>
          </pc:sldLayoutMkLst>
          <pc:spChg chg="mod">
            <ac:chgData name="bhaktigotarne@outlook.com" userId="a15899754999800e" providerId="LiveId" clId="{A7ACF464-9979-432B-933B-B308B5A6A958}" dt="2022-10-14T20:24:22.117" v="3330"/>
            <ac:spMkLst>
              <pc:docMk/>
              <pc:sldMasterMk cId="1344422812" sldId="2147483923"/>
              <pc:sldLayoutMk cId="3625892735" sldId="2147483932"/>
              <ac:spMk id="2"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625892735" sldId="2147483932"/>
              <ac:spMk id="3"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625892735" sldId="2147483932"/>
              <ac:spMk id="4"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625892735" sldId="2147483932"/>
              <ac:spMk id="8"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625892735" sldId="2147483932"/>
              <ac:spMk id="9" creationId="{00000000-0000-0000-0000-000000000000}"/>
            </ac:spMkLst>
          </pc:spChg>
        </pc:sldLayoutChg>
        <pc:sldLayoutChg chg="modSp">
          <pc:chgData name="bhaktigotarne@outlook.com" userId="a15899754999800e" providerId="LiveId" clId="{A7ACF464-9979-432B-933B-B308B5A6A958}" dt="2022-10-14T20:24:22.117" v="3330"/>
          <pc:sldLayoutMkLst>
            <pc:docMk/>
            <pc:sldMasterMk cId="1344422812" sldId="2147483923"/>
            <pc:sldLayoutMk cId="3035357774" sldId="2147483934"/>
          </pc:sldLayoutMkLst>
          <pc:spChg chg="mod">
            <ac:chgData name="bhaktigotarne@outlook.com" userId="a15899754999800e" providerId="LiveId" clId="{A7ACF464-9979-432B-933B-B308B5A6A958}" dt="2022-10-14T20:24:22.117" v="3330"/>
            <ac:spMkLst>
              <pc:docMk/>
              <pc:sldMasterMk cId="1344422812" sldId="2147483923"/>
              <pc:sldLayoutMk cId="3035357774" sldId="2147483934"/>
              <ac:spMk id="2"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035357774" sldId="2147483934"/>
              <ac:spMk id="3"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035357774" sldId="2147483934"/>
              <ac:spMk id="7" creationId="{00000000-0000-0000-0000-000000000000}"/>
            </ac:spMkLst>
          </pc:spChg>
          <pc:spChg chg="mod">
            <ac:chgData name="bhaktigotarne@outlook.com" userId="a15899754999800e" providerId="LiveId" clId="{A7ACF464-9979-432B-933B-B308B5A6A958}" dt="2022-10-14T20:24:22.117" v="3330"/>
            <ac:spMkLst>
              <pc:docMk/>
              <pc:sldMasterMk cId="1344422812" sldId="2147483923"/>
              <pc:sldLayoutMk cId="3035357774" sldId="2147483934"/>
              <ac:spMk id="8"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102016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4F0A760-CDC6-4FBE-9880-B35A9411DC6B}"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39036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2678108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0679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2414036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3508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1495034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238106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259721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194723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0A760-CDC6-4FBE-9880-B35A9411DC6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381430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F0A760-CDC6-4FBE-9880-B35A9411DC6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93769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F0A760-CDC6-4FBE-9880-B35A9411DC6B}"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293150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F0A760-CDC6-4FBE-9880-B35A9411DC6B}"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134707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0A760-CDC6-4FBE-9880-B35A9411DC6B}"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357695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F0A760-CDC6-4FBE-9880-B35A9411DC6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398570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F0A760-CDC6-4FBE-9880-B35A9411DC6B}" type="datetimeFigureOut">
              <a:rPr lang="en-IN" smtClean="0"/>
              <a:t>19-10-2022</a:t>
            </a:fld>
            <a:endParaRPr lang="en-IN"/>
          </a:p>
        </p:txBody>
      </p:sp>
      <p:sp>
        <p:nvSpPr>
          <p:cNvPr id="6" name="Footer Placeholder 5"/>
          <p:cNvSpPr>
            <a:spLocks noGrp="1"/>
          </p:cNvSpPr>
          <p:nvPr>
            <p:ph type="ftr" sz="quarter" idx="11"/>
          </p:nvPr>
        </p:nvSpPr>
        <p:spPr>
          <a:xfrm>
            <a:off x="533400" y="6172200"/>
            <a:ext cx="5811724" cy="365125"/>
          </a:xfrm>
        </p:spPr>
        <p:txBody>
          <a:bodyPr/>
          <a:lstStyle/>
          <a:p>
            <a:endParaRPr lang="en-IN"/>
          </a:p>
        </p:txBody>
      </p:sp>
      <p:sp>
        <p:nvSpPr>
          <p:cNvPr id="7" name="Slide Number Placeholder 6"/>
          <p:cNvSpPr>
            <a:spLocks noGrp="1"/>
          </p:cNvSpPr>
          <p:nvPr>
            <p:ph type="sldNum" sz="quarter" idx="12"/>
          </p:nvPr>
        </p:nvSpPr>
        <p:spPr/>
        <p:txBody>
          <a:bodyPr/>
          <a:lstStyle/>
          <a:p>
            <a:fld id="{7E6AAF50-B4DA-4AF6-912B-1431A5F2AA82}" type="slidenum">
              <a:rPr lang="en-IN" smtClean="0"/>
              <a:t>‹#›</a:t>
            </a:fld>
            <a:endParaRPr lang="en-IN"/>
          </a:p>
        </p:txBody>
      </p:sp>
    </p:spTree>
    <p:extLst>
      <p:ext uri="{BB962C8B-B14F-4D97-AF65-F5344CB8AC3E}">
        <p14:creationId xmlns:p14="http://schemas.microsoft.com/office/powerpoint/2010/main" val="105132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4F0A760-CDC6-4FBE-9880-B35A9411DC6B}" type="datetimeFigureOut">
              <a:rPr lang="en-IN" smtClean="0"/>
              <a:t>19-10-2022</a:t>
            </a:fld>
            <a:endParaRPr lang="en-IN"/>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7E6AAF50-B4DA-4AF6-912B-1431A5F2AA82}" type="slidenum">
              <a:rPr lang="en-IN" smtClean="0"/>
              <a:t>‹#›</a:t>
            </a:fld>
            <a:endParaRPr lang="en-IN"/>
          </a:p>
        </p:txBody>
      </p:sp>
    </p:spTree>
    <p:extLst>
      <p:ext uri="{BB962C8B-B14F-4D97-AF65-F5344CB8AC3E}">
        <p14:creationId xmlns:p14="http://schemas.microsoft.com/office/powerpoint/2010/main" val="3924169402"/>
      </p:ext>
    </p:extLst>
  </p:cSld>
  <p:clrMap bg1="dk1" tx1="lt1" bg2="dk2"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C7C35-6576-756A-0D2C-9F9457609CEB}"/>
              </a:ext>
            </a:extLst>
          </p:cNvPr>
          <p:cNvSpPr txBox="1"/>
          <p:nvPr/>
        </p:nvSpPr>
        <p:spPr>
          <a:xfrm>
            <a:off x="1219203" y="1016005"/>
            <a:ext cx="5861538" cy="1244187"/>
          </a:xfrm>
          <a:prstGeom prst="rect">
            <a:avLst/>
          </a:prstGeom>
          <a:noFill/>
        </p:spPr>
        <p:txBody>
          <a:bodyPr wrap="square" rtlCol="0">
            <a:spAutoFit/>
          </a:bodyPr>
          <a:lstStyle/>
          <a:p>
            <a:pPr marL="1828840" lvl="1">
              <a:lnSpc>
                <a:spcPct val="107000"/>
              </a:lnSpc>
              <a:spcAft>
                <a:spcPts val="800"/>
              </a:spcAft>
            </a:pPr>
            <a:r>
              <a:rPr lang="en-IN" sz="1400" b="1" dirty="0">
                <a:latin typeface="Times New Roman" panose="02020603050405020304" pitchFamily="18" charset="0"/>
                <a:ea typeface="Calibri" panose="020F0502020204030204" pitchFamily="34" charset="0"/>
                <a:cs typeface="Mangal" panose="02040503050203030202" pitchFamily="18" charset="0"/>
              </a:rPr>
              <a:t>T.E. (COMPUTER ENGINEERING</a:t>
            </a:r>
            <a:r>
              <a:rPr lang="en-IN" sz="1959" b="1" dirty="0">
                <a:latin typeface="Times New Roman" panose="02020603050405020304" pitchFamily="18" charset="0"/>
                <a:ea typeface="Calibri" panose="020F0502020204030204" pitchFamily="34" charset="0"/>
                <a:cs typeface="Mangal" panose="02040503050203030202" pitchFamily="18" charset="0"/>
              </a:rPr>
              <a:t>) </a:t>
            </a:r>
            <a:endParaRPr lang="en-IN" sz="1959" dirty="0">
              <a:latin typeface="Calibri" panose="020F0502020204030204" pitchFamily="34" charset="0"/>
              <a:ea typeface="Calibri" panose="020F0502020204030204" pitchFamily="34" charset="0"/>
              <a:cs typeface="Mangal" panose="02040503050203030202" pitchFamily="18" charset="0"/>
            </a:endParaRPr>
          </a:p>
          <a:p>
            <a:pPr lvl="3">
              <a:lnSpc>
                <a:spcPct val="107000"/>
              </a:lnSpc>
              <a:spcAft>
                <a:spcPts val="800"/>
              </a:spcAft>
            </a:pPr>
            <a:r>
              <a:rPr lang="en-IN" sz="1959" b="1" dirty="0">
                <a:latin typeface="Times New Roman" panose="02020603050405020304" pitchFamily="18" charset="0"/>
                <a:ea typeface="Calibri" panose="020F0502020204030204" pitchFamily="34" charset="0"/>
                <a:cs typeface="Mangal" panose="02040503050203030202" pitchFamily="18" charset="0"/>
              </a:rPr>
              <a:t>               </a:t>
            </a:r>
            <a:r>
              <a:rPr lang="en-IN" sz="1400" b="1" dirty="0">
                <a:latin typeface="Times New Roman" panose="02020603050405020304" pitchFamily="18" charset="0"/>
                <a:ea typeface="Calibri" panose="020F0502020204030204" pitchFamily="34" charset="0"/>
                <a:cs typeface="Mangal" panose="02040503050203030202" pitchFamily="18" charset="0"/>
              </a:rPr>
              <a:t>2022-23(Semester V)</a:t>
            </a:r>
          </a:p>
          <a:p>
            <a:endParaRPr lang="en-IN" sz="1959" dirty="0"/>
          </a:p>
        </p:txBody>
      </p:sp>
      <p:pic>
        <p:nvPicPr>
          <p:cNvPr id="3" name="Content Placeholder 9">
            <a:extLst>
              <a:ext uri="{FF2B5EF4-FFF2-40B4-BE49-F238E27FC236}">
                <a16:creationId xmlns:a16="http://schemas.microsoft.com/office/drawing/2014/main" id="{12611726-85B2-ABB7-78FE-D9C8208E26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3727" y="1860070"/>
            <a:ext cx="2180491" cy="1930399"/>
          </a:xfrm>
          <a:prstGeom prst="rect">
            <a:avLst/>
          </a:prstGeom>
        </p:spPr>
      </p:pic>
      <p:sp>
        <p:nvSpPr>
          <p:cNvPr id="5" name="TextBox 4">
            <a:extLst>
              <a:ext uri="{FF2B5EF4-FFF2-40B4-BE49-F238E27FC236}">
                <a16:creationId xmlns:a16="http://schemas.microsoft.com/office/drawing/2014/main" id="{62728CD4-6506-6B60-EAC4-4269C4A420EA}"/>
              </a:ext>
            </a:extLst>
          </p:cNvPr>
          <p:cNvSpPr txBox="1"/>
          <p:nvPr/>
        </p:nvSpPr>
        <p:spPr>
          <a:xfrm>
            <a:off x="1281728" y="4009295"/>
            <a:ext cx="5861539" cy="1297343"/>
          </a:xfrm>
          <a:prstGeom prst="rect">
            <a:avLst/>
          </a:prstGeom>
          <a:noFill/>
        </p:spPr>
        <p:txBody>
          <a:bodyPr wrap="square" rtlCol="0">
            <a:spAutoFit/>
          </a:bodyPr>
          <a:lstStyle/>
          <a:p>
            <a:pPr algn="r">
              <a:lnSpc>
                <a:spcPct val="107000"/>
              </a:lnSpc>
              <a:spcAft>
                <a:spcPts val="800"/>
              </a:spcAft>
            </a:pPr>
            <a:r>
              <a:rPr lang="en-IN" sz="1400" b="1" dirty="0">
                <a:latin typeface="Times New Roman" panose="02020603050405020304" pitchFamily="18" charset="0"/>
                <a:ea typeface="Times New Roman" panose="02020603050405020304" pitchFamily="18" charset="0"/>
                <a:cs typeface="Mangal" panose="02040503050203030202" pitchFamily="18" charset="0"/>
              </a:rPr>
              <a:t>DEPARTMENT OF COMPUTER </a:t>
            </a:r>
            <a:r>
              <a:rPr lang="en-IN" sz="1400" b="1">
                <a:latin typeface="Times New Roman" panose="02020603050405020304" pitchFamily="18" charset="0"/>
                <a:ea typeface="Times New Roman" panose="02020603050405020304" pitchFamily="18" charset="0"/>
                <a:cs typeface="Mangal" panose="02040503050203030202" pitchFamily="18" charset="0"/>
              </a:rPr>
              <a:t>SCIENCE AND ENGINEERING</a:t>
            </a:r>
            <a:endParaRPr lang="en-IN" sz="1400" b="1" dirty="0">
              <a:latin typeface="Times New Roman" panose="02020603050405020304" pitchFamily="18" charset="0"/>
              <a:ea typeface="Times New Roman" panose="02020603050405020304" pitchFamily="18" charset="0"/>
              <a:cs typeface="Mangal" panose="02040503050203030202" pitchFamily="18" charset="0"/>
            </a:endParaRPr>
          </a:p>
          <a:p>
            <a:pPr algn="r">
              <a:lnSpc>
                <a:spcPct val="107000"/>
              </a:lnSpc>
              <a:spcAft>
                <a:spcPts val="800"/>
              </a:spcAft>
            </a:pPr>
            <a:br>
              <a:rPr lang="en-IN" sz="1400" b="1" dirty="0">
                <a:solidFill>
                  <a:srgbClr val="5D6879"/>
                </a:solidFill>
                <a:latin typeface="Lato" panose="020F0502020204030203" pitchFamily="34" charset="0"/>
                <a:ea typeface="Times New Roman" panose="02020603050405020304" pitchFamily="18" charset="0"/>
                <a:cs typeface="Times New Roman" panose="02020603050405020304" pitchFamily="18" charset="0"/>
              </a:rPr>
            </a:br>
            <a:r>
              <a:rPr lang="en-IN" sz="1400" b="1" dirty="0">
                <a:solidFill>
                  <a:srgbClr val="5D6879"/>
                </a:solidFill>
                <a:latin typeface="Arial" panose="020B0604020202020204" pitchFamily="34" charset="0"/>
                <a:ea typeface="Times New Roman" panose="02020603050405020304" pitchFamily="18" charset="0"/>
                <a:cs typeface="Mangal" panose="02040503050203030202" pitchFamily="18" charset="0"/>
              </a:rPr>
              <a:t>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959" dirty="0">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81FF710F-B2B0-784F-991F-3A7B27BA65CD}"/>
              </a:ext>
            </a:extLst>
          </p:cNvPr>
          <p:cNvSpPr txBox="1"/>
          <p:nvPr/>
        </p:nvSpPr>
        <p:spPr>
          <a:xfrm>
            <a:off x="2000733" y="4211495"/>
            <a:ext cx="4149977" cy="399020"/>
          </a:xfrm>
          <a:prstGeom prst="rect">
            <a:avLst/>
          </a:prstGeom>
          <a:noFill/>
        </p:spPr>
        <p:txBody>
          <a:bodyPr wrap="square" rtlCol="0">
            <a:spAutoFit/>
          </a:bodyPr>
          <a:lstStyle/>
          <a:p>
            <a:pPr algn="r">
              <a:lnSpc>
                <a:spcPct val="107000"/>
              </a:lnSpc>
              <a:spcAft>
                <a:spcPts val="800"/>
              </a:spcAft>
            </a:pPr>
            <a:r>
              <a:rPr lang="en-IN" sz="1959" b="1" dirty="0">
                <a:latin typeface="Times New Roman" panose="02020603050405020304" pitchFamily="18" charset="0"/>
                <a:ea typeface="Times New Roman" panose="02020603050405020304" pitchFamily="18" charset="0"/>
                <a:cs typeface="Mangal" panose="02040503050203030202" pitchFamily="18" charset="0"/>
              </a:rPr>
              <a:t>Savitribai Phule Pune University</a:t>
            </a:r>
            <a:endParaRPr lang="en-IN" sz="1959" dirty="0">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0EF84C97-9037-614E-7432-69EA82473D97}"/>
              </a:ext>
            </a:extLst>
          </p:cNvPr>
          <p:cNvSpPr txBox="1"/>
          <p:nvPr/>
        </p:nvSpPr>
        <p:spPr>
          <a:xfrm>
            <a:off x="1219204" y="4610515"/>
            <a:ext cx="6533661" cy="1294457"/>
          </a:xfrm>
          <a:prstGeom prst="rect">
            <a:avLst/>
          </a:prstGeom>
          <a:noFill/>
        </p:spPr>
        <p:txBody>
          <a:bodyPr wrap="square" rtlCol="0">
            <a:spAutoFit/>
          </a:bodyPr>
          <a:lstStyle/>
          <a:p>
            <a:pPr>
              <a:lnSpc>
                <a:spcPct val="107000"/>
              </a:lnSpc>
              <a:spcAft>
                <a:spcPts val="800"/>
              </a:spcAft>
            </a:pPr>
            <a:r>
              <a:rPr lang="en-IN" sz="1200" b="1" dirty="0">
                <a:solidFill>
                  <a:srgbClr val="000000"/>
                </a:solidFill>
                <a:latin typeface="Times New Roman" panose="02020603050405020304" pitchFamily="18" charset="0"/>
                <a:ea typeface="Calibri" panose="020F0502020204030204" pitchFamily="34" charset="0"/>
                <a:cs typeface="Mangal" panose="02040503050203030202" pitchFamily="18" charset="0"/>
              </a:rPr>
              <a:t>                                                    </a:t>
            </a:r>
            <a:r>
              <a:rPr lang="en-IN" sz="1200" b="1" dirty="0" err="1">
                <a:latin typeface="Times New Roman" panose="02020603050405020304" pitchFamily="18" charset="0"/>
                <a:ea typeface="Calibri" panose="020F0502020204030204" pitchFamily="34" charset="0"/>
                <a:cs typeface="Mangal" panose="02040503050203030202" pitchFamily="18" charset="0"/>
              </a:rPr>
              <a:t>Genba</a:t>
            </a:r>
            <a:r>
              <a:rPr lang="en-IN" sz="1200" b="1" dirty="0">
                <a:latin typeface="Times New Roman" panose="02020603050405020304" pitchFamily="18" charset="0"/>
                <a:ea typeface="Calibri" panose="020F0502020204030204" pitchFamily="34" charset="0"/>
                <a:cs typeface="Mangal" panose="02040503050203030202" pitchFamily="18" charset="0"/>
              </a:rPr>
              <a:t> </a:t>
            </a:r>
            <a:r>
              <a:rPr lang="en-IN" sz="1200" b="1" dirty="0" err="1">
                <a:latin typeface="Times New Roman" panose="02020603050405020304" pitchFamily="18" charset="0"/>
                <a:ea typeface="Calibri" panose="020F0502020204030204" pitchFamily="34" charset="0"/>
                <a:cs typeface="Mangal" panose="02040503050203030202" pitchFamily="18" charset="0"/>
              </a:rPr>
              <a:t>Sopanrao</a:t>
            </a:r>
            <a:r>
              <a:rPr lang="en-IN" sz="1200" b="1" dirty="0">
                <a:latin typeface="Times New Roman" panose="02020603050405020304" pitchFamily="18" charset="0"/>
                <a:ea typeface="Calibri" panose="020F0502020204030204" pitchFamily="34" charset="0"/>
                <a:cs typeface="Mangal" panose="02040503050203030202" pitchFamily="18" charset="0"/>
              </a:rPr>
              <a:t> Moze Trusts    </a:t>
            </a:r>
            <a:endParaRPr lang="en-IN" sz="12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200" b="1" dirty="0">
                <a:latin typeface="Times New Roman" panose="02020603050405020304" pitchFamily="18" charset="0"/>
                <a:ea typeface="Calibri" panose="020F0502020204030204" pitchFamily="34" charset="0"/>
                <a:cs typeface="Mangal" panose="02040503050203030202" pitchFamily="18" charset="0"/>
              </a:rPr>
              <a:t>                                    </a:t>
            </a:r>
            <a:r>
              <a:rPr lang="en-IN" sz="1200" b="1" dirty="0" err="1">
                <a:latin typeface="Times New Roman" panose="02020603050405020304" pitchFamily="18" charset="0"/>
                <a:ea typeface="Calibri" panose="020F0502020204030204" pitchFamily="34" charset="0"/>
                <a:cs typeface="Mangal" panose="02040503050203030202" pitchFamily="18" charset="0"/>
              </a:rPr>
              <a:t>Parvatibai</a:t>
            </a:r>
            <a:r>
              <a:rPr lang="en-IN" sz="1200" b="1" dirty="0">
                <a:latin typeface="Times New Roman" panose="02020603050405020304" pitchFamily="18" charset="0"/>
                <a:ea typeface="Calibri" panose="020F0502020204030204" pitchFamily="34" charset="0"/>
                <a:cs typeface="Mangal" panose="02040503050203030202" pitchFamily="18" charset="0"/>
              </a:rPr>
              <a:t> </a:t>
            </a:r>
            <a:r>
              <a:rPr lang="en-IN" sz="1200" b="1" dirty="0" err="1">
                <a:latin typeface="Times New Roman" panose="02020603050405020304" pitchFamily="18" charset="0"/>
                <a:ea typeface="Calibri" panose="020F0502020204030204" pitchFamily="34" charset="0"/>
                <a:cs typeface="Mangal" panose="02040503050203030202" pitchFamily="18" charset="0"/>
              </a:rPr>
              <a:t>Genba</a:t>
            </a:r>
            <a:r>
              <a:rPr lang="en-IN" sz="1200" b="1" dirty="0">
                <a:latin typeface="Times New Roman" panose="02020603050405020304" pitchFamily="18" charset="0"/>
                <a:ea typeface="Calibri" panose="020F0502020204030204" pitchFamily="34" charset="0"/>
                <a:cs typeface="Mangal" panose="02040503050203030202" pitchFamily="18" charset="0"/>
              </a:rPr>
              <a:t> Moze College of Engineering,  </a:t>
            </a:r>
            <a:endParaRPr lang="en-IN" sz="12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200" b="1" dirty="0">
                <a:latin typeface="Times New Roman" panose="02020603050405020304" pitchFamily="18" charset="0"/>
                <a:ea typeface="Calibri" panose="020F0502020204030204" pitchFamily="34" charset="0"/>
                <a:cs typeface="Mangal" panose="02040503050203030202" pitchFamily="18" charset="0"/>
              </a:rPr>
              <a:t>                                                          </a:t>
            </a:r>
            <a:r>
              <a:rPr lang="en-IN" sz="1200" b="1" dirty="0" err="1">
                <a:latin typeface="Times New Roman" panose="02020603050405020304" pitchFamily="18" charset="0"/>
                <a:ea typeface="Calibri" panose="020F0502020204030204" pitchFamily="34" charset="0"/>
                <a:cs typeface="Mangal" panose="02040503050203030202" pitchFamily="18" charset="0"/>
              </a:rPr>
              <a:t>Wagholi</a:t>
            </a:r>
            <a:r>
              <a:rPr lang="en-IN" sz="1200" b="1" dirty="0">
                <a:latin typeface="Times New Roman" panose="02020603050405020304" pitchFamily="18" charset="0"/>
                <a:ea typeface="Calibri" panose="020F0502020204030204" pitchFamily="34" charset="0"/>
                <a:cs typeface="Mangal" panose="02040503050203030202" pitchFamily="18" charset="0"/>
              </a:rPr>
              <a:t>, Pune - 412207</a:t>
            </a:r>
            <a:endParaRPr lang="en-IN" sz="1200" dirty="0">
              <a:latin typeface="Calibri" panose="020F0502020204030204" pitchFamily="34" charset="0"/>
              <a:ea typeface="Calibri" panose="020F0502020204030204" pitchFamily="34" charset="0"/>
              <a:cs typeface="Mangal" panose="02040503050203030202" pitchFamily="18" charset="0"/>
            </a:endParaRPr>
          </a:p>
          <a:p>
            <a:endParaRPr lang="en-IN" sz="1959" dirty="0"/>
          </a:p>
        </p:txBody>
      </p:sp>
    </p:spTree>
    <p:extLst>
      <p:ext uri="{BB962C8B-B14F-4D97-AF65-F5344CB8AC3E}">
        <p14:creationId xmlns:p14="http://schemas.microsoft.com/office/powerpoint/2010/main" val="395610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B5D7F-71DD-8462-0353-4E965D91B8CD}"/>
              </a:ext>
            </a:extLst>
          </p:cNvPr>
          <p:cNvSpPr txBox="1"/>
          <p:nvPr/>
        </p:nvSpPr>
        <p:spPr>
          <a:xfrm>
            <a:off x="812802" y="496281"/>
            <a:ext cx="7479322" cy="5232202"/>
          </a:xfrm>
          <a:prstGeom prst="rect">
            <a:avLst/>
          </a:prstGeom>
          <a:noFill/>
        </p:spPr>
        <p:txBody>
          <a:bodyPr wrap="square" rtlCol="0">
            <a:spAutoFit/>
          </a:bodyPr>
          <a:lstStyle/>
          <a:p>
            <a:r>
              <a:rPr lang="en-IN" sz="1600" b="1" dirty="0">
                <a:latin typeface="Times New Roman" panose="02020603050405020304" pitchFamily="18" charset="0"/>
                <a:ea typeface="Calibri" panose="020F0502020204030204" pitchFamily="34" charset="0"/>
              </a:rPr>
              <a:t>                                  EDGE COMPUTING FUNDAMENTALS</a:t>
            </a:r>
          </a:p>
          <a:p>
            <a:endParaRPr lang="en-IN" sz="1600" b="1" dirty="0">
              <a:latin typeface="Times New Roman" panose="02020603050405020304" pitchFamily="18" charset="0"/>
            </a:endParaRPr>
          </a:p>
          <a:p>
            <a:pPr marL="171450" indent="-171450">
              <a:buFont typeface="Wingdings" panose="05000000000000000000" pitchFamily="2" charset="2"/>
              <a:buChar char="Ø"/>
            </a:pPr>
            <a:r>
              <a:rPr lang="en-IN" sz="1600" b="1" dirty="0">
                <a:latin typeface="Times New Roman" panose="02020603050405020304" pitchFamily="18" charset="0"/>
                <a:ea typeface="Calibri" panose="020F0502020204030204" pitchFamily="34" charset="0"/>
                <a:cs typeface="Mangal" panose="02040503050203030202" pitchFamily="18" charset="0"/>
              </a:rPr>
              <a:t>A.  RESOURCE MANAGEMENT </a:t>
            </a:r>
          </a:p>
          <a:p>
            <a:pPr algn="just"/>
            <a:r>
              <a:rPr lang="en-IN" sz="1600" dirty="0">
                <a:latin typeface="Times New Roman" panose="02020603050405020304" pitchFamily="18" charset="0"/>
                <a:ea typeface="Calibri" panose="020F0502020204030204" pitchFamily="34" charset="0"/>
              </a:rPr>
              <a:t>The task of resource management is the act of providing the right and comfortable scale of edge resources (CPU, memory, I/O) to any requesting edge application while also optimizing the usage of the exciting pool of </a:t>
            </a:r>
            <a:r>
              <a:rPr lang="en-IN" sz="1600">
                <a:latin typeface="Times New Roman" panose="02020603050405020304" pitchFamily="18" charset="0"/>
                <a:ea typeface="Calibri" panose="020F0502020204030204" pitchFamily="34" charset="0"/>
              </a:rPr>
              <a:t>resources.</a:t>
            </a:r>
          </a:p>
          <a:p>
            <a:pPr algn="just"/>
            <a:endParaRPr lang="en-IN" sz="1600">
              <a:latin typeface="Times New Roman" panose="02020603050405020304" pitchFamily="18" charset="0"/>
              <a:ea typeface="Calibri" panose="020F0502020204030204" pitchFamily="34" charset="0"/>
            </a:endParaRPr>
          </a:p>
          <a:p>
            <a:pPr algn="just"/>
            <a:endParaRPr lang="en-IN" sz="1600" dirty="0">
              <a:latin typeface="Calibri" panose="020F0502020204030204" pitchFamily="34" charset="0"/>
              <a:ea typeface="Calibri" panose="020F0502020204030204" pitchFamily="34" charset="0"/>
              <a:cs typeface="Mangal" panose="02040503050203030202" pitchFamily="18" charset="0"/>
            </a:endParaRPr>
          </a:p>
          <a:p>
            <a:pPr marL="171450" indent="-171450">
              <a:buFont typeface="Wingdings" panose="05000000000000000000" pitchFamily="2" charset="2"/>
              <a:buChar char="Ø"/>
            </a:pPr>
            <a:r>
              <a:rPr lang="en-IN" sz="1600" b="1" dirty="0">
                <a:latin typeface="Times New Roman" panose="02020603050405020304" pitchFamily="18" charset="0"/>
                <a:ea typeface="Calibri" panose="020F0502020204030204" pitchFamily="34" charset="0"/>
                <a:cs typeface="Mangal" panose="02040503050203030202" pitchFamily="18" charset="0"/>
              </a:rPr>
              <a:t>B.  COMPUTATION OFFLOADING</a:t>
            </a:r>
          </a:p>
          <a:p>
            <a:pPr algn="just"/>
            <a:r>
              <a:rPr lang="en-IN" sz="1600" dirty="0">
                <a:latin typeface="Times New Roman" panose="02020603050405020304" pitchFamily="18" charset="0"/>
                <a:ea typeface="Calibri" panose="020F0502020204030204" pitchFamily="34" charset="0"/>
              </a:rPr>
              <a:t>Computation offloading is a branch in computer science that deals with whether to run a process locally or send it to be processed by a commodity server outside. Computational offloading gained popularity with the rise of mobile cloud </a:t>
            </a:r>
            <a:r>
              <a:rPr lang="en-IN" sz="1600">
                <a:latin typeface="Times New Roman" panose="02020603050405020304" pitchFamily="18" charset="0"/>
                <a:ea typeface="Calibri" panose="020F0502020204030204" pitchFamily="34" charset="0"/>
              </a:rPr>
              <a:t>computing.</a:t>
            </a:r>
          </a:p>
          <a:p>
            <a:pPr algn="just"/>
            <a:endParaRPr lang="en-IN" sz="1600">
              <a:latin typeface="Times New Roman" panose="02020603050405020304" pitchFamily="18" charset="0"/>
              <a:ea typeface="Calibri" panose="020F0502020204030204" pitchFamily="34" charset="0"/>
            </a:endParaRPr>
          </a:p>
          <a:p>
            <a:pPr algn="just"/>
            <a:endParaRPr lang="en-IN" sz="1600" dirty="0">
              <a:latin typeface="Calibri" panose="020F0502020204030204" pitchFamily="34" charset="0"/>
              <a:ea typeface="Calibri" panose="020F0502020204030204" pitchFamily="34" charset="0"/>
              <a:cs typeface="Mangal" panose="02040503050203030202" pitchFamily="18" charset="0"/>
            </a:endParaRPr>
          </a:p>
          <a:p>
            <a:pPr marL="228600" indent="-228600">
              <a:buFont typeface="Wingdings" panose="05000000000000000000" pitchFamily="2" charset="2"/>
              <a:buChar char="Ø"/>
            </a:pPr>
            <a:r>
              <a:rPr lang="en-IN" sz="1600" b="1">
                <a:latin typeface="Times New Roman" panose="02020603050405020304" pitchFamily="18" charset="0"/>
                <a:ea typeface="Calibri" panose="020F0502020204030204" pitchFamily="34" charset="0"/>
              </a:rPr>
              <a:t>DATA MANAGEMENT</a:t>
            </a:r>
            <a:endParaRPr lang="en-IN" sz="1600" b="1" dirty="0">
              <a:latin typeface="Times New Roman" panose="02020603050405020304" pitchFamily="18" charset="0"/>
              <a:ea typeface="Calibri" panose="020F0502020204030204" pitchFamily="34" charset="0"/>
            </a:endParaRPr>
          </a:p>
          <a:p>
            <a:pPr algn="just"/>
            <a:r>
              <a:rPr lang="en-IN" sz="1600" dirty="0">
                <a:latin typeface="Times New Roman" panose="02020603050405020304" pitchFamily="18" charset="0"/>
                <a:ea typeface="Calibri" panose="020F0502020204030204" pitchFamily="34" charset="0"/>
              </a:rPr>
              <a:t>The act of acquiring, storing, distributing, and using data is referred to as data management. Data management aims to assist edge nodes in placing, sharing, </a:t>
            </a:r>
            <a:r>
              <a:rPr lang="en-IN" sz="1600" dirty="0" err="1">
                <a:latin typeface="Times New Roman" panose="02020603050405020304" pitchFamily="18" charset="0"/>
                <a:ea typeface="Calibri" panose="020F0502020204030204" pitchFamily="34" charset="0"/>
              </a:rPr>
              <a:t>analyzing</a:t>
            </a:r>
            <a:r>
              <a:rPr lang="en-IN" sz="1600" dirty="0">
                <a:latin typeface="Times New Roman" panose="02020603050405020304" pitchFamily="18" charset="0"/>
                <a:ea typeface="Calibri" panose="020F0502020204030204" pitchFamily="34" charset="0"/>
              </a:rPr>
              <a:t>, and retrieving data from one another to make decisions and take actions that maximize their overall utility while minimizing the end-to-end </a:t>
            </a:r>
            <a:r>
              <a:rPr lang="en-IN" sz="1600">
                <a:latin typeface="Times New Roman" panose="02020603050405020304" pitchFamily="18" charset="0"/>
                <a:ea typeface="Calibri" panose="020F0502020204030204" pitchFamily="34" charset="0"/>
              </a:rPr>
              <a:t>latency</a:t>
            </a:r>
            <a:r>
              <a:rPr lang="en-IN" sz="1400">
                <a:latin typeface="Times New Roman" panose="02020603050405020304" pitchFamily="18" charset="0"/>
                <a:ea typeface="Calibri" panose="020F0502020204030204" pitchFamily="34" charset="0"/>
              </a:rPr>
              <a:t>.</a:t>
            </a:r>
          </a:p>
          <a:p>
            <a:pPr algn="just"/>
            <a:endParaRPr lang="en-IN" sz="1400" b="1" dirty="0">
              <a:latin typeface="Times New Roman" panose="02020603050405020304" pitchFamily="18" charset="0"/>
              <a:ea typeface="Calibri" panose="020F0502020204030204" pitchFamily="34" charset="0"/>
            </a:endParaRPr>
          </a:p>
          <a:p>
            <a:endParaRPr lang="en-IN" sz="1600" b="1" dirty="0">
              <a:latin typeface="Times New Roman" panose="02020603050405020304" pitchFamily="18" charset="0"/>
            </a:endParaRPr>
          </a:p>
        </p:txBody>
      </p:sp>
    </p:spTree>
    <p:extLst>
      <p:ext uri="{BB962C8B-B14F-4D97-AF65-F5344CB8AC3E}">
        <p14:creationId xmlns:p14="http://schemas.microsoft.com/office/powerpoint/2010/main" val="82128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33CCB-26DE-1D88-5974-05674B15D9DC}"/>
              </a:ext>
            </a:extLst>
          </p:cNvPr>
          <p:cNvSpPr txBox="1"/>
          <p:nvPr/>
        </p:nvSpPr>
        <p:spPr>
          <a:xfrm>
            <a:off x="779930" y="1111623"/>
            <a:ext cx="7584142" cy="3077766"/>
          </a:xfrm>
          <a:prstGeom prst="rect">
            <a:avLst/>
          </a:prstGeom>
          <a:noFill/>
        </p:spPr>
        <p:txBody>
          <a:bodyPr wrap="square" rtlCol="0">
            <a:spAutoFit/>
          </a:bodyPr>
          <a:lstStyle/>
          <a:p>
            <a:pPr marL="171450" indent="-171450">
              <a:buFont typeface="Wingdings" panose="05000000000000000000" pitchFamily="2" charset="2"/>
              <a:buChar char="Ø"/>
            </a:pPr>
            <a:r>
              <a:rPr lang="en-IN" sz="1600" b="1">
                <a:latin typeface="Times New Roman" panose="02020603050405020304" pitchFamily="18" charset="0"/>
                <a:ea typeface="Calibri" panose="020F0502020204030204" pitchFamily="34" charset="0"/>
                <a:cs typeface="Mangal" panose="02040503050203030202" pitchFamily="18" charset="0"/>
              </a:rPr>
              <a:t>D.  NETWORK MANAGEMENT </a:t>
            </a:r>
          </a:p>
          <a:p>
            <a:pPr algn="just"/>
            <a:r>
              <a:rPr lang="en-IN" sz="1800">
                <a:latin typeface="Times New Roman" panose="02020603050405020304" pitchFamily="18" charset="0"/>
                <a:ea typeface="Calibri" panose="020F0502020204030204" pitchFamily="34" charset="0"/>
              </a:rPr>
              <a:t>Network management encapsulates the advancements made in network infrastructure and architectures that adapt the network parameters to the new computing paradigm. The network management function focuses on monitoring, analyzing, and dynamically adjusting network status as needed. </a:t>
            </a:r>
          </a:p>
          <a:p>
            <a:pPr algn="just"/>
            <a:endParaRPr lang="en-IN" sz="1800">
              <a:latin typeface="Times New Roman" panose="02020603050405020304" pitchFamily="18" charset="0"/>
              <a:ea typeface="Calibri" panose="020F0502020204030204" pitchFamily="34" charset="0"/>
            </a:endParaRPr>
          </a:p>
          <a:p>
            <a:pPr marL="171450" indent="-171450" algn="just">
              <a:buFont typeface="Wingdings" panose="05000000000000000000" pitchFamily="2" charset="2"/>
              <a:buChar char="Ø"/>
            </a:pPr>
            <a:r>
              <a:rPr lang="en-IN" sz="1600" b="1">
                <a:latin typeface="Times New Roman" panose="02020603050405020304" pitchFamily="18" charset="0"/>
                <a:ea typeface="Calibri" panose="020F0502020204030204" pitchFamily="34" charset="0"/>
                <a:cs typeface="Mangal" panose="02040503050203030202" pitchFamily="18" charset="0"/>
              </a:rPr>
              <a:t>E.  SECURITY &amp; PRIVACY</a:t>
            </a:r>
            <a:endParaRPr lang="en-IN" sz="1600">
              <a:latin typeface="Calibri" panose="020F0502020204030204" pitchFamily="34" charset="0"/>
              <a:ea typeface="Calibri" panose="020F0502020204030204" pitchFamily="34" charset="0"/>
              <a:cs typeface="Mangal" panose="02040503050203030202" pitchFamily="18" charset="0"/>
            </a:endParaRPr>
          </a:p>
          <a:p>
            <a:pPr algn="just"/>
            <a:r>
              <a:rPr lang="en-IN" sz="1800">
                <a:latin typeface="Times New Roman" panose="02020603050405020304" pitchFamily="18" charset="0"/>
                <a:ea typeface="Calibri" panose="020F0502020204030204" pitchFamily="34" charset="0"/>
              </a:rPr>
              <a:t>Since the network edge environment is much different, EC security issues are considered one of its biggest challenges. In CC, data is stored in multiple large data centers, which are very well protected physically, with many guards, fences, and security protocols.</a:t>
            </a:r>
            <a:endParaRPr lang="en-IN"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2754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863B0-B809-BE42-1499-B84812B1BBBE}"/>
              </a:ext>
            </a:extLst>
          </p:cNvPr>
          <p:cNvSpPr txBox="1"/>
          <p:nvPr/>
        </p:nvSpPr>
        <p:spPr>
          <a:xfrm>
            <a:off x="777633" y="804988"/>
            <a:ext cx="7682523" cy="3871701"/>
          </a:xfrm>
          <a:prstGeom prst="rect">
            <a:avLst/>
          </a:prstGeom>
          <a:noFill/>
        </p:spPr>
        <p:txBody>
          <a:bodyPr wrap="square" rtlCol="0">
            <a:spAutoFit/>
          </a:bodyPr>
          <a:lstStyle/>
          <a:p>
            <a:r>
              <a:rPr lang="en-IN" sz="1600" b="1" dirty="0">
                <a:latin typeface="Times New Roman" panose="02020603050405020304" pitchFamily="18" charset="0"/>
                <a:ea typeface="Calibri" panose="020F0502020204030204" pitchFamily="34" charset="0"/>
              </a:rPr>
              <a:t>                                     ENABLING TECHNOLOGIES</a:t>
            </a:r>
          </a:p>
          <a:p>
            <a:endParaRPr lang="en-IN" sz="1600" b="1" dirty="0">
              <a:latin typeface="Times New Roman" panose="02020603050405020304" pitchFamily="18" charset="0"/>
              <a:ea typeface="Calibri" panose="020F0502020204030204" pitchFamily="34" charset="0"/>
            </a:endParaRPr>
          </a:p>
          <a:p>
            <a:pPr marL="342907" indent="-342907">
              <a:buAutoNum type="alphaUcPeriod"/>
            </a:pPr>
            <a:r>
              <a:rPr lang="en-IN" sz="1400" b="1" dirty="0">
                <a:latin typeface="Times New Roman" panose="02020603050405020304" pitchFamily="18" charset="0"/>
                <a:ea typeface="Calibri" panose="020F0502020204030204" pitchFamily="34" charset="0"/>
              </a:rPr>
              <a:t>EDGE INTELLIGENCE</a:t>
            </a:r>
          </a:p>
          <a:p>
            <a:endParaRPr lang="en-IN" sz="1400" dirty="0">
              <a:latin typeface="Times New Roman" panose="02020603050405020304" pitchFamily="18" charset="0"/>
              <a:ea typeface="Calibri" panose="020F0502020204030204" pitchFamily="34" charset="0"/>
            </a:endParaRPr>
          </a:p>
          <a:p>
            <a:r>
              <a:rPr lang="en-IN" sz="1400" b="1" dirty="0">
                <a:latin typeface="Times New Roman" panose="02020603050405020304" pitchFamily="18" charset="0"/>
                <a:ea typeface="Calibri" panose="020F0502020204030204" pitchFamily="34" charset="0"/>
                <a:cs typeface="Mangal" panose="02040503050203030202" pitchFamily="18" charset="0"/>
              </a:rPr>
              <a:t>B</a:t>
            </a:r>
            <a:r>
              <a:rPr lang="en-IN" sz="1959" b="1" dirty="0">
                <a:latin typeface="Times New Roman" panose="02020603050405020304" pitchFamily="18" charset="0"/>
                <a:ea typeface="Calibri" panose="020F0502020204030204" pitchFamily="34" charset="0"/>
                <a:cs typeface="Mangal" panose="02040503050203030202" pitchFamily="18" charset="0"/>
              </a:rPr>
              <a:t>. </a:t>
            </a:r>
            <a:r>
              <a:rPr lang="en-IN" sz="1400" b="1" dirty="0">
                <a:latin typeface="Times New Roman" panose="02020603050405020304" pitchFamily="18" charset="0"/>
                <a:ea typeface="Calibri" panose="020F0502020204030204" pitchFamily="34" charset="0"/>
                <a:cs typeface="Mangal" panose="02040503050203030202" pitchFamily="18" charset="0"/>
              </a:rPr>
              <a:t>5G AND ITS EMPOWERING TECHNOLOGIES</a:t>
            </a:r>
            <a:r>
              <a:rPr lang="en-IN" sz="1959" b="1" dirty="0">
                <a:latin typeface="Times New Roman" panose="02020603050405020304" pitchFamily="18" charset="0"/>
                <a:ea typeface="Calibri" panose="020F0502020204030204" pitchFamily="34" charset="0"/>
                <a:cs typeface="Mangal" panose="02040503050203030202" pitchFamily="18" charset="0"/>
              </a:rPr>
              <a:t> </a:t>
            </a:r>
            <a:endParaRPr lang="en-IN" sz="1959" dirty="0">
              <a:latin typeface="Calibri" panose="020F0502020204030204" pitchFamily="34" charset="0"/>
              <a:ea typeface="Calibri" panose="020F0502020204030204" pitchFamily="34" charset="0"/>
              <a:cs typeface="Mangal" panose="02040503050203030202" pitchFamily="18" charset="0"/>
            </a:endParaRPr>
          </a:p>
          <a:p>
            <a:pPr marL="285756" indent="-285756">
              <a:lnSpc>
                <a:spcPct val="150000"/>
              </a:lnSpc>
              <a:buFont typeface="Arial" panose="020B0604020202020204" pitchFamily="34" charset="0"/>
              <a:buChar char="•"/>
            </a:pPr>
            <a:r>
              <a:rPr lang="en-IN" sz="1200" dirty="0">
                <a:latin typeface="Times New Roman" panose="02020603050405020304" pitchFamily="18" charset="0"/>
                <a:ea typeface="Calibri" panose="020F0502020204030204" pitchFamily="34" charset="0"/>
                <a:cs typeface="Mangal" panose="02040503050203030202" pitchFamily="18" charset="0"/>
              </a:rPr>
              <a:t>MIMO</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285756" indent="-285756">
              <a:lnSpc>
                <a:spcPct val="150000"/>
              </a:lnSpc>
              <a:buFont typeface="Arial" panose="020B0604020202020204" pitchFamily="34" charset="0"/>
              <a:buChar char="•"/>
            </a:pPr>
            <a:r>
              <a:rPr lang="en-IN" sz="1200" dirty="0">
                <a:latin typeface="Times New Roman" panose="02020603050405020304" pitchFamily="18" charset="0"/>
                <a:ea typeface="Calibri" panose="020F0502020204030204" pitchFamily="34" charset="0"/>
              </a:rPr>
              <a:t>IRS (INTELLIGENT REFLECTING SURFACES</a:t>
            </a:r>
            <a:r>
              <a:rPr lang="en-IN" sz="1200" dirty="0">
                <a:latin typeface="Calibri" panose="020F0502020204030204" pitchFamily="34" charset="0"/>
                <a:ea typeface="Calibri" panose="020F0502020204030204" pitchFamily="34" charset="0"/>
                <a:cs typeface="Mangal" panose="02040503050203030202" pitchFamily="18" charset="0"/>
              </a:rPr>
              <a:t>)</a:t>
            </a:r>
            <a:endParaRPr lang="en-IN" sz="1200" dirty="0">
              <a:latin typeface="Times New Roman" panose="02020603050405020304" pitchFamily="18" charset="0"/>
              <a:ea typeface="Calibri" panose="020F0502020204030204" pitchFamily="34" charset="0"/>
              <a:cs typeface="Mangal" panose="02040503050203030202" pitchFamily="18" charset="0"/>
            </a:endParaRPr>
          </a:p>
          <a:p>
            <a:pPr marL="285756" indent="-285756">
              <a:lnSpc>
                <a:spcPct val="150000"/>
              </a:lnSpc>
              <a:buFont typeface="Arial" panose="020B0604020202020204" pitchFamily="34" charset="0"/>
              <a:buChar char="•"/>
            </a:pPr>
            <a:r>
              <a:rPr lang="en-IN" sz="1200" dirty="0">
                <a:latin typeface="Times New Roman" panose="02020603050405020304" pitchFamily="18" charset="0"/>
                <a:ea typeface="Calibri" panose="020F0502020204030204" pitchFamily="34" charset="0"/>
              </a:rPr>
              <a:t>5G OPTIMIZATION OF COMMUNICATION RESOURCES</a:t>
            </a:r>
            <a:endParaRPr lang="en-IN" sz="1200" dirty="0">
              <a:latin typeface="Times New Roman" panose="02020603050405020304" pitchFamily="18" charset="0"/>
              <a:ea typeface="Calibri" panose="020F0502020204030204" pitchFamily="34" charset="0"/>
              <a:cs typeface="Mangal" panose="02040503050203030202" pitchFamily="18" charset="0"/>
            </a:endParaRPr>
          </a:p>
          <a:p>
            <a:pPr marL="285756" indent="-285756">
              <a:lnSpc>
                <a:spcPct val="150000"/>
              </a:lnSpc>
              <a:buFont typeface="Arial" panose="020B0604020202020204" pitchFamily="34" charset="0"/>
              <a:buChar char="•"/>
            </a:pPr>
            <a:r>
              <a:rPr lang="en-IN" sz="1200">
                <a:latin typeface="Times New Roman" panose="02020603050405020304" pitchFamily="18" charset="0"/>
                <a:ea typeface="Calibri" panose="020F0502020204030204" pitchFamily="34" charset="0"/>
              </a:rPr>
              <a:t>NETWORK SLICING</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285756" indent="-285756">
              <a:lnSpc>
                <a:spcPct val="150000"/>
              </a:lnSpc>
              <a:buFont typeface="Arial" panose="020B0604020202020204" pitchFamily="34" charset="0"/>
              <a:buChar char="•"/>
            </a:pPr>
            <a:r>
              <a:rPr lang="en-IN" sz="1200" dirty="0">
                <a:latin typeface="Times New Roman" panose="02020603050405020304" pitchFamily="18" charset="0"/>
                <a:ea typeface="Calibri" panose="020F0502020204030204" pitchFamily="34" charset="0"/>
                <a:cs typeface="Mangal" panose="02040503050203030202" pitchFamily="18" charset="0"/>
              </a:rPr>
              <a:t>6G</a:t>
            </a:r>
          </a:p>
          <a:p>
            <a:pPr>
              <a:lnSpc>
                <a:spcPct val="150000"/>
              </a:lnSpc>
            </a:pPr>
            <a:endParaRPr lang="en-IN" sz="1200" dirty="0">
              <a:latin typeface="Calibri" panose="020F0502020204030204" pitchFamily="34" charset="0"/>
              <a:ea typeface="Calibri" panose="020F0502020204030204" pitchFamily="34" charset="0"/>
              <a:cs typeface="Mangal" panose="02040503050203030202" pitchFamily="18" charset="0"/>
            </a:endParaRPr>
          </a:p>
          <a:p>
            <a:r>
              <a:rPr lang="en-IN" sz="1400" b="1" dirty="0">
                <a:latin typeface="Times New Roman" panose="02020603050405020304" pitchFamily="18" charset="0"/>
                <a:ea typeface="Calibri" panose="020F0502020204030204" pitchFamily="34" charset="0"/>
              </a:rPr>
              <a:t>C. VIRTUALISATION, CONTAINERISATION</a:t>
            </a:r>
          </a:p>
          <a:p>
            <a:endParaRPr lang="en-IN" sz="1400" b="1" dirty="0">
              <a:latin typeface="Times New Roman" panose="02020603050405020304" pitchFamily="18" charset="0"/>
              <a:ea typeface="Calibri" panose="020F0502020204030204" pitchFamily="34" charset="0"/>
            </a:endParaRPr>
          </a:p>
          <a:p>
            <a:r>
              <a:rPr lang="en-IN" sz="1400" b="1" dirty="0">
                <a:latin typeface="Times New Roman" panose="02020603050405020304" pitchFamily="18" charset="0"/>
                <a:ea typeface="Calibri" panose="020F0502020204030204" pitchFamily="34" charset="0"/>
              </a:rPr>
              <a:t>D. THE MOVE TOWARD FUNCTION AS A SERVICE (</a:t>
            </a:r>
            <a:r>
              <a:rPr lang="en-IN" sz="1400" b="1" dirty="0" err="1">
                <a:latin typeface="Times New Roman" panose="02020603050405020304" pitchFamily="18" charset="0"/>
                <a:ea typeface="Calibri" panose="020F0502020204030204" pitchFamily="34" charset="0"/>
              </a:rPr>
              <a:t>FaaS</a:t>
            </a:r>
            <a:r>
              <a:rPr lang="en-IN" sz="1400" b="1" dirty="0">
                <a:latin typeface="Times New Roman" panose="02020603050405020304" pitchFamily="18" charset="0"/>
                <a:ea typeface="Calibri" panose="020F0502020204030204" pitchFamily="34" charset="0"/>
              </a:rPr>
              <a:t>)</a:t>
            </a:r>
          </a:p>
          <a:p>
            <a:pPr marL="342907" indent="-342907">
              <a:buAutoNum type="alphaUcPeriod"/>
            </a:pPr>
            <a:endParaRPr lang="en-IN" sz="1600" dirty="0"/>
          </a:p>
        </p:txBody>
      </p:sp>
    </p:spTree>
    <p:extLst>
      <p:ext uri="{BB962C8B-B14F-4D97-AF65-F5344CB8AC3E}">
        <p14:creationId xmlns:p14="http://schemas.microsoft.com/office/powerpoint/2010/main" val="425434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73AC7-592A-5916-28DD-1A347CF9DB87}"/>
              </a:ext>
            </a:extLst>
          </p:cNvPr>
          <p:cNvSpPr txBox="1"/>
          <p:nvPr/>
        </p:nvSpPr>
        <p:spPr>
          <a:xfrm>
            <a:off x="842682" y="403412"/>
            <a:ext cx="7511966" cy="2554545"/>
          </a:xfrm>
          <a:prstGeom prst="rect">
            <a:avLst/>
          </a:prstGeom>
          <a:noFill/>
        </p:spPr>
        <p:txBody>
          <a:bodyPr wrap="square" rtlCol="0">
            <a:spAutoFit/>
          </a:bodyPr>
          <a:lstStyle/>
          <a:p>
            <a:r>
              <a:rPr lang="en-IN" b="1" dirty="0">
                <a:latin typeface="Times New Roman" panose="02020603050405020304" pitchFamily="18" charset="0"/>
                <a:ea typeface="Calibri" panose="020F0502020204030204" pitchFamily="34" charset="0"/>
              </a:rPr>
              <a:t>                              EDGE COMPUTING APPLICATIONS</a:t>
            </a:r>
          </a:p>
          <a:p>
            <a:endParaRPr lang="en-IN" b="1" dirty="0">
              <a:latin typeface="Times New Roman" panose="02020603050405020304" pitchFamily="18" charset="0"/>
              <a:ea typeface="Calibri" panose="020F0502020204030204" pitchFamily="34" charset="0"/>
            </a:endParaRPr>
          </a:p>
          <a:p>
            <a:endParaRPr lang="en-IN" sz="1600" b="1" dirty="0">
              <a:latin typeface="Times New Roman" panose="02020603050405020304" pitchFamily="18" charset="0"/>
              <a:ea typeface="Calibri" panose="020F0502020204030204" pitchFamily="34" charset="0"/>
            </a:endParaRPr>
          </a:p>
          <a:p>
            <a:pPr marL="285756" indent="-285756">
              <a:buFont typeface="Arial" panose="020B0604020202020204" pitchFamily="34" charset="0"/>
              <a:buChar char="•"/>
            </a:pPr>
            <a:r>
              <a:rPr lang="en-IN" sz="1600" b="1" dirty="0">
                <a:latin typeface="Times New Roman" panose="02020603050405020304" pitchFamily="18" charset="0"/>
                <a:ea typeface="Calibri" panose="020F0502020204030204" pitchFamily="34" charset="0"/>
                <a:cs typeface="Mangal" panose="02040503050203030202" pitchFamily="18" charset="0"/>
              </a:rPr>
              <a:t>SMART CITIES </a:t>
            </a:r>
            <a:endParaRPr lang="en-IN" sz="1600" dirty="0">
              <a:latin typeface="Calibri" panose="020F0502020204030204" pitchFamily="34" charset="0"/>
              <a:ea typeface="Calibri" panose="020F0502020204030204" pitchFamily="34" charset="0"/>
              <a:cs typeface="Mangal" panose="02040503050203030202" pitchFamily="18" charset="0"/>
            </a:endParaRPr>
          </a:p>
          <a:p>
            <a:pPr algn="just"/>
            <a:r>
              <a:rPr lang="en-IN" sz="1600" dirty="0">
                <a:latin typeface="Times New Roman" panose="02020603050405020304" pitchFamily="18" charset="0"/>
                <a:ea typeface="Calibri" panose="020F0502020204030204" pitchFamily="34" charset="0"/>
              </a:rPr>
              <a:t>Intelligent and connected cities are the image of our near future. Smart cities encompass a wide range of subdomains, including smart buildings, smart farms, smart roads, smart banks (Blockchain), and so forth</a:t>
            </a:r>
            <a:r>
              <a:rPr lang="en-IN" sz="1600" b="1" dirty="0">
                <a:latin typeface="Times New Roman" panose="02020603050405020304" pitchFamily="18" charset="0"/>
                <a:ea typeface="Calibri" panose="020F0502020204030204" pitchFamily="34" charset="0"/>
              </a:rPr>
              <a:t>.</a:t>
            </a:r>
          </a:p>
          <a:p>
            <a:pPr algn="just"/>
            <a:endParaRPr lang="en-IN" sz="1400" b="1" dirty="0">
              <a:latin typeface="Times New Roman" panose="02020603050405020304" pitchFamily="18" charset="0"/>
              <a:ea typeface="Calibri" panose="020F0502020204030204" pitchFamily="34" charset="0"/>
            </a:endParaRPr>
          </a:p>
          <a:p>
            <a:pPr algn="just"/>
            <a:endParaRPr lang="en-IN" sz="1400" b="1" dirty="0">
              <a:latin typeface="Times New Roman" panose="02020603050405020304" pitchFamily="18" charset="0"/>
              <a:ea typeface="Calibri" panose="020F0502020204030204" pitchFamily="34" charset="0"/>
            </a:endParaRPr>
          </a:p>
          <a:p>
            <a:endParaRPr lang="en-IN" sz="1600" dirty="0"/>
          </a:p>
        </p:txBody>
      </p:sp>
      <p:pic>
        <p:nvPicPr>
          <p:cNvPr id="4" name="Picture 3">
            <a:extLst>
              <a:ext uri="{FF2B5EF4-FFF2-40B4-BE49-F238E27FC236}">
                <a16:creationId xmlns:a16="http://schemas.microsoft.com/office/drawing/2014/main" id="{5ED87841-A4DC-9B66-DA87-F004CB552977}"/>
              </a:ext>
            </a:extLst>
          </p:cNvPr>
          <p:cNvPicPr>
            <a:picLocks noChangeAspect="1"/>
          </p:cNvPicPr>
          <p:nvPr/>
        </p:nvPicPr>
        <p:blipFill>
          <a:blip r:embed="rId2"/>
          <a:stretch>
            <a:fillRect/>
          </a:stretch>
        </p:blipFill>
        <p:spPr>
          <a:xfrm>
            <a:off x="922216" y="2782276"/>
            <a:ext cx="7299568" cy="3751385"/>
          </a:xfrm>
          <a:prstGeom prst="rect">
            <a:avLst/>
          </a:prstGeom>
        </p:spPr>
      </p:pic>
    </p:spTree>
    <p:extLst>
      <p:ext uri="{BB962C8B-B14F-4D97-AF65-F5344CB8AC3E}">
        <p14:creationId xmlns:p14="http://schemas.microsoft.com/office/powerpoint/2010/main" val="146642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A14E9-C9C0-7A9C-2370-2B9EB55A90C4}"/>
              </a:ext>
            </a:extLst>
          </p:cNvPr>
          <p:cNvSpPr txBox="1"/>
          <p:nvPr/>
        </p:nvSpPr>
        <p:spPr>
          <a:xfrm>
            <a:off x="804984" y="922216"/>
            <a:ext cx="7534031" cy="4278094"/>
          </a:xfrm>
          <a:prstGeom prst="rect">
            <a:avLst/>
          </a:prstGeom>
          <a:noFill/>
        </p:spPr>
        <p:txBody>
          <a:bodyPr wrap="square" rtlCol="0">
            <a:spAutoFit/>
          </a:bodyPr>
          <a:lstStyle/>
          <a:p>
            <a:pPr marL="285756" indent="-285756" algn="just">
              <a:buFont typeface="Arial" panose="020B0604020202020204" pitchFamily="34" charset="0"/>
              <a:buChar char="•"/>
            </a:pPr>
            <a:r>
              <a:rPr lang="en-IN" sz="1600" b="1" dirty="0">
                <a:latin typeface="Times New Roman" panose="02020603050405020304" pitchFamily="18" charset="0"/>
                <a:ea typeface="Calibri" panose="020F0502020204030204" pitchFamily="34" charset="0"/>
              </a:rPr>
              <a:t>E-HEALTH</a:t>
            </a:r>
          </a:p>
          <a:p>
            <a:pPr algn="just"/>
            <a:r>
              <a:rPr lang="en-IN" sz="1600" dirty="0">
                <a:latin typeface="Times New Roman" panose="02020603050405020304" pitchFamily="18" charset="0"/>
                <a:ea typeface="Calibri" panose="020F0502020204030204" pitchFamily="34" charset="0"/>
              </a:rPr>
              <a:t>By this century, electronic and information systems had already infiltrated the health sector, resulting in what we now call ‘‘e-Health.’’  EC is here to benefit e-health in a variety of ways, including medical records storage, dealing with privacy concerns, and coping with long retrieval delays from the cloud.</a:t>
            </a:r>
          </a:p>
          <a:p>
            <a:endParaRPr lang="en-IN" sz="1600" dirty="0">
              <a:latin typeface="Times New Roman" panose="02020603050405020304" pitchFamily="18" charset="0"/>
              <a:ea typeface="Calibri" panose="020F0502020204030204" pitchFamily="34" charset="0"/>
            </a:endParaRPr>
          </a:p>
          <a:p>
            <a:pPr marL="285756" indent="-285756" algn="just">
              <a:buFont typeface="Arial" panose="020B0604020202020204" pitchFamily="34" charset="0"/>
              <a:buChar char="•"/>
            </a:pPr>
            <a:r>
              <a:rPr lang="en-IN" sz="1600" b="1" dirty="0">
                <a:latin typeface="Times New Roman" panose="02020603050405020304" pitchFamily="18" charset="0"/>
                <a:ea typeface="Calibri" panose="020F0502020204030204" pitchFamily="34" charset="0"/>
                <a:cs typeface="Mangal" panose="02040503050203030202" pitchFamily="18" charset="0"/>
              </a:rPr>
              <a:t>ENTERTAINMENT</a:t>
            </a:r>
          </a:p>
          <a:p>
            <a:pPr algn="just"/>
            <a:r>
              <a:rPr lang="en-IN" sz="1600" dirty="0">
                <a:latin typeface="Times New Roman" panose="02020603050405020304" pitchFamily="18" charset="0"/>
                <a:ea typeface="Calibri" panose="020F0502020204030204" pitchFamily="34" charset="0"/>
              </a:rPr>
              <a:t>There is no doubt that edge computing, in conjunction with 5G networks, will transform the gaming experience, particularly VR and AR games. The two criteria gamers despise the most are higher pings caused by high latency and poor FPS linked to low computing resources</a:t>
            </a:r>
            <a:r>
              <a:rPr lang="en-IN" sz="1600" b="1" dirty="0">
                <a:latin typeface="Times New Roman" panose="02020603050405020304" pitchFamily="18" charset="0"/>
                <a:ea typeface="Calibri" panose="020F0502020204030204" pitchFamily="34" charset="0"/>
                <a:cs typeface="Mangal" panose="02040503050203030202" pitchFamily="18" charset="0"/>
              </a:rPr>
              <a:t>. </a:t>
            </a:r>
          </a:p>
          <a:p>
            <a:endParaRPr lang="en-IN" sz="1600" dirty="0">
              <a:latin typeface="Calibri" panose="020F0502020204030204" pitchFamily="34" charset="0"/>
              <a:ea typeface="Calibri" panose="020F0502020204030204" pitchFamily="34" charset="0"/>
              <a:cs typeface="Mangal" panose="02040503050203030202" pitchFamily="18" charset="0"/>
            </a:endParaRPr>
          </a:p>
          <a:p>
            <a:pPr marL="285756" indent="-285756">
              <a:buFont typeface="Arial" panose="020B0604020202020204" pitchFamily="34" charset="0"/>
              <a:buChar char="•"/>
            </a:pPr>
            <a:r>
              <a:rPr lang="en-IN" sz="1600" b="1" dirty="0">
                <a:latin typeface="Times New Roman" panose="02020603050405020304" pitchFamily="18" charset="0"/>
                <a:ea typeface="Calibri" panose="020F0502020204030204" pitchFamily="34" charset="0"/>
              </a:rPr>
              <a:t>MILITARY &amp; SPACE</a:t>
            </a:r>
          </a:p>
          <a:p>
            <a:pPr algn="just"/>
            <a:r>
              <a:rPr lang="en-IN" sz="1600" dirty="0">
                <a:latin typeface="Times New Roman" panose="02020603050405020304" pitchFamily="18" charset="0"/>
                <a:ea typeface="Calibri" panose="020F0502020204030204" pitchFamily="34" charset="0"/>
              </a:rPr>
              <a:t>A trend toward edge computing is a trend toward Tactical Edge Computing. Data cannot be backhauled to a central office in military operations because network infrastructure is one of the first tactical targets in a war, rendering the Cloud, fog, or MEC non-existent or out of service.</a:t>
            </a:r>
            <a:endParaRPr lang="en-IN" sz="1600" b="1"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4908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12DD9-36D2-77E8-EE41-9353867EDF3D}"/>
              </a:ext>
            </a:extLst>
          </p:cNvPr>
          <p:cNvSpPr txBox="1"/>
          <p:nvPr/>
        </p:nvSpPr>
        <p:spPr>
          <a:xfrm flipH="1">
            <a:off x="867506" y="562711"/>
            <a:ext cx="7362094" cy="5341912"/>
          </a:xfrm>
          <a:prstGeom prst="rect">
            <a:avLst/>
          </a:prstGeom>
          <a:noFill/>
        </p:spPr>
        <p:txBody>
          <a:bodyPr wrap="square" rtlCol="0">
            <a:spAutoFit/>
          </a:bodyPr>
          <a:lstStyle/>
          <a:p>
            <a:pPr algn="just">
              <a:lnSpc>
                <a:spcPct val="107000"/>
              </a:lnSpc>
              <a:spcAft>
                <a:spcPts val="800"/>
              </a:spcAft>
            </a:pPr>
            <a:r>
              <a:rPr lang="en-IN" sz="1959" b="1" dirty="0">
                <a:latin typeface="Times New Roman" panose="02020603050405020304" pitchFamily="18" charset="0"/>
                <a:ea typeface="Calibri" panose="020F0502020204030204" pitchFamily="34" charset="0"/>
                <a:cs typeface="Mangal" panose="02040503050203030202" pitchFamily="18" charset="0"/>
              </a:rPr>
              <a:t>                             </a:t>
            </a:r>
            <a:r>
              <a:rPr lang="en-IN" b="1" dirty="0">
                <a:latin typeface="Times New Roman" panose="02020603050405020304" pitchFamily="18" charset="0"/>
                <a:ea typeface="Calibri" panose="020F0502020204030204" pitchFamily="34" charset="0"/>
                <a:cs typeface="Mangal" panose="02040503050203030202" pitchFamily="18" charset="0"/>
              </a:rPr>
              <a:t>EDGE COMPUTING CHALLENGES </a:t>
            </a:r>
            <a:endParaRPr lang="en-IN"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a:latin typeface="Times New Roman" panose="02020603050405020304" pitchFamily="18" charset="0"/>
                <a:ea typeface="Calibri" panose="020F0502020204030204" pitchFamily="34" charset="0"/>
                <a:cs typeface="Mangal" panose="02040503050203030202" pitchFamily="18" charset="0"/>
              </a:rPr>
              <a:t>                                      AND </a:t>
            </a:r>
            <a:r>
              <a:rPr lang="en-IN" b="1" dirty="0">
                <a:latin typeface="Times New Roman" panose="02020603050405020304" pitchFamily="18" charset="0"/>
                <a:ea typeface="Calibri" panose="020F0502020204030204" pitchFamily="34" charset="0"/>
                <a:cs typeface="Mangal" panose="02040503050203030202" pitchFamily="18" charset="0"/>
              </a:rPr>
              <a:t>FUTURE CONCERNS</a:t>
            </a:r>
          </a:p>
          <a:p>
            <a:pPr algn="just">
              <a:lnSpc>
                <a:spcPct val="107000"/>
              </a:lnSpc>
              <a:spcAft>
                <a:spcPts val="800"/>
              </a:spcAft>
            </a:pPr>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marL="342907" indent="-342907" algn="just">
              <a:lnSpc>
                <a:spcPct val="107000"/>
              </a:lnSpc>
              <a:spcAft>
                <a:spcPts val="800"/>
              </a:spcAft>
              <a:buFont typeface="+mj-lt"/>
              <a:buAutoNum type="alphaUcPeriod"/>
            </a:pPr>
            <a:r>
              <a:rPr lang="en-IN" sz="1600" b="1" dirty="0">
                <a:latin typeface="Times New Roman" panose="02020603050405020304" pitchFamily="18" charset="0"/>
                <a:ea typeface="Calibri" panose="020F0502020204030204" pitchFamily="34" charset="0"/>
                <a:cs typeface="Mangal" panose="02040503050203030202" pitchFamily="18" charset="0"/>
              </a:rPr>
              <a:t>GREEN ENERGY </a:t>
            </a:r>
            <a:endParaRPr lang="en-IN" sz="1600" dirty="0">
              <a:latin typeface="Calibri" panose="020F0502020204030204" pitchFamily="34" charset="0"/>
              <a:ea typeface="Calibri" panose="020F0502020204030204" pitchFamily="34" charset="0"/>
              <a:cs typeface="Mangal" panose="02040503050203030202" pitchFamily="18" charset="0"/>
            </a:endParaRPr>
          </a:p>
          <a:p>
            <a:pPr algn="just"/>
            <a:r>
              <a:rPr lang="en-IN" sz="1600" dirty="0">
                <a:latin typeface="Times New Roman" panose="02020603050405020304" pitchFamily="18" charset="0"/>
                <a:ea typeface="Calibri" panose="020F0502020204030204" pitchFamily="34" charset="0"/>
              </a:rPr>
              <a:t>Climate change is one of the most pressing issues of the current decade. Climate change has compelled the globe to rely more on clean and sustainable energy. Although EC promises to reduce energy consumption pushed by cloud data centres, there is an increasing need for powering ES with clean energy and harvested energy approaches.</a:t>
            </a:r>
          </a:p>
          <a:p>
            <a:pPr algn="just"/>
            <a:endParaRPr lang="en-IN" sz="1600" dirty="0">
              <a:latin typeface="Times New Roman" panose="02020603050405020304" pitchFamily="18" charset="0"/>
              <a:ea typeface="Calibri" panose="020F0502020204030204" pitchFamily="34" charset="0"/>
            </a:endParaRPr>
          </a:p>
          <a:p>
            <a:pPr algn="just"/>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algn="just"/>
            <a:r>
              <a:rPr lang="en-IN" sz="1600" b="1" dirty="0">
                <a:latin typeface="Times New Roman" panose="02020603050405020304" pitchFamily="18" charset="0"/>
                <a:ea typeface="Calibri" panose="020F0502020204030204" pitchFamily="34" charset="0"/>
                <a:cs typeface="Mangal" panose="02040503050203030202" pitchFamily="18" charset="0"/>
              </a:rPr>
              <a:t>B.   STANDARDIZATION</a:t>
            </a:r>
            <a:endParaRPr lang="en-IN" sz="1600" dirty="0">
              <a:latin typeface="Calibri" panose="020F0502020204030204" pitchFamily="34" charset="0"/>
              <a:ea typeface="Calibri" panose="020F0502020204030204" pitchFamily="34" charset="0"/>
              <a:cs typeface="Mangal" panose="02040503050203030202" pitchFamily="18" charset="0"/>
            </a:endParaRPr>
          </a:p>
          <a:p>
            <a:pPr algn="just"/>
            <a:r>
              <a:rPr lang="en-IN" sz="1600" dirty="0">
                <a:latin typeface="Times New Roman" panose="02020603050405020304" pitchFamily="18" charset="0"/>
                <a:ea typeface="Calibri" panose="020F0502020204030204" pitchFamily="34" charset="0"/>
              </a:rPr>
              <a:t>Edge Computing has emerged as a compelling and vital paradigm for industry and research. Several standardization institutions have put up a lot of effort to create recommendations and references on how to integrate EC either from the cloud-Edge side or from the MEC-5g standards network side. In terms of cloud architectures, the International Organization for Standardization (ISO) and the International Electrotechnical Commission (IEC) have put in a lot of work to define Cloud/Edge technical architectures, software platforms, virtual machine and container management, and orchestration.</a:t>
            </a:r>
            <a:endParaRPr lang="en-IN" sz="16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95154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A06EAB-BEFC-0257-60CC-BCB91E722808}"/>
              </a:ext>
            </a:extLst>
          </p:cNvPr>
          <p:cNvSpPr txBox="1"/>
          <p:nvPr/>
        </p:nvSpPr>
        <p:spPr>
          <a:xfrm>
            <a:off x="797175" y="1133235"/>
            <a:ext cx="7565293" cy="3662541"/>
          </a:xfrm>
          <a:prstGeom prst="rect">
            <a:avLst/>
          </a:prstGeom>
          <a:noFill/>
        </p:spPr>
        <p:txBody>
          <a:bodyPr wrap="square" rtlCol="0">
            <a:spAutoFit/>
          </a:bodyPr>
          <a:lstStyle/>
          <a:p>
            <a:r>
              <a:rPr lang="en-IN" sz="1600" b="1" dirty="0">
                <a:latin typeface="Times New Roman" panose="02020603050405020304" pitchFamily="18" charset="0"/>
                <a:ea typeface="Calibri" panose="020F0502020204030204" pitchFamily="34" charset="0"/>
              </a:rPr>
              <a:t>                                                      </a:t>
            </a:r>
            <a:r>
              <a:rPr lang="en-IN" sz="2000" b="1" dirty="0">
                <a:latin typeface="Times New Roman" panose="02020603050405020304" pitchFamily="18" charset="0"/>
                <a:ea typeface="Calibri" panose="020F0502020204030204" pitchFamily="34" charset="0"/>
              </a:rPr>
              <a:t>CONCLUSION</a:t>
            </a:r>
          </a:p>
          <a:p>
            <a:endParaRPr lang="en-IN" sz="1600" b="1" dirty="0">
              <a:latin typeface="Times New Roman" panose="02020603050405020304" pitchFamily="18" charset="0"/>
            </a:endParaRPr>
          </a:p>
          <a:p>
            <a:pPr algn="just"/>
            <a:r>
              <a:rPr lang="en-IN" dirty="0">
                <a:latin typeface="Times New Roman" panose="02020603050405020304" pitchFamily="18" charset="0"/>
                <a:ea typeface="Calibri" panose="020F0502020204030204" pitchFamily="34" charset="0"/>
                <a:cs typeface="Mangal" panose="02040503050203030202" pitchFamily="18" charset="0"/>
              </a:rPr>
              <a:t>The world is undergoing a massive shift toward digital services. As a result, computing and memory resources are in high demand. Furthermore, novel applications like smart cities, e-health, smart grid, and others require resources (computing &amp; memory) with low latency services and a stable network free of security and privacy issues. EC has emerged to provide all of this. We presented a survey on the evolution and construction of this computing paradigm as part of this work. We discussed how related technologies such as 5G, Edge Intelligence, and containerization had pushed the evolution toward keeping and handling data at the Edge. Finally, we investigated how EC will respond to future concerns such as green energy and standardization</a:t>
            </a:r>
            <a:r>
              <a:rPr lang="en-IN" sz="1400" dirty="0">
                <a:latin typeface="Calibri" panose="020F0502020204030204" pitchFamily="34" charset="0"/>
                <a:ea typeface="Calibri" panose="020F0502020204030204" pitchFamily="34" charset="0"/>
                <a:cs typeface="Mangal" panose="02040503050203030202" pitchFamily="18" charset="0"/>
              </a:rPr>
              <a:t>.</a:t>
            </a:r>
          </a:p>
          <a:p>
            <a:endParaRPr lang="en-IN" sz="1600" b="1" dirty="0">
              <a:latin typeface="Times New Roman" panose="02020603050405020304" pitchFamily="18" charset="0"/>
            </a:endParaRPr>
          </a:p>
        </p:txBody>
      </p:sp>
    </p:spTree>
    <p:extLst>
      <p:ext uri="{BB962C8B-B14F-4D97-AF65-F5344CB8AC3E}">
        <p14:creationId xmlns:p14="http://schemas.microsoft.com/office/powerpoint/2010/main" val="4030296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6CD60-7A1F-96C6-3648-8A8E7C8CD9F8}"/>
              </a:ext>
            </a:extLst>
          </p:cNvPr>
          <p:cNvSpPr txBox="1"/>
          <p:nvPr/>
        </p:nvSpPr>
        <p:spPr>
          <a:xfrm>
            <a:off x="2141417" y="2516560"/>
            <a:ext cx="5212861"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351165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FE422-A635-72B5-E38C-05A2D69AD89F}"/>
              </a:ext>
            </a:extLst>
          </p:cNvPr>
          <p:cNvSpPr txBox="1"/>
          <p:nvPr/>
        </p:nvSpPr>
        <p:spPr>
          <a:xfrm>
            <a:off x="831755" y="844857"/>
            <a:ext cx="6916614" cy="5988755"/>
          </a:xfrm>
          <a:prstGeom prst="rect">
            <a:avLst/>
          </a:prstGeom>
          <a:noFill/>
        </p:spPr>
        <p:txBody>
          <a:bodyPr wrap="square" rtlCol="0">
            <a:spAutoFit/>
          </a:bodyPr>
          <a:lstStyle/>
          <a:p>
            <a:r>
              <a:rPr lang="en-IN" sz="1959" b="1" dirty="0">
                <a:latin typeface="Times New Roman" panose="02020603050405020304" pitchFamily="18" charset="0"/>
                <a:ea typeface="Calibri" panose="020F0502020204030204" pitchFamily="34" charset="0"/>
              </a:rPr>
              <a:t>                               </a:t>
            </a:r>
            <a:r>
              <a:rPr lang="en-IN" sz="1959" b="1" dirty="0">
                <a:latin typeface="Times New Roman" pitchFamily="18" charset="0"/>
                <a:cs typeface="Times New Roman" pitchFamily="18" charset="0"/>
              </a:rPr>
              <a:t>Presentation on Seminar topic </a:t>
            </a:r>
            <a:br>
              <a:rPr lang="en-IN" sz="1959" b="1" dirty="0">
                <a:latin typeface="Times New Roman" pitchFamily="18" charset="0"/>
                <a:cs typeface="Times New Roman" pitchFamily="18" charset="0"/>
              </a:rPr>
            </a:br>
            <a:r>
              <a:rPr lang="en-IN" sz="1959" b="1" dirty="0">
                <a:latin typeface="Times New Roman" pitchFamily="18" charset="0"/>
                <a:cs typeface="Times New Roman" pitchFamily="18" charset="0"/>
              </a:rPr>
              <a:t>                                                    entitled</a:t>
            </a:r>
            <a:endParaRPr lang="en-IN" sz="1959" b="1" dirty="0">
              <a:latin typeface="Times New Roman" panose="02020603050405020304" pitchFamily="18" charset="0"/>
              <a:ea typeface="Calibri" panose="020F0502020204030204" pitchFamily="34" charset="0"/>
            </a:endParaRPr>
          </a:p>
          <a:p>
            <a:endParaRPr lang="en-IN" sz="1959" b="1" dirty="0">
              <a:latin typeface="Times New Roman" panose="02020603050405020304" pitchFamily="18" charset="0"/>
              <a:ea typeface="Calibri" panose="020F0502020204030204" pitchFamily="34" charset="0"/>
            </a:endParaRPr>
          </a:p>
          <a:p>
            <a:pPr>
              <a:lnSpc>
                <a:spcPct val="107000"/>
              </a:lnSpc>
              <a:spcAft>
                <a:spcPts val="800"/>
              </a:spcAft>
            </a:pPr>
            <a:r>
              <a:rPr lang="en-IN" sz="1959" b="1" dirty="0">
                <a:solidFill>
                  <a:srgbClr val="5D6879"/>
                </a:solidFill>
                <a:latin typeface="Times New Roman" panose="02020603050405020304" pitchFamily="18" charset="0"/>
                <a:ea typeface="Times New Roman" panose="02020603050405020304" pitchFamily="18" charset="0"/>
                <a:cs typeface="Mangal" panose="02040503050203030202" pitchFamily="18" charset="0"/>
              </a:rPr>
              <a:t>                       </a:t>
            </a:r>
            <a:r>
              <a:rPr lang="en-IN" sz="2000" b="1" dirty="0">
                <a:latin typeface="Times New Roman" panose="02020603050405020304" pitchFamily="18" charset="0"/>
                <a:ea typeface="Times New Roman" panose="02020603050405020304" pitchFamily="18" charset="0"/>
                <a:cs typeface="Mangal" panose="02040503050203030202" pitchFamily="18" charset="0"/>
              </a:rPr>
              <a:t>Edge Computing Technology Enablers: </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b="1" dirty="0">
                <a:latin typeface="Times New Roman" panose="02020603050405020304" pitchFamily="18" charset="0"/>
                <a:ea typeface="Times New Roman" panose="02020603050405020304" pitchFamily="18" charset="0"/>
                <a:cs typeface="Mangal" panose="02040503050203030202" pitchFamily="18" charset="0"/>
              </a:rPr>
              <a:t>                               A Systematic Lecture Study</a:t>
            </a:r>
          </a:p>
          <a:p>
            <a:pPr>
              <a:lnSpc>
                <a:spcPct val="107000"/>
              </a:lnSpc>
              <a:spcAft>
                <a:spcPts val="800"/>
              </a:spcAft>
            </a:pPr>
            <a:endParaRPr lang="en-IN" sz="1959" b="1" dirty="0">
              <a:solidFill>
                <a:srgbClr val="5D6879"/>
              </a:solidFill>
              <a:latin typeface="Times New Roman" panose="02020603050405020304" pitchFamily="18" charset="0"/>
              <a:ea typeface="Times New Roman" panose="02020603050405020304" pitchFamily="18" charset="0"/>
              <a:cs typeface="Mangal" panose="02040503050203030202" pitchFamily="18" charset="0"/>
            </a:endParaRPr>
          </a:p>
          <a:p>
            <a:pPr>
              <a:lnSpc>
                <a:spcPct val="107000"/>
              </a:lnSpc>
              <a:spcAft>
                <a:spcPts val="800"/>
              </a:spcAft>
            </a:pPr>
            <a:r>
              <a:rPr lang="en-IN" sz="1959" dirty="0">
                <a:latin typeface="Calibri" panose="020F0502020204030204" pitchFamily="34" charset="0"/>
                <a:ea typeface="Calibri" panose="020F0502020204030204" pitchFamily="34" charset="0"/>
                <a:cs typeface="Mangal" panose="02040503050203030202" pitchFamily="18" charset="0"/>
              </a:rPr>
              <a:t>                                              </a:t>
            </a:r>
            <a:r>
              <a:rPr lang="en-IN" sz="1959" b="1" dirty="0">
                <a:latin typeface="Times New Roman" panose="02020603050405020304" pitchFamily="18" charset="0"/>
                <a:ea typeface="Calibri" panose="020F0502020204030204" pitchFamily="34" charset="0"/>
                <a:cs typeface="Mangal" panose="02040503050203030202" pitchFamily="18" charset="0"/>
              </a:rPr>
              <a:t>PRESENTED BY</a:t>
            </a:r>
            <a:endParaRPr lang="en-IN" sz="1959"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959" dirty="0">
                <a:latin typeface="Times New Roman" panose="02020603050405020304" pitchFamily="18" charset="0"/>
                <a:ea typeface="Calibri" panose="020F0502020204030204" pitchFamily="34" charset="0"/>
                <a:cs typeface="Mangal" panose="02040503050203030202" pitchFamily="18" charset="0"/>
              </a:rPr>
              <a:t>                                    Bhakti </a:t>
            </a:r>
            <a:r>
              <a:rPr lang="en-IN" sz="1959" dirty="0" err="1">
                <a:latin typeface="Times New Roman" panose="02020603050405020304" pitchFamily="18" charset="0"/>
                <a:ea typeface="Calibri" panose="020F0502020204030204" pitchFamily="34" charset="0"/>
                <a:cs typeface="Mangal" panose="02040503050203030202" pitchFamily="18" charset="0"/>
              </a:rPr>
              <a:t>Kushabhau</a:t>
            </a:r>
            <a:r>
              <a:rPr lang="en-IN" sz="1959" dirty="0">
                <a:latin typeface="Times New Roman" panose="02020603050405020304" pitchFamily="18" charset="0"/>
                <a:ea typeface="Calibri" panose="020F0502020204030204" pitchFamily="34" charset="0"/>
                <a:cs typeface="Mangal" panose="02040503050203030202" pitchFamily="18" charset="0"/>
              </a:rPr>
              <a:t> </a:t>
            </a:r>
            <a:r>
              <a:rPr lang="en-IN" sz="1959" dirty="0" err="1">
                <a:latin typeface="Times New Roman" panose="02020603050405020304" pitchFamily="18" charset="0"/>
                <a:ea typeface="Calibri" panose="020F0502020204030204" pitchFamily="34" charset="0"/>
                <a:cs typeface="Mangal" panose="02040503050203030202" pitchFamily="18" charset="0"/>
              </a:rPr>
              <a:t>Gotarne</a:t>
            </a:r>
            <a:r>
              <a:rPr lang="en-IN" sz="1959" dirty="0">
                <a:latin typeface="Times New Roman" panose="02020603050405020304" pitchFamily="18" charset="0"/>
                <a:ea typeface="Calibri" panose="020F0502020204030204" pitchFamily="34" charset="0"/>
                <a:cs typeface="Mangal" panose="02040503050203030202" pitchFamily="18" charset="0"/>
              </a:rPr>
              <a:t>.</a:t>
            </a:r>
            <a:endParaRPr lang="en-IN" sz="1959"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959" dirty="0">
                <a:latin typeface="Times New Roman" panose="02020603050405020304" pitchFamily="18" charset="0"/>
                <a:ea typeface="Calibri" panose="020F0502020204030204" pitchFamily="34" charset="0"/>
                <a:cs typeface="Mangal" panose="02040503050203030202" pitchFamily="18" charset="0"/>
              </a:rPr>
              <a:t>                                                Roll No.:25</a:t>
            </a:r>
          </a:p>
          <a:p>
            <a:pPr>
              <a:lnSpc>
                <a:spcPct val="107000"/>
              </a:lnSpc>
              <a:spcAft>
                <a:spcPts val="800"/>
              </a:spcAft>
            </a:pPr>
            <a:endParaRPr lang="en-IN" sz="1959" dirty="0">
              <a:latin typeface="Times New Roman" panose="02020603050405020304" pitchFamily="18" charset="0"/>
              <a:ea typeface="Calibri" panose="020F0502020204030204" pitchFamily="34" charset="0"/>
              <a:cs typeface="Mangal" panose="02040503050203030202" pitchFamily="18" charset="0"/>
            </a:endParaRPr>
          </a:p>
          <a:p>
            <a:pPr marL="457210">
              <a:lnSpc>
                <a:spcPct val="107000"/>
              </a:lnSpc>
              <a:spcAft>
                <a:spcPts val="800"/>
              </a:spcAft>
            </a:pPr>
            <a:r>
              <a:rPr lang="en-IN" sz="1959" b="1" dirty="0">
                <a:latin typeface="Times New Roman" panose="02020603050405020304" pitchFamily="18" charset="0"/>
                <a:ea typeface="Calibri" panose="020F0502020204030204" pitchFamily="34" charset="0"/>
                <a:cs typeface="Mangal" panose="02040503050203030202" pitchFamily="18" charset="0"/>
              </a:rPr>
              <a:t>                       UNDER THE GUIDANCE OF</a:t>
            </a:r>
            <a:endParaRPr lang="en-IN" sz="1959"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959" dirty="0">
                <a:latin typeface="Times New Roman" panose="02020603050405020304" pitchFamily="18" charset="0"/>
                <a:ea typeface="Calibri" panose="020F0502020204030204" pitchFamily="34" charset="0"/>
                <a:cs typeface="Mangal" panose="02040503050203030202" pitchFamily="18" charset="0"/>
              </a:rPr>
              <a:t>                                     Prof. Pramod </a:t>
            </a:r>
            <a:r>
              <a:rPr lang="en-IN" sz="1959" dirty="0" err="1">
                <a:latin typeface="Times New Roman" panose="02020603050405020304" pitchFamily="18" charset="0"/>
                <a:ea typeface="Calibri" panose="020F0502020204030204" pitchFamily="34" charset="0"/>
                <a:cs typeface="Mangal" panose="02040503050203030202" pitchFamily="18" charset="0"/>
              </a:rPr>
              <a:t>Dhamdhere</a:t>
            </a:r>
            <a:r>
              <a:rPr lang="en-IN" sz="1959" dirty="0">
                <a:latin typeface="Times New Roman" panose="02020603050405020304" pitchFamily="18" charset="0"/>
                <a:ea typeface="Calibri" panose="020F0502020204030204" pitchFamily="34" charset="0"/>
                <a:cs typeface="Mangal" panose="02040503050203030202" pitchFamily="18" charset="0"/>
              </a:rPr>
              <a:t>.</a:t>
            </a:r>
          </a:p>
          <a:p>
            <a:pPr>
              <a:lnSpc>
                <a:spcPct val="107000"/>
              </a:lnSpc>
              <a:spcAft>
                <a:spcPts val="800"/>
              </a:spcAft>
            </a:pPr>
            <a:endParaRPr lang="en-IN" sz="1959"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959" dirty="0">
              <a:latin typeface="Calibri" panose="020F0502020204030204" pitchFamily="34" charset="0"/>
              <a:ea typeface="Calibri" panose="020F0502020204030204" pitchFamily="34" charset="0"/>
              <a:cs typeface="Mangal" panose="02040503050203030202" pitchFamily="18" charset="0"/>
            </a:endParaRPr>
          </a:p>
          <a:p>
            <a:r>
              <a:rPr lang="en-IN" sz="1959" b="1" dirty="0">
                <a:latin typeface="Times New Roman" panose="02020603050405020304" pitchFamily="18" charset="0"/>
                <a:ea typeface="Calibri" panose="020F0502020204030204" pitchFamily="34" charset="0"/>
              </a:rPr>
              <a:t> </a:t>
            </a:r>
            <a:endParaRPr lang="en-IN" sz="1959" dirty="0"/>
          </a:p>
        </p:txBody>
      </p:sp>
    </p:spTree>
    <p:extLst>
      <p:ext uri="{BB962C8B-B14F-4D97-AF65-F5344CB8AC3E}">
        <p14:creationId xmlns:p14="http://schemas.microsoft.com/office/powerpoint/2010/main" val="205179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CEEEE9-B844-8E7E-AB50-96D6FB504ABA}"/>
              </a:ext>
            </a:extLst>
          </p:cNvPr>
          <p:cNvSpPr txBox="1"/>
          <p:nvPr/>
        </p:nvSpPr>
        <p:spPr>
          <a:xfrm>
            <a:off x="1125420" y="773728"/>
            <a:ext cx="7385539" cy="520142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Contents:</a:t>
            </a:r>
          </a:p>
          <a:p>
            <a:endParaRPr lang="en-IN" sz="2400" b="1" dirty="0">
              <a:latin typeface="Times New Roman" panose="02020603050405020304" pitchFamily="18" charset="0"/>
              <a:cs typeface="Times New Roman" panose="02020603050405020304" pitchFamily="18" charset="0"/>
            </a:endParaRPr>
          </a:p>
          <a:p>
            <a:pPr marL="285756" indent="-285756">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Introduction</a:t>
            </a:r>
          </a:p>
          <a:p>
            <a:pPr marL="285756" indent="-285756">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Related Surveys</a:t>
            </a:r>
          </a:p>
          <a:p>
            <a:pPr marL="285756" indent="-285756">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EC Evolution </a:t>
            </a:r>
            <a:r>
              <a:rPr lang="en-IN" sz="1600" b="1">
                <a:latin typeface="Times New Roman" panose="02020603050405020304" pitchFamily="18" charset="0"/>
                <a:cs typeface="Times New Roman" panose="02020603050405020304" pitchFamily="18" charset="0"/>
              </a:rPr>
              <a:t>History </a:t>
            </a:r>
            <a:endParaRPr lang="en-IN" sz="1600" b="1" dirty="0">
              <a:latin typeface="Times New Roman" panose="02020603050405020304" pitchFamily="18" charset="0"/>
              <a:cs typeface="Times New Roman" panose="02020603050405020304" pitchFamily="18" charset="0"/>
            </a:endParaRPr>
          </a:p>
          <a:p>
            <a:pPr marL="285756" indent="-285756">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EC Fundamentals</a:t>
            </a:r>
          </a:p>
          <a:p>
            <a:pPr marL="285756" indent="-285756">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EC Enabling </a:t>
            </a:r>
            <a:r>
              <a:rPr lang="en-IN" sz="1600" b="1" dirty="0" err="1">
                <a:latin typeface="Times New Roman" panose="02020603050405020304" pitchFamily="18" charset="0"/>
                <a:cs typeface="Times New Roman" panose="02020603050405020304" pitchFamily="18" charset="0"/>
              </a:rPr>
              <a:t>Tchnologies</a:t>
            </a:r>
            <a:endParaRPr lang="en-IN" sz="1600" b="1" dirty="0">
              <a:latin typeface="Times New Roman" panose="02020603050405020304" pitchFamily="18" charset="0"/>
              <a:cs typeface="Times New Roman" panose="02020603050405020304" pitchFamily="18" charset="0"/>
            </a:endParaRPr>
          </a:p>
          <a:p>
            <a:pPr marL="285756" indent="-285756">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EC Applications &amp; Use cases</a:t>
            </a:r>
          </a:p>
          <a:p>
            <a:pPr marL="285756" indent="-285756">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Future Work</a:t>
            </a:r>
          </a:p>
          <a:p>
            <a:pPr marL="285756" indent="-285756">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Conclusion</a:t>
            </a:r>
          </a:p>
          <a:p>
            <a:pPr marL="285756" indent="-285756">
              <a:buFont typeface="Arial" panose="020B0604020202020204" pitchFamily="34" charset="0"/>
              <a:buChar char="•"/>
            </a:pP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38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0F88A-352F-175C-67E3-B6317BADF14E}"/>
              </a:ext>
            </a:extLst>
          </p:cNvPr>
          <p:cNvSpPr txBox="1"/>
          <p:nvPr/>
        </p:nvSpPr>
        <p:spPr>
          <a:xfrm>
            <a:off x="683845" y="998998"/>
            <a:ext cx="7776309" cy="4770537"/>
          </a:xfrm>
          <a:prstGeom prst="rect">
            <a:avLst/>
          </a:prstGeom>
          <a:noFill/>
        </p:spPr>
        <p:txBody>
          <a:bodyPr wrap="square" rtlCol="0">
            <a:spAutoFit/>
          </a:bodyPr>
          <a:lstStyle/>
          <a:p>
            <a:r>
              <a:rPr lang="en-IN" sz="1600" dirty="0">
                <a:latin typeface="Times New Roman" panose="02020603050405020304" pitchFamily="18" charset="0"/>
                <a:ea typeface="Calibri" panose="020F0502020204030204" pitchFamily="34" charset="0"/>
              </a:rPr>
              <a:t>                                                       </a:t>
            </a:r>
            <a:r>
              <a:rPr lang="en-IN" sz="1600" b="1" dirty="0">
                <a:latin typeface="Times New Roman" panose="02020603050405020304" pitchFamily="18" charset="0"/>
                <a:ea typeface="Calibri" panose="020F0502020204030204" pitchFamily="34" charset="0"/>
              </a:rPr>
              <a:t>INTRODUCTION</a:t>
            </a:r>
          </a:p>
          <a:p>
            <a:endParaRPr lang="en-IN" sz="1600" dirty="0">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v"/>
            </a:pPr>
            <a:r>
              <a:rPr lang="en-IN" sz="1600" dirty="0">
                <a:latin typeface="Times New Roman" panose="02020603050405020304" pitchFamily="18" charset="0"/>
                <a:ea typeface="Calibri" panose="020F0502020204030204" pitchFamily="34" charset="0"/>
              </a:rPr>
              <a:t>In recent years, the number of connected devices has grown tremendously, causing congestion issues that push to consider handling more data at the network’s Edge</a:t>
            </a:r>
            <a:r>
              <a:rPr lang="en-IN" sz="1600">
                <a:latin typeface="Times New Roman" panose="02020603050405020304" pitchFamily="18" charset="0"/>
                <a:ea typeface="Calibri" panose="020F0502020204030204" pitchFamily="34" charset="0"/>
              </a:rPr>
              <a:t>. </a:t>
            </a:r>
          </a:p>
          <a:p>
            <a:pPr marL="285750" indent="-285750" algn="just">
              <a:buFont typeface="Wingdings" panose="05000000000000000000" pitchFamily="2" charset="2"/>
              <a:buChar char="v"/>
            </a:pPr>
            <a:endParaRPr lang="en-IN" sz="1600">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v"/>
            </a:pPr>
            <a:r>
              <a:rPr lang="en-IN" sz="1600">
                <a:latin typeface="Times New Roman" panose="02020603050405020304" pitchFamily="18" charset="0"/>
                <a:ea typeface="Calibri" panose="020F0502020204030204" pitchFamily="34" charset="0"/>
              </a:rPr>
              <a:t>In </a:t>
            </a:r>
            <a:r>
              <a:rPr lang="en-IN" sz="1600" dirty="0">
                <a:latin typeface="Times New Roman" panose="02020603050405020304" pitchFamily="18" charset="0"/>
                <a:ea typeface="Calibri" panose="020F0502020204030204" pitchFamily="34" charset="0"/>
              </a:rPr>
              <a:t>addition to those network impracticability constraints, EC promises to provide an excellent service (latency, throughput) that will encourage the evolution of this revolutionary paradigm</a:t>
            </a:r>
            <a:r>
              <a:rPr lang="en-IN" sz="1600">
                <a:latin typeface="Times New Roman" panose="02020603050405020304" pitchFamily="18" charset="0"/>
                <a:ea typeface="Calibri" panose="020F0502020204030204" pitchFamily="34" charset="0"/>
              </a:rPr>
              <a:t>. </a:t>
            </a:r>
          </a:p>
          <a:p>
            <a:pPr marL="285750" indent="-285750" algn="just">
              <a:buFont typeface="Wingdings" panose="05000000000000000000" pitchFamily="2" charset="2"/>
              <a:buChar char="v"/>
            </a:pPr>
            <a:endParaRPr lang="en-IN" sz="1600" dirty="0">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v"/>
            </a:pPr>
            <a:r>
              <a:rPr lang="en-IN" sz="1600" dirty="0">
                <a:latin typeface="Times New Roman" panose="02020603050405020304" pitchFamily="18" charset="0"/>
                <a:ea typeface="Calibri" panose="020F0502020204030204" pitchFamily="34" charset="0"/>
                <a:cs typeface="Mangal" panose="02040503050203030202" pitchFamily="18" charset="0"/>
              </a:rPr>
              <a:t>In this </a:t>
            </a:r>
            <a:r>
              <a:rPr lang="en-IN" sz="1600">
                <a:latin typeface="Times New Roman" panose="02020603050405020304" pitchFamily="18" charset="0"/>
                <a:ea typeface="Calibri" panose="020F0502020204030204" pitchFamily="34" charset="0"/>
                <a:cs typeface="Mangal" panose="02040503050203030202" pitchFamily="18" charset="0"/>
              </a:rPr>
              <a:t>effort, I </a:t>
            </a:r>
            <a:r>
              <a:rPr lang="en-IN" sz="1600" dirty="0">
                <a:latin typeface="Times New Roman" panose="02020603050405020304" pitchFamily="18" charset="0"/>
                <a:ea typeface="Calibri" panose="020F0502020204030204" pitchFamily="34" charset="0"/>
                <a:cs typeface="Mangal" panose="02040503050203030202" pitchFamily="18" charset="0"/>
              </a:rPr>
              <a:t>present a survey on edge computing, beginning with an explanation of the novel computing concept and how EC can meet the growing demand for computing and memory resources with low latency communications, as well as how EC can solve the rising privacy problems associated with processing data at the cloud level Nevertheless, EC is associated with several innovative technologies, notably the Internet of Things (</a:t>
            </a:r>
            <a:r>
              <a:rPr lang="en-IN" sz="1600">
                <a:latin typeface="Times New Roman" panose="02020603050405020304" pitchFamily="18" charset="0"/>
                <a:ea typeface="Calibri" panose="020F0502020204030204" pitchFamily="34" charset="0"/>
                <a:cs typeface="Mangal" panose="02040503050203030202" pitchFamily="18" charset="0"/>
              </a:rPr>
              <a:t>IoT).</a:t>
            </a:r>
          </a:p>
          <a:p>
            <a:pPr marL="285750" indent="-285750" algn="just">
              <a:buFont typeface="Wingdings" panose="05000000000000000000" pitchFamily="2" charset="2"/>
              <a:buChar char="v"/>
            </a:pPr>
            <a:endParaRPr lang="en-IN" sz="1600">
              <a:latin typeface="Times New Roman" panose="02020603050405020304" pitchFamily="18" charset="0"/>
              <a:ea typeface="Calibri" panose="020F0502020204030204" pitchFamily="34" charset="0"/>
              <a:cs typeface="Mangal" panose="02040503050203030202" pitchFamily="18" charset="0"/>
            </a:endParaRPr>
          </a:p>
          <a:p>
            <a:pPr marL="285750" indent="-285750" algn="just">
              <a:buFont typeface="Wingdings" panose="05000000000000000000" pitchFamily="2" charset="2"/>
              <a:buChar char="v"/>
            </a:pPr>
            <a:r>
              <a:rPr lang="en-IN" sz="1600">
                <a:latin typeface="Times New Roman" panose="02020603050405020304" pitchFamily="18" charset="0"/>
                <a:ea typeface="Calibri" panose="020F0502020204030204" pitchFamily="34" charset="0"/>
                <a:cs typeface="Mangal" panose="02040503050203030202" pitchFamily="18" charset="0"/>
              </a:rPr>
              <a:t> </a:t>
            </a:r>
            <a:r>
              <a:rPr lang="en-IN" sz="1600" dirty="0">
                <a:latin typeface="Times New Roman" panose="02020603050405020304" pitchFamily="18" charset="0"/>
                <a:ea typeface="Calibri" panose="020F0502020204030204" pitchFamily="34" charset="0"/>
                <a:cs typeface="Mangal" panose="02040503050203030202" pitchFamily="18" charset="0"/>
              </a:rPr>
              <a:t>Along with the fifth-generation networks (5g), EC is a vital solution for enabling the polarization of connected objects. Moreover, artificial intelligence (AI) and machine learning (ML) technologies are becoming more prevalent in novel applications</a:t>
            </a:r>
            <a:r>
              <a:rPr lang="en-IN" sz="1600">
                <a:latin typeface="Times New Roman" panose="02020603050405020304" pitchFamily="18" charset="0"/>
                <a:ea typeface="Calibri" panose="020F0502020204030204" pitchFamily="34" charset="0"/>
                <a:cs typeface="Mangal" panose="02040503050203030202" pitchFamily="18" charset="0"/>
              </a:rPr>
              <a:t>. </a:t>
            </a:r>
            <a:endParaRPr lang="en-IN" sz="1600" dirty="0"/>
          </a:p>
        </p:txBody>
      </p:sp>
    </p:spTree>
    <p:extLst>
      <p:ext uri="{BB962C8B-B14F-4D97-AF65-F5344CB8AC3E}">
        <p14:creationId xmlns:p14="http://schemas.microsoft.com/office/powerpoint/2010/main" val="336091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72E746-A006-B072-A4DA-C57F0B0C61A3}"/>
              </a:ext>
            </a:extLst>
          </p:cNvPr>
          <p:cNvPicPr>
            <a:picLocks noChangeAspect="1"/>
          </p:cNvPicPr>
          <p:nvPr/>
        </p:nvPicPr>
        <p:blipFill>
          <a:blip r:embed="rId2"/>
          <a:stretch>
            <a:fillRect/>
          </a:stretch>
        </p:blipFill>
        <p:spPr>
          <a:xfrm>
            <a:off x="1117601" y="1234830"/>
            <a:ext cx="7041661" cy="4423507"/>
          </a:xfrm>
          <a:prstGeom prst="rect">
            <a:avLst/>
          </a:prstGeom>
        </p:spPr>
      </p:pic>
    </p:spTree>
    <p:extLst>
      <p:ext uri="{BB962C8B-B14F-4D97-AF65-F5344CB8AC3E}">
        <p14:creationId xmlns:p14="http://schemas.microsoft.com/office/powerpoint/2010/main" val="385367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12527-8967-8598-8AA5-393C1722212A}"/>
              </a:ext>
            </a:extLst>
          </p:cNvPr>
          <p:cNvSpPr txBox="1"/>
          <p:nvPr/>
        </p:nvSpPr>
        <p:spPr>
          <a:xfrm>
            <a:off x="781543" y="758101"/>
            <a:ext cx="7580925" cy="3840923"/>
          </a:xfrm>
          <a:prstGeom prst="rect">
            <a:avLst/>
          </a:prstGeom>
          <a:noFill/>
        </p:spPr>
        <p:txBody>
          <a:bodyPr wrap="square" rtlCol="0">
            <a:spAutoFit/>
          </a:bodyPr>
          <a:lstStyle/>
          <a:p>
            <a:r>
              <a:rPr lang="en-IN" sz="1959"/>
              <a:t>                                      </a:t>
            </a:r>
            <a:r>
              <a:rPr lang="en-IN" sz="1600" b="1" dirty="0">
                <a:latin typeface="Times New Roman" panose="02020603050405020304" pitchFamily="18" charset="0"/>
                <a:cs typeface="Times New Roman" panose="02020603050405020304" pitchFamily="18" charset="0"/>
              </a:rPr>
              <a:t>RELATED SERVEYS</a:t>
            </a:r>
          </a:p>
          <a:p>
            <a:endParaRPr lang="en-IN" sz="1600" b="1"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ea typeface="Calibri" panose="020F0502020204030204" pitchFamily="34" charset="0"/>
                <a:cs typeface="Mangal" panose="02040503050203030202" pitchFamily="18" charset="0"/>
              </a:rPr>
              <a:t>In the past few years, several EC surveys have been </a:t>
            </a:r>
            <a:r>
              <a:rPr lang="en-IN" sz="1600">
                <a:latin typeface="Times New Roman" panose="02020603050405020304" pitchFamily="18" charset="0"/>
                <a:ea typeface="Calibri" panose="020F0502020204030204" pitchFamily="34" charset="0"/>
                <a:cs typeface="Mangal" panose="02040503050203030202" pitchFamily="18" charset="0"/>
              </a:rPr>
              <a:t>proposed.</a:t>
            </a:r>
          </a:p>
          <a:p>
            <a:pPr algn="just"/>
            <a:r>
              <a:rPr lang="en-IN" sz="1600">
                <a:latin typeface="Times New Roman" panose="02020603050405020304" pitchFamily="18" charset="0"/>
                <a:ea typeface="Calibri" panose="020F0502020204030204" pitchFamily="34" charset="0"/>
                <a:cs typeface="Mangal" panose="02040503050203030202" pitchFamily="18" charset="0"/>
              </a:rPr>
              <a:t> </a:t>
            </a:r>
          </a:p>
          <a:p>
            <a:pPr algn="just"/>
            <a:endParaRPr lang="en-IN" sz="1600">
              <a:latin typeface="Times New Roman" panose="02020603050405020304" pitchFamily="18" charset="0"/>
              <a:ea typeface="Calibri" panose="020F0502020204030204" pitchFamily="34" charset="0"/>
              <a:cs typeface="Mangal" panose="02040503050203030202" pitchFamily="18" charset="0"/>
            </a:endParaRPr>
          </a:p>
          <a:p>
            <a:pPr algn="just"/>
            <a:r>
              <a:rPr lang="en-IN" sz="1600">
                <a:latin typeface="Times New Roman" panose="02020603050405020304" pitchFamily="18" charset="0"/>
                <a:ea typeface="Calibri" panose="020F0502020204030204" pitchFamily="34" charset="0"/>
                <a:cs typeface="Mangal" panose="02040503050203030202" pitchFamily="18" charset="0"/>
              </a:rPr>
              <a:t>Table </a:t>
            </a:r>
            <a:r>
              <a:rPr lang="en-IN" sz="1600" dirty="0">
                <a:latin typeface="Times New Roman" panose="02020603050405020304" pitchFamily="18" charset="0"/>
                <a:ea typeface="Calibri" panose="020F0502020204030204" pitchFamily="34" charset="0"/>
                <a:cs typeface="Mangal" panose="02040503050203030202" pitchFamily="18" charset="0"/>
              </a:rPr>
              <a:t>II outlines the most important ones of these surveys, as well as the taxonomy of the topics they covered, which includes the EC Concept and History, EC Architecture, EC Fundamentals, Enabling Technologies, Applications, and EC Challenges &amp; Future Concerns. Further, based on the published time and the main focus of the surveys, we divided the Edge Computing literature surveys into three groups</a:t>
            </a:r>
            <a:r>
              <a:rPr lang="en-IN" sz="1600">
                <a:latin typeface="Times New Roman" panose="02020603050405020304" pitchFamily="18" charset="0"/>
                <a:ea typeface="Calibri" panose="020F0502020204030204" pitchFamily="34" charset="0"/>
                <a:cs typeface="Mangal" panose="02040503050203030202" pitchFamily="18" charset="0"/>
              </a:rPr>
              <a:t>. </a:t>
            </a:r>
          </a:p>
          <a:p>
            <a:pPr algn="just"/>
            <a:endParaRPr lang="en-IN" sz="1600">
              <a:latin typeface="Times New Roman" panose="02020603050405020304" pitchFamily="18" charset="0"/>
              <a:ea typeface="Calibri" panose="020F0502020204030204" pitchFamily="34" charset="0"/>
              <a:cs typeface="Mangal" panose="02040503050203030202" pitchFamily="18" charset="0"/>
            </a:endParaRPr>
          </a:p>
          <a:p>
            <a:pPr algn="just"/>
            <a:endParaRPr lang="en-IN" sz="1600">
              <a:latin typeface="Times New Roman" panose="02020603050405020304" pitchFamily="18" charset="0"/>
              <a:ea typeface="Calibri" panose="020F0502020204030204" pitchFamily="34" charset="0"/>
              <a:cs typeface="Mangal" panose="02040503050203030202" pitchFamily="18" charset="0"/>
            </a:endParaRPr>
          </a:p>
          <a:p>
            <a:pPr algn="just"/>
            <a:r>
              <a:rPr lang="en-IN" sz="1600">
                <a:latin typeface="Times New Roman" panose="02020603050405020304" pitchFamily="18" charset="0"/>
                <a:ea typeface="Calibri" panose="020F0502020204030204" pitchFamily="34" charset="0"/>
                <a:cs typeface="Mangal" panose="02040503050203030202" pitchFamily="18" charset="0"/>
              </a:rPr>
              <a:t> </a:t>
            </a:r>
            <a:r>
              <a:rPr lang="en-IN" sz="1600" dirty="0">
                <a:latin typeface="Times New Roman" panose="02020603050405020304" pitchFamily="18" charset="0"/>
                <a:ea typeface="Calibri" panose="020F0502020204030204" pitchFamily="34" charset="0"/>
                <a:cs typeface="Mangal" panose="02040503050203030202" pitchFamily="18" charset="0"/>
              </a:rPr>
              <a:t>Along with that, the road map </a:t>
            </a:r>
            <a:r>
              <a:rPr lang="en-IN" sz="1600">
                <a:latin typeface="Times New Roman" panose="02020603050405020304" pitchFamily="18" charset="0"/>
                <a:ea typeface="Calibri" panose="020F0502020204030204" pitchFamily="34" charset="0"/>
                <a:cs typeface="Mangal" panose="02040503050203030202" pitchFamily="18" charset="0"/>
              </a:rPr>
              <a:t>of Edge computing started </a:t>
            </a:r>
            <a:r>
              <a:rPr lang="en-IN" sz="1600" dirty="0">
                <a:latin typeface="Times New Roman" panose="02020603050405020304" pitchFamily="18" charset="0"/>
                <a:ea typeface="Calibri" panose="020F0502020204030204" pitchFamily="34" charset="0"/>
                <a:cs typeface="Mangal" panose="02040503050203030202" pitchFamily="18" charset="0"/>
              </a:rPr>
              <a:t>to expand, and its branches grew tremendously, to a point where EC began to converge and touch other related technologies (</a:t>
            </a:r>
            <a:r>
              <a:rPr lang="en-IN" sz="1600" dirty="0" err="1">
                <a:latin typeface="Times New Roman" panose="02020603050405020304" pitchFamily="18" charset="0"/>
                <a:ea typeface="Calibri" panose="020F0502020204030204" pitchFamily="34" charset="0"/>
                <a:cs typeface="Mangal" panose="02040503050203030202" pitchFamily="18" charset="0"/>
              </a:rPr>
              <a:t>e,g</a:t>
            </a:r>
            <a:r>
              <a:rPr lang="en-IN" sz="1600" dirty="0">
                <a:latin typeface="Times New Roman" panose="02020603050405020304" pitchFamily="18" charset="0"/>
                <a:ea typeface="Calibri" panose="020F0502020204030204" pitchFamily="34" charset="0"/>
                <a:cs typeface="Mangal" panose="02040503050203030202" pitchFamily="18" charset="0"/>
              </a:rPr>
              <a:t>, IoT, 5G, EI, etc</a:t>
            </a:r>
            <a:r>
              <a:rPr lang="en-IN" sz="1600">
                <a:latin typeface="Times New Roman" panose="02020603050405020304" pitchFamily="18" charset="0"/>
                <a:ea typeface="Calibri" panose="020F0502020204030204" pitchFamily="34" charset="0"/>
                <a:cs typeface="Mangal" panose="02040503050203030202" pitchFamily="18" charset="0"/>
              </a:rPr>
              <a:t>.).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54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29253C-422A-2F7B-A1AB-A838BB37F750}"/>
              </a:ext>
            </a:extLst>
          </p:cNvPr>
          <p:cNvPicPr>
            <a:picLocks noChangeAspect="1"/>
          </p:cNvPicPr>
          <p:nvPr/>
        </p:nvPicPr>
        <p:blipFill rotWithShape="1">
          <a:blip r:embed="rId2"/>
          <a:srcRect l="478" t="1094" r="597" b="532"/>
          <a:stretch/>
        </p:blipFill>
        <p:spPr>
          <a:xfrm>
            <a:off x="1432560" y="274320"/>
            <a:ext cx="6301740" cy="5753100"/>
          </a:xfrm>
          <a:prstGeom prst="rect">
            <a:avLst/>
          </a:prstGeom>
        </p:spPr>
      </p:pic>
    </p:spTree>
    <p:extLst>
      <p:ext uri="{BB962C8B-B14F-4D97-AF65-F5344CB8AC3E}">
        <p14:creationId xmlns:p14="http://schemas.microsoft.com/office/powerpoint/2010/main" val="11957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C64700-F156-4C92-C211-5FD0110D3675}"/>
              </a:ext>
            </a:extLst>
          </p:cNvPr>
          <p:cNvSpPr txBox="1"/>
          <p:nvPr/>
        </p:nvSpPr>
        <p:spPr>
          <a:xfrm>
            <a:off x="746370" y="822921"/>
            <a:ext cx="7651260" cy="4906280"/>
          </a:xfrm>
          <a:prstGeom prst="rect">
            <a:avLst/>
          </a:prstGeom>
          <a:noFill/>
        </p:spPr>
        <p:txBody>
          <a:bodyPr wrap="square" rtlCol="0">
            <a:spAutoFit/>
          </a:bodyPr>
          <a:lstStyle/>
          <a:p>
            <a:pPr marL="342907" indent="-342907" algn="just">
              <a:lnSpc>
                <a:spcPct val="107000"/>
              </a:lnSpc>
              <a:spcAft>
                <a:spcPts val="800"/>
              </a:spcAft>
              <a:buFont typeface="+mj-lt"/>
              <a:buAutoNum type="alphaUcPeriod"/>
            </a:pPr>
            <a:r>
              <a:rPr lang="en-IN" sz="1600" b="1" dirty="0">
                <a:latin typeface="Times New Roman" panose="02020603050405020304" pitchFamily="18" charset="0"/>
                <a:ea typeface="Calibri" panose="020F0502020204030204" pitchFamily="34" charset="0"/>
                <a:cs typeface="Mangal" panose="02040503050203030202" pitchFamily="18" charset="0"/>
              </a:rPr>
              <a:t>EC: DEFINITION </a:t>
            </a:r>
            <a:endParaRPr lang="en-IN" sz="1600" b="1"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rPr>
              <a:t>There is no standard definition of EC, but many researchers view EC as an abstracted computing paradigm that aims to move cloud computing and storage capabilities to the network edge near where the end-users reside.</a:t>
            </a:r>
          </a:p>
          <a:p>
            <a:pPr algn="just">
              <a:lnSpc>
                <a:spcPct val="107000"/>
              </a:lnSpc>
              <a:spcAft>
                <a:spcPts val="800"/>
              </a:spcAft>
            </a:pPr>
            <a:endParaRPr lang="en-IN"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IN" sz="1600" b="1" dirty="0">
                <a:latin typeface="Times New Roman" panose="02020603050405020304" pitchFamily="18" charset="0"/>
              </a:rPr>
              <a:t> B.  </a:t>
            </a:r>
            <a:r>
              <a:rPr lang="en-IN" sz="1600" b="1" dirty="0">
                <a:latin typeface="Times New Roman" panose="02020603050405020304" pitchFamily="18" charset="0"/>
                <a:ea typeface="Calibri" panose="020F0502020204030204" pitchFamily="34" charset="0"/>
                <a:cs typeface="Mangal" panose="02040503050203030202" pitchFamily="18" charset="0"/>
              </a:rPr>
              <a:t>WHY EDGE COMPUTING? </a:t>
            </a:r>
            <a:endParaRPr lang="en-IN" sz="1600" b="1"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cs typeface="Mangal" panose="02040503050203030202" pitchFamily="18" charset="0"/>
              </a:rPr>
              <a:t>There are numerous benefits and drawbacks that drove the need for a new computing paradigm known as Edge Computing, which we divide into two categories: QoS and necessity.</a:t>
            </a:r>
          </a:p>
          <a:p>
            <a:pPr algn="just">
              <a:lnSpc>
                <a:spcPct val="107000"/>
              </a:lnSpc>
              <a:spcAft>
                <a:spcPts val="800"/>
              </a:spcAft>
            </a:pPr>
            <a:endParaRPr lang="en-IN" sz="1600" dirty="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IN" sz="1600" b="1" dirty="0">
                <a:latin typeface="Times New Roman" panose="02020603050405020304" pitchFamily="18" charset="0"/>
                <a:ea typeface="Calibri" panose="020F0502020204030204" pitchFamily="34" charset="0"/>
                <a:cs typeface="Mangal" panose="02040503050203030202" pitchFamily="18" charset="0"/>
              </a:rPr>
              <a:t>C. CONTRIBUTION</a:t>
            </a:r>
            <a:r>
              <a:rPr lang="en-IN" sz="1600" dirty="0">
                <a:latin typeface="Times New Roman" panose="02020603050405020304" pitchFamily="18" charset="0"/>
                <a:ea typeface="Calibri" panose="020F0502020204030204" pitchFamily="34" charset="0"/>
                <a:cs typeface="Mangal" panose="02040503050203030202" pitchFamily="18" charset="0"/>
              </a:rPr>
              <a:t>:</a:t>
            </a:r>
            <a:endParaRPr lang="en-IN" sz="1600" dirty="0">
              <a:latin typeface="Calibri" panose="020F0502020204030204" pitchFamily="34" charset="0"/>
              <a:ea typeface="Calibri" panose="020F0502020204030204" pitchFamily="34" charset="0"/>
              <a:cs typeface="Mangal" panose="02040503050203030202" pitchFamily="18" charset="0"/>
            </a:endParaRPr>
          </a:p>
          <a:p>
            <a:pPr algn="just"/>
            <a:r>
              <a:rPr lang="en-IN" sz="1600" dirty="0">
                <a:latin typeface="Times New Roman" panose="02020603050405020304" pitchFamily="18" charset="0"/>
                <a:ea typeface="Calibri" panose="020F0502020204030204" pitchFamily="34" charset="0"/>
              </a:rPr>
              <a:t>In our work, we drew inspiration from the excellent EC systematic mapping study built-in , recognizing the need to fill the gap and produce a systematic lecture study on the subject. We observe a lack of works covering EC technology enablers since the few works covering EC enabling technologies focused only on one enabling technology </a:t>
            </a:r>
            <a:r>
              <a:rPr lang="en-IN" sz="1600">
                <a:latin typeface="Times New Roman" panose="02020603050405020304" pitchFamily="18" charset="0"/>
                <a:ea typeface="Calibri" panose="020F0502020204030204" pitchFamily="34" charset="0"/>
              </a:rPr>
              <a:t>of EC.</a:t>
            </a:r>
          </a:p>
          <a:p>
            <a:pPr algn="just">
              <a:lnSpc>
                <a:spcPct val="107000"/>
              </a:lnSpc>
              <a:spcAft>
                <a:spcPts val="800"/>
              </a:spcAft>
            </a:pPr>
            <a:endParaRPr lang="en-IN" sz="1400" dirty="0"/>
          </a:p>
        </p:txBody>
      </p:sp>
    </p:spTree>
    <p:extLst>
      <p:ext uri="{BB962C8B-B14F-4D97-AF65-F5344CB8AC3E}">
        <p14:creationId xmlns:p14="http://schemas.microsoft.com/office/powerpoint/2010/main" val="90380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E8E05E-9C37-E32F-7CD2-0B7214C77353}"/>
              </a:ext>
            </a:extLst>
          </p:cNvPr>
          <p:cNvSpPr txBox="1"/>
          <p:nvPr/>
        </p:nvSpPr>
        <p:spPr>
          <a:xfrm>
            <a:off x="781539" y="633057"/>
            <a:ext cx="7682523" cy="4792017"/>
          </a:xfrm>
          <a:prstGeom prst="rect">
            <a:avLst/>
          </a:prstGeom>
          <a:noFill/>
        </p:spPr>
        <p:txBody>
          <a:bodyPr wrap="square" rtlCol="0">
            <a:spAutoFit/>
          </a:bodyPr>
          <a:lstStyle/>
          <a:p>
            <a:pPr>
              <a:lnSpc>
                <a:spcPct val="107000"/>
              </a:lnSpc>
              <a:spcAft>
                <a:spcPts val="800"/>
              </a:spcAft>
            </a:pPr>
            <a:r>
              <a:rPr lang="en-IN" sz="1959" b="1" dirty="0">
                <a:latin typeface="Times New Roman" panose="02020603050405020304" pitchFamily="18" charset="0"/>
                <a:ea typeface="Calibri" panose="020F0502020204030204" pitchFamily="34" charset="0"/>
                <a:cs typeface="Mangal" panose="02040503050203030202" pitchFamily="18" charset="0"/>
              </a:rPr>
              <a:t>                               </a:t>
            </a:r>
            <a:r>
              <a:rPr lang="en-IN" sz="1600" b="1" dirty="0">
                <a:latin typeface="Times New Roman" panose="02020603050405020304" pitchFamily="18" charset="0"/>
                <a:ea typeface="Calibri" panose="020F0502020204030204" pitchFamily="34" charset="0"/>
                <a:cs typeface="Mangal" panose="02040503050203030202" pitchFamily="18" charset="0"/>
              </a:rPr>
              <a:t>HISTORY AND ARCHITECTURES:</a:t>
            </a:r>
          </a:p>
          <a:p>
            <a:pPr>
              <a:lnSpc>
                <a:spcPct val="107000"/>
              </a:lnSpc>
              <a:spcAft>
                <a:spcPts val="800"/>
              </a:spcAft>
            </a:pPr>
            <a:r>
              <a:rPr lang="en-IN" sz="1600" b="1" dirty="0">
                <a:latin typeface="Times New Roman" panose="02020603050405020304" pitchFamily="18" charset="0"/>
                <a:ea typeface="Calibri" panose="020F0502020204030204" pitchFamily="34" charset="0"/>
                <a:cs typeface="Mangal" panose="02040503050203030202" pitchFamily="18" charset="0"/>
              </a:rPr>
              <a:t>                             THE EVOLUTION OF EDGE COMPUTING</a:t>
            </a:r>
          </a:p>
          <a:p>
            <a:pPr>
              <a:lnSpc>
                <a:spcPct val="107000"/>
              </a:lnSpc>
              <a:spcAft>
                <a:spcPts val="800"/>
              </a:spcAft>
            </a:pPr>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rPr>
              <a:t>The evolution of this computing paradigm has been carried through several stages since 1997. As shown in Fig. 3, each step influenced the concept directly or indirectly and changed the way EC </a:t>
            </a:r>
            <a:r>
              <a:rPr lang="en-IN" sz="1600">
                <a:latin typeface="Times New Roman" panose="02020603050405020304" pitchFamily="18" charset="0"/>
                <a:ea typeface="Calibri" panose="020F0502020204030204" pitchFamily="34" charset="0"/>
              </a:rPr>
              <a:t>is conceived.  </a:t>
            </a:r>
          </a:p>
          <a:p>
            <a:pPr marL="285750" indent="-285750" algn="just">
              <a:lnSpc>
                <a:spcPct val="107000"/>
              </a:lnSpc>
              <a:spcAft>
                <a:spcPts val="800"/>
              </a:spcAft>
              <a:buFont typeface="Wingdings" panose="05000000000000000000" pitchFamily="2" charset="2"/>
              <a:buChar char="v"/>
            </a:pPr>
            <a:r>
              <a:rPr lang="en-IN" sz="1400" b="1">
                <a:latin typeface="Times New Roman" panose="02020603050405020304" pitchFamily="18" charset="0"/>
                <a:ea typeface="Calibri" panose="020F0502020204030204" pitchFamily="34" charset="0"/>
                <a:cs typeface="Times New Roman" panose="02020603050405020304" pitchFamily="18" charset="0"/>
              </a:rPr>
              <a:t>CONTENT </a:t>
            </a:r>
            <a:r>
              <a:rPr lang="en-IN" sz="1400" b="1" dirty="0">
                <a:latin typeface="Times New Roman" panose="02020603050405020304" pitchFamily="18" charset="0"/>
                <a:ea typeface="Calibri" panose="020F0502020204030204" pitchFamily="34" charset="0"/>
                <a:cs typeface="Times New Roman" panose="02020603050405020304" pitchFamily="18" charset="0"/>
              </a:rPr>
              <a:t>DELIVERY NETWORKS (</a:t>
            </a:r>
            <a:r>
              <a:rPr lang="en-IN" sz="1400" b="1">
                <a:latin typeface="Times New Roman" panose="02020603050405020304" pitchFamily="18" charset="0"/>
                <a:ea typeface="Calibri" panose="020F0502020204030204" pitchFamily="34" charset="0"/>
                <a:cs typeface="Times New Roman" panose="02020603050405020304" pitchFamily="18" charset="0"/>
              </a:rPr>
              <a:t>CDNs)</a:t>
            </a:r>
          </a:p>
          <a:p>
            <a:pPr marL="285750" indent="-285750">
              <a:lnSpc>
                <a:spcPct val="107000"/>
              </a:lnSpc>
              <a:spcAft>
                <a:spcPts val="800"/>
              </a:spcAft>
              <a:buFont typeface="Wingdings" panose="05000000000000000000" pitchFamily="2" charset="2"/>
              <a:buChar char="v"/>
            </a:pPr>
            <a:r>
              <a:rPr lang="en-IN" sz="1400" b="1">
                <a:latin typeface="Times New Roman" panose="02020603050405020304" pitchFamily="18" charset="0"/>
                <a:ea typeface="Calibri" panose="020F0502020204030204" pitchFamily="34" charset="0"/>
                <a:cs typeface="Times New Roman" panose="02020603050405020304" pitchFamily="18" charset="0"/>
              </a:rPr>
              <a:t>CLOUDLETS</a:t>
            </a:r>
          </a:p>
          <a:p>
            <a:pPr marL="285750" indent="-285750">
              <a:lnSpc>
                <a:spcPct val="107000"/>
              </a:lnSpc>
              <a:spcAft>
                <a:spcPts val="800"/>
              </a:spcAft>
              <a:buFont typeface="Wingdings" panose="05000000000000000000" pitchFamily="2" charset="2"/>
              <a:buChar char="v"/>
            </a:pPr>
            <a:r>
              <a:rPr lang="en-IN" sz="1400" b="1">
                <a:latin typeface="Times New Roman" panose="02020603050405020304" pitchFamily="18" charset="0"/>
                <a:ea typeface="Calibri" panose="020F0502020204030204" pitchFamily="34" charset="0"/>
                <a:cs typeface="Times New Roman" panose="02020603050405020304" pitchFamily="18" charset="0"/>
              </a:rPr>
              <a:t>FOG COMPUTING</a:t>
            </a:r>
          </a:p>
          <a:p>
            <a:pPr marL="285750" indent="-285750">
              <a:lnSpc>
                <a:spcPct val="107000"/>
              </a:lnSpc>
              <a:spcAft>
                <a:spcPts val="800"/>
              </a:spcAft>
              <a:buFont typeface="Wingdings" panose="05000000000000000000" pitchFamily="2" charset="2"/>
              <a:buChar char="v"/>
            </a:pPr>
            <a:r>
              <a:rPr lang="en-IN" sz="1400" b="1">
                <a:latin typeface="Times New Roman" panose="02020603050405020304" pitchFamily="18" charset="0"/>
                <a:ea typeface="Calibri" panose="020F0502020204030204" pitchFamily="34" charset="0"/>
                <a:cs typeface="Times New Roman" panose="02020603050405020304" pitchFamily="18" charset="0"/>
              </a:rPr>
              <a:t>MOBILE EDGE COMPUTING</a:t>
            </a:r>
          </a:p>
          <a:p>
            <a:pPr marL="285750" indent="-285750">
              <a:lnSpc>
                <a:spcPct val="107000"/>
              </a:lnSpc>
              <a:spcAft>
                <a:spcPts val="800"/>
              </a:spcAft>
              <a:buFont typeface="Wingdings" panose="05000000000000000000" pitchFamily="2" charset="2"/>
              <a:buChar char="v"/>
            </a:pPr>
            <a:r>
              <a:rPr lang="en-IN" sz="1400" b="1">
                <a:latin typeface="Times New Roman" panose="02020603050405020304" pitchFamily="18" charset="0"/>
                <a:ea typeface="Calibri" panose="020F0502020204030204" pitchFamily="34" charset="0"/>
                <a:cs typeface="Times New Roman" panose="02020603050405020304" pitchFamily="18" charset="0"/>
              </a:rPr>
              <a:t>MULTI-ACCESS EDGE COMPUTING</a:t>
            </a:r>
          </a:p>
          <a:p>
            <a:pPr marL="285750" indent="-285750">
              <a:lnSpc>
                <a:spcPct val="107000"/>
              </a:lnSpc>
              <a:spcAft>
                <a:spcPts val="800"/>
              </a:spcAft>
              <a:buFont typeface="Wingdings" panose="05000000000000000000" pitchFamily="2" charset="2"/>
              <a:buChar char="v"/>
            </a:pPr>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IN" sz="1600" b="1" dirty="0">
                <a:latin typeface="Times New Roman" panose="02020603050405020304" pitchFamily="18" charset="0"/>
                <a:ea typeface="Calibri" panose="020F0502020204030204" pitchFamily="34" charset="0"/>
                <a:cs typeface="Mangal" panose="02040503050203030202" pitchFamily="18" charset="0"/>
              </a:rPr>
              <a:t> </a:t>
            </a:r>
          </a:p>
          <a:p>
            <a:pPr>
              <a:lnSpc>
                <a:spcPct val="107000"/>
              </a:lnSpc>
              <a:spcAft>
                <a:spcPts val="800"/>
              </a:spcAft>
            </a:pPr>
            <a:endParaRPr lang="en-IN" sz="1600" dirty="0">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3C422124-09A1-FF8C-EE7C-B015F3BCEE62}"/>
              </a:ext>
            </a:extLst>
          </p:cNvPr>
          <p:cNvPicPr>
            <a:picLocks noChangeAspect="1"/>
          </p:cNvPicPr>
          <p:nvPr/>
        </p:nvPicPr>
        <p:blipFill>
          <a:blip r:embed="rId2"/>
          <a:stretch>
            <a:fillRect/>
          </a:stretch>
        </p:blipFill>
        <p:spPr>
          <a:xfrm>
            <a:off x="1379531" y="4534685"/>
            <a:ext cx="5943600" cy="1826895"/>
          </a:xfrm>
          <a:prstGeom prst="rect">
            <a:avLst/>
          </a:prstGeom>
        </p:spPr>
      </p:pic>
    </p:spTree>
    <p:extLst>
      <p:ext uri="{BB962C8B-B14F-4D97-AF65-F5344CB8AC3E}">
        <p14:creationId xmlns:p14="http://schemas.microsoft.com/office/powerpoint/2010/main" val="950666867"/>
      </p:ext>
    </p:extLst>
  </p:cSld>
  <p:clrMapOvr>
    <a:masterClrMapping/>
  </p:clrMapOvr>
</p:sld>
</file>

<file path=ppt/theme/theme1.xml><?xml version="1.0" encoding="utf-8"?>
<a:theme xmlns:a="http://schemas.openxmlformats.org/drawingml/2006/main" name="Slic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1421</TotalTime>
  <Words>1447</Words>
  <Application>Microsoft Office PowerPoint</Application>
  <PresentationFormat>Letter Paper (8.5x11 in)</PresentationFormat>
  <Paragraphs>127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Lato</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bhaktigotarne@outlook.com</dc:creator>
  <cp:lastModifiedBy>bhaktigotarne@outlook.com</cp:lastModifiedBy>
  <cp:revision>4</cp:revision>
  <dcterms:created xsi:type="dcterms:W3CDTF">2022-10-14T16:58:46Z</dcterms:created>
  <dcterms:modified xsi:type="dcterms:W3CDTF">2022-10-19T03:55:24Z</dcterms:modified>
</cp:coreProperties>
</file>