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8" r:id="rId3"/>
    <p:sldId id="270" r:id="rId4"/>
    <p:sldId id="256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64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E9BE94B-B36E-450B-A85B-AF094EBDB862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8AAA58F-4F7C-415A-A7EB-30B8ECF24628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US" sz="2640"/>
              <a:t>Test</a:t>
            </a:r>
          </a:p>
          <a:p>
            <a:pPr lvl="0"/>
            <a:endParaRPr lang="en-US" sz="264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1BFE1E-BB46-4223-9731-7370507CE00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A20565-97E6-4CEE-8186-EAFF420B4EB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F8DA5B-D677-442E-9E77-B9CE83A6A52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6248B2-38B1-4155-AD53-6CF01F6D7FF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3963F8-181B-42D8-A25E-13EB17BB1B8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53C3A9-724C-4D35-B546-175B0D5D5BF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9EB587-44F9-414B-AFD7-3BF50E0B9AD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03C43-2367-4124-BA2C-0D37E0A9040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5976DE-AF3F-4044-B332-DB776CB9700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658C3-F2DF-4667-A53E-C7F486E8E9A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D91167-B512-4575-B96A-866EE9B4996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E74D41-3BFF-4FF7-B14A-5320C9F4B37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2BA41-B6B4-4D6A-9FAE-46C7851030A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840335-B48F-45A0-88DA-373870D23E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A1E06C-C118-472D-9995-4B141658219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FE20C-3A77-43C9-9B3A-585E2A38182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989CD-A783-4B91-BE81-DE384F227A5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B19CE1-A98F-45AC-B6D1-17B8C50D976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BABF6C-993C-4789-A608-BD0DBAA740E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67267E-DE84-4921-BEB6-A1137968B6B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AD2A64-2D53-4410-8B9C-07A7A19B65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BD87-9D3B-4606-90DC-3AD49036A1B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C07EADC-AFC8-4C50-B311-EBF52C063672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35ED699-FD56-4D5A-AC6F-E74862E03CD9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l" rtl="0" hangingPunct="0">
        <a:buNone/>
        <a:tabLst/>
        <a:defRPr lang="en-US" sz="339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89658"/>
            <a:ext cx="7056000" cy="156504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MCA </a:t>
            </a:r>
            <a:r>
              <a:rPr lang="en-US" dirty="0" smtClean="0"/>
              <a:t>Home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96912" y="1798637"/>
            <a:ext cx="8305800" cy="5257800"/>
            <a:chOff x="544512" y="1646237"/>
            <a:chExt cx="83058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44512" y="1646237"/>
              <a:ext cx="83058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44512" y="4493915"/>
              <a:ext cx="8305800" cy="24863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3" descr="C:\Users\Shreyas\Desktop\logo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98437"/>
            <a:ext cx="7056000" cy="208672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Deal Entry Wizard – </a:t>
            </a:r>
            <a:r>
              <a:rPr lang="en-US" dirty="0" smtClean="0"/>
              <a:t>Syndication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286000"/>
            <a:ext cx="8870040" cy="40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22237"/>
            <a:ext cx="7056000" cy="260840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Deal Entry Wizard – </a:t>
            </a:r>
            <a:r>
              <a:rPr lang="en-US" dirty="0" smtClean="0"/>
              <a:t>Preview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8759" y="2095199"/>
            <a:ext cx="8870040" cy="430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72735"/>
            <a:ext cx="7056000" cy="208672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Deal Stage Tracking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8640" y="2286000"/>
            <a:ext cx="8825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1897066"/>
            <a:ext cx="7056000" cy="573849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Manage Renewals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7912" y="1951037"/>
            <a:ext cx="7696200" cy="4648200"/>
            <a:chOff x="544512" y="2103438"/>
            <a:chExt cx="7315200" cy="41479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73432" y="3856037"/>
              <a:ext cx="7286280" cy="2395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44512" y="2103438"/>
              <a:ext cx="7310197" cy="1752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3" descr="C:\Users\Shreyas\Desktop\logo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2399760"/>
            <a:ext cx="7056000" cy="6743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Funding </a:t>
            </a:r>
            <a:r>
              <a:rPr lang="en-US" dirty="0" smtClean="0"/>
              <a:t>Application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103120"/>
            <a:ext cx="8731440" cy="42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1918079"/>
            <a:ext cx="7056000" cy="5780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Funding </a:t>
            </a:r>
            <a:r>
              <a:rPr lang="en-US" dirty="0" smtClean="0"/>
              <a:t>Application – 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130840"/>
            <a:ext cx="8946000" cy="434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2940429"/>
            <a:ext cx="7056000" cy="782521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Credit Transaction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8640" y="2194560"/>
            <a:ext cx="8718840" cy="467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2966863"/>
            <a:ext cx="7056000" cy="83469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Transaction </a:t>
            </a:r>
            <a:r>
              <a:rPr lang="en-US" dirty="0"/>
              <a:t>Receivables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dirty="0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8360" y="2743199"/>
            <a:ext cx="8768520" cy="28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2640600"/>
            <a:ext cx="7056000" cy="72255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Debit Transaction Page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8640" y="2105640"/>
            <a:ext cx="8825400" cy="4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reyas\Desktop\logo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2940430"/>
            <a:ext cx="7056000" cy="782521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Debit </a:t>
            </a:r>
            <a:r>
              <a:rPr lang="en-US" dirty="0"/>
              <a:t>Transaction </a:t>
            </a:r>
            <a:r>
              <a:rPr lang="en-US" dirty="0" smtClean="0"/>
              <a:t>Payables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dirty="0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63760" y="2651760"/>
            <a:ext cx="8810280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-735283"/>
            <a:ext cx="7056000" cy="33721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Administration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40080" y="2371680"/>
            <a:ext cx="8595360" cy="37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Submission Wizard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095199"/>
            <a:ext cx="8906040" cy="43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249480"/>
            <a:ext cx="7056000" cy="1445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Opportunity Grid 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1160" y="2095199"/>
            <a:ext cx="8822880" cy="4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76357"/>
            <a:ext cx="7056000" cy="19270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Opportunity Grid  - Loan Balance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40080" y="2651760"/>
            <a:ext cx="8671680" cy="337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72735"/>
            <a:ext cx="7056000" cy="208672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Deal Entry Wizard – </a:t>
            </a:r>
            <a:r>
              <a:rPr lang="en-US" dirty="0" smtClean="0"/>
              <a:t>Offers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095199"/>
            <a:ext cx="8915399" cy="4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655637"/>
            <a:ext cx="8574913" cy="2086725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Deal Entry Wizard – </a:t>
            </a:r>
            <a:r>
              <a:rPr lang="en-US" dirty="0" smtClean="0"/>
              <a:t>Deals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2067120"/>
            <a:ext cx="8895240" cy="488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98437"/>
            <a:ext cx="8723112" cy="156504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Deal Entry Wizard – </a:t>
            </a:r>
            <a:r>
              <a:rPr lang="en-US" dirty="0" smtClean="0"/>
              <a:t>Receivables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55200" y="2176560"/>
            <a:ext cx="8580240" cy="422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122237"/>
            <a:ext cx="8723112" cy="2086725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Deal Entry Wizard – </a:t>
            </a:r>
            <a:r>
              <a:rPr lang="en-US" dirty="0" smtClean="0"/>
              <a:t>Payables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>
              <a:latin typeface="Cabi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3999" y="2286000"/>
            <a:ext cx="8870040" cy="41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 descr="C:\Users\Shreyas\Desktop\logo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2" y="579437"/>
            <a:ext cx="1905000" cy="76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</Words>
  <Application>Microsoft Office PowerPoint</Application>
  <PresentationFormat>Custom</PresentationFormat>
  <Paragraphs>20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</vt:lpstr>
      <vt:lpstr>Inspiration</vt:lpstr>
      <vt:lpstr> MCA Home </vt:lpstr>
      <vt:lpstr>    Administration Page   </vt:lpstr>
      <vt:lpstr>Submission Wizard</vt:lpstr>
      <vt:lpstr> Opportunity Grid  </vt:lpstr>
      <vt:lpstr> Opportunity Grid  - Loan Balance  </vt:lpstr>
      <vt:lpstr>  Deal Entry Wizard – Offers  </vt:lpstr>
      <vt:lpstr>Deal Entry Wizard – Deals   </vt:lpstr>
      <vt:lpstr>  Deal Entry Wizard – Receivables </vt:lpstr>
      <vt:lpstr>  Deal Entry Wizard – Payables  </vt:lpstr>
      <vt:lpstr>  Deal Entry Wizard – Syndication  </vt:lpstr>
      <vt:lpstr>  Deal Entry Wizard – Preview   </vt:lpstr>
      <vt:lpstr>  Deal Stage Tracking  </vt:lpstr>
      <vt:lpstr>      Manage Renewals     </vt:lpstr>
      <vt:lpstr>       Funding Application      </vt:lpstr>
      <vt:lpstr>      Funding Application – View     </vt:lpstr>
      <vt:lpstr>        New Credit Transaction       </vt:lpstr>
      <vt:lpstr>        Transaction Receivables        </vt:lpstr>
      <vt:lpstr>        Debit Transaction Page       </vt:lpstr>
      <vt:lpstr>        Debit Transaction Payables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Wizard</dc:title>
  <dc:creator>Jigar</dc:creator>
  <cp:lastModifiedBy>Jigar Radha</cp:lastModifiedBy>
  <cp:revision>49</cp:revision>
  <dcterms:created xsi:type="dcterms:W3CDTF">2014-05-29T14:23:23Z</dcterms:created>
  <dcterms:modified xsi:type="dcterms:W3CDTF">2014-05-29T14:11:55Z</dcterms:modified>
</cp:coreProperties>
</file>