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05C52-871D-490C-9A8E-3C13D9135C3A}" v="212" dt="2025-09-17T06:07:38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1484F8-740E-4E6F-ADD2-C8AC9A0AE7DE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BD3261-6BBD-4A32-86E4-CE22F2A13158}" type="pres">
      <dgm:prSet presAssocID="{9A1484F8-740E-4E6F-ADD2-C8AC9A0AE7DE}" presName="outerComposite" presStyleCnt="0">
        <dgm:presLayoutVars>
          <dgm:chMax val="5"/>
          <dgm:dir/>
          <dgm:resizeHandles val="exact"/>
        </dgm:presLayoutVars>
      </dgm:prSet>
      <dgm:spPr/>
    </dgm:pt>
    <dgm:pt modelId="{61B914B7-C31B-4217-9390-424C6BF18FF1}" type="pres">
      <dgm:prSet presAssocID="{9A1484F8-740E-4E6F-ADD2-C8AC9A0AE7DE}" presName="dummyMaxCanvas" presStyleCnt="0">
        <dgm:presLayoutVars/>
      </dgm:prSet>
      <dgm:spPr/>
    </dgm:pt>
  </dgm:ptLst>
  <dgm:cxnLst>
    <dgm:cxn modelId="{576E0046-A3C5-416A-9674-840D971451CA}" type="presOf" srcId="{9A1484F8-740E-4E6F-ADD2-C8AC9A0AE7DE}" destId="{5BBD3261-6BBD-4A32-86E4-CE22F2A13158}" srcOrd="0" destOrd="0" presId="urn:microsoft.com/office/officeart/2005/8/layout/vProcess5"/>
    <dgm:cxn modelId="{CE9AF2D0-240E-4B90-8EDB-1361055358FD}" type="presParOf" srcId="{5BBD3261-6BBD-4A32-86E4-CE22F2A13158}" destId="{61B914B7-C31B-4217-9390-424C6BF18FF1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D09476-D490-4444-98F7-ACB667DBB80B}" type="doc">
      <dgm:prSet loTypeId="urn:microsoft.com/office/officeart/2005/8/layout/StepDown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970E8D1-8E57-48BE-AA4C-DF140ADEEAEB}">
      <dgm:prSet phldrT="[Text]" phldr="0"/>
      <dgm:spPr/>
      <dgm:t>
        <a:bodyPr/>
        <a:lstStyle/>
        <a:p>
          <a:r>
            <a:rPr lang="en-IN" dirty="0"/>
            <a:t>Data </a:t>
          </a:r>
          <a:r>
            <a:rPr lang="en-IN" dirty="0" err="1"/>
            <a:t>Acquistion</a:t>
          </a:r>
          <a:endParaRPr lang="en-IN" dirty="0"/>
        </a:p>
      </dgm:t>
    </dgm:pt>
    <dgm:pt modelId="{ECA0260C-7494-4547-99B5-36ADF803B636}" type="parTrans" cxnId="{632BEDBE-EFFF-45B9-A6AA-D39ABFA5ED7F}">
      <dgm:prSet/>
      <dgm:spPr/>
      <dgm:t>
        <a:bodyPr/>
        <a:lstStyle/>
        <a:p>
          <a:endParaRPr lang="en-IN"/>
        </a:p>
      </dgm:t>
    </dgm:pt>
    <dgm:pt modelId="{F36D0DFD-4263-458A-9348-0F5677F2A1CB}" type="sibTrans" cxnId="{632BEDBE-EFFF-45B9-A6AA-D39ABFA5ED7F}">
      <dgm:prSet/>
      <dgm:spPr/>
      <dgm:t>
        <a:bodyPr/>
        <a:lstStyle/>
        <a:p>
          <a:endParaRPr lang="en-IN"/>
        </a:p>
      </dgm:t>
    </dgm:pt>
    <dgm:pt modelId="{9EE6D154-7E6C-4BEA-9038-65762F653BB2}">
      <dgm:prSet phldrT="[Text]" phldr="0"/>
      <dgm:spPr/>
      <dgm:t>
        <a:bodyPr/>
        <a:lstStyle/>
        <a:p>
          <a:r>
            <a:rPr lang="en-IN" dirty="0"/>
            <a:t>Model Development</a:t>
          </a:r>
        </a:p>
      </dgm:t>
    </dgm:pt>
    <dgm:pt modelId="{3A00090A-87E9-4157-B59B-DE68A56E73CD}" type="parTrans" cxnId="{41726102-A251-4ECB-BE84-EFAF2D560271}">
      <dgm:prSet/>
      <dgm:spPr/>
      <dgm:t>
        <a:bodyPr/>
        <a:lstStyle/>
        <a:p>
          <a:endParaRPr lang="en-IN"/>
        </a:p>
      </dgm:t>
    </dgm:pt>
    <dgm:pt modelId="{44923895-428B-4FAC-A15B-077ACF22CF2D}" type="sibTrans" cxnId="{41726102-A251-4ECB-BE84-EFAF2D560271}">
      <dgm:prSet/>
      <dgm:spPr/>
      <dgm:t>
        <a:bodyPr/>
        <a:lstStyle/>
        <a:p>
          <a:endParaRPr lang="en-IN"/>
        </a:p>
      </dgm:t>
    </dgm:pt>
    <dgm:pt modelId="{C755AA1F-9DE5-4472-879B-34BF40BEBA57}">
      <dgm:prSet phldrT="[Text]" phldr="0"/>
      <dgm:spPr/>
      <dgm:t>
        <a:bodyPr/>
        <a:lstStyle/>
        <a:p>
          <a:r>
            <a:rPr lang="en-IN" dirty="0"/>
            <a:t>Video Inference</a:t>
          </a:r>
        </a:p>
      </dgm:t>
    </dgm:pt>
    <dgm:pt modelId="{582789AC-3CDB-4938-978E-9C8477A4A6CF}" type="parTrans" cxnId="{017CE1B0-E0E0-4D19-9F46-8814FA905C45}">
      <dgm:prSet/>
      <dgm:spPr/>
      <dgm:t>
        <a:bodyPr/>
        <a:lstStyle/>
        <a:p>
          <a:endParaRPr lang="en-IN"/>
        </a:p>
      </dgm:t>
    </dgm:pt>
    <dgm:pt modelId="{279115D5-E84F-4ABB-A102-90E3F509929B}" type="sibTrans" cxnId="{017CE1B0-E0E0-4D19-9F46-8814FA905C45}">
      <dgm:prSet/>
      <dgm:spPr/>
      <dgm:t>
        <a:bodyPr/>
        <a:lstStyle/>
        <a:p>
          <a:endParaRPr lang="en-IN"/>
        </a:p>
      </dgm:t>
    </dgm:pt>
    <dgm:pt modelId="{DF6FA677-023E-4FD4-8005-AC89C122EA21}">
      <dgm:prSet phldrT="[Text]" phldr="0"/>
      <dgm:spPr/>
      <dgm:t>
        <a:bodyPr/>
        <a:lstStyle/>
        <a:p>
          <a:r>
            <a:rPr lang="en-IN" dirty="0"/>
            <a:t>Weed Highlighting</a:t>
          </a:r>
        </a:p>
      </dgm:t>
    </dgm:pt>
    <dgm:pt modelId="{639B8C32-8D6B-4E8D-A0CB-9A5D6D20AB24}" type="parTrans" cxnId="{85DF1528-1654-4DB5-B1DA-37F815851B0F}">
      <dgm:prSet/>
      <dgm:spPr/>
      <dgm:t>
        <a:bodyPr/>
        <a:lstStyle/>
        <a:p>
          <a:endParaRPr lang="en-IN"/>
        </a:p>
      </dgm:t>
    </dgm:pt>
    <dgm:pt modelId="{82661A52-B12B-48E2-89D5-EF117937000E}" type="sibTrans" cxnId="{85DF1528-1654-4DB5-B1DA-37F815851B0F}">
      <dgm:prSet/>
      <dgm:spPr/>
      <dgm:t>
        <a:bodyPr/>
        <a:lstStyle/>
        <a:p>
          <a:endParaRPr lang="en-IN"/>
        </a:p>
      </dgm:t>
    </dgm:pt>
    <dgm:pt modelId="{C35C9626-6ED3-42CF-9D1E-1DD259F71848}">
      <dgm:prSet/>
      <dgm:spPr/>
      <dgm:t>
        <a:bodyPr/>
        <a:lstStyle/>
        <a:p>
          <a:r>
            <a:rPr lang="en-IN" dirty="0"/>
            <a:t>Decision Logging</a:t>
          </a:r>
        </a:p>
      </dgm:t>
    </dgm:pt>
    <dgm:pt modelId="{521E8CA5-1965-40F8-885E-F20836CF5CC8}" type="parTrans" cxnId="{12DA985A-706C-46D6-AFC9-5DE2A05442F7}">
      <dgm:prSet/>
      <dgm:spPr/>
      <dgm:t>
        <a:bodyPr/>
        <a:lstStyle/>
        <a:p>
          <a:endParaRPr lang="en-IN"/>
        </a:p>
      </dgm:t>
    </dgm:pt>
    <dgm:pt modelId="{F85BCF88-5BB7-48D1-8F7B-B768FBBD8A7C}" type="sibTrans" cxnId="{12DA985A-706C-46D6-AFC9-5DE2A05442F7}">
      <dgm:prSet/>
      <dgm:spPr/>
      <dgm:t>
        <a:bodyPr/>
        <a:lstStyle/>
        <a:p>
          <a:endParaRPr lang="en-IN"/>
        </a:p>
      </dgm:t>
    </dgm:pt>
    <dgm:pt modelId="{7367872F-31E2-406A-9159-5DEA4670F9BF}">
      <dgm:prSet/>
      <dgm:spPr/>
      <dgm:t>
        <a:bodyPr/>
        <a:lstStyle/>
        <a:p>
          <a:r>
            <a:rPr lang="en-IN" dirty="0"/>
            <a:t>Dashboard</a:t>
          </a:r>
        </a:p>
      </dgm:t>
    </dgm:pt>
    <dgm:pt modelId="{937E0D95-2673-48D8-9ECC-2AE2FDE4A706}" type="parTrans" cxnId="{C3F02ADC-660C-471D-B3D5-26872C9ECA18}">
      <dgm:prSet/>
      <dgm:spPr/>
      <dgm:t>
        <a:bodyPr/>
        <a:lstStyle/>
        <a:p>
          <a:endParaRPr lang="en-IN"/>
        </a:p>
      </dgm:t>
    </dgm:pt>
    <dgm:pt modelId="{871D69E1-CA07-4B57-8B3A-9784D81E15A0}" type="sibTrans" cxnId="{C3F02ADC-660C-471D-B3D5-26872C9ECA18}">
      <dgm:prSet/>
      <dgm:spPr/>
      <dgm:t>
        <a:bodyPr/>
        <a:lstStyle/>
        <a:p>
          <a:endParaRPr lang="en-IN"/>
        </a:p>
      </dgm:t>
    </dgm:pt>
    <dgm:pt modelId="{3F67952F-A092-4B1E-903B-72CC4DAC16BD}">
      <dgm:prSet/>
      <dgm:spPr/>
      <dgm:t>
        <a:bodyPr/>
        <a:lstStyle/>
        <a:p>
          <a:r>
            <a:rPr lang="en-IN" dirty="0"/>
            <a:t>Outcome and Demo</a:t>
          </a:r>
        </a:p>
      </dgm:t>
    </dgm:pt>
    <dgm:pt modelId="{73E39E23-8DC6-4F99-995C-728064B14BBC}" type="parTrans" cxnId="{7AA2D4B6-EBB4-48CB-A22B-D7B9EC32C75B}">
      <dgm:prSet/>
      <dgm:spPr/>
      <dgm:t>
        <a:bodyPr/>
        <a:lstStyle/>
        <a:p>
          <a:endParaRPr lang="en-IN"/>
        </a:p>
      </dgm:t>
    </dgm:pt>
    <dgm:pt modelId="{0CC2A856-3308-4979-9618-BAA35BC081B1}" type="sibTrans" cxnId="{7AA2D4B6-EBB4-48CB-A22B-D7B9EC32C75B}">
      <dgm:prSet/>
      <dgm:spPr/>
      <dgm:t>
        <a:bodyPr/>
        <a:lstStyle/>
        <a:p>
          <a:endParaRPr lang="en-IN"/>
        </a:p>
      </dgm:t>
    </dgm:pt>
    <dgm:pt modelId="{09C5AE24-4141-4616-8753-F8E0D7324AEB}" type="pres">
      <dgm:prSet presAssocID="{66D09476-D490-4444-98F7-ACB667DBB80B}" presName="rootnode" presStyleCnt="0">
        <dgm:presLayoutVars>
          <dgm:chMax/>
          <dgm:chPref/>
          <dgm:dir/>
          <dgm:animLvl val="lvl"/>
        </dgm:presLayoutVars>
      </dgm:prSet>
      <dgm:spPr/>
    </dgm:pt>
    <dgm:pt modelId="{52E40280-5E27-403C-988A-64EFF8B128CA}" type="pres">
      <dgm:prSet presAssocID="{1970E8D1-8E57-48BE-AA4C-DF140ADEEAEB}" presName="composite" presStyleCnt="0"/>
      <dgm:spPr/>
    </dgm:pt>
    <dgm:pt modelId="{640923A7-20F6-430C-A308-B2A5B326AA25}" type="pres">
      <dgm:prSet presAssocID="{1970E8D1-8E57-48BE-AA4C-DF140ADEEAEB}" presName="bentUpArrow1" presStyleLbl="alignImgPlace1" presStyleIdx="0" presStyleCnt="6"/>
      <dgm:spPr/>
    </dgm:pt>
    <dgm:pt modelId="{22F0E39F-64BC-4C1B-AFB5-A8271D00F2D9}" type="pres">
      <dgm:prSet presAssocID="{1970E8D1-8E57-48BE-AA4C-DF140ADEEAEB}" presName="ParentText" presStyleLbl="node1" presStyleIdx="0" presStyleCnt="7" custScaleX="112816" custScaleY="91646">
        <dgm:presLayoutVars>
          <dgm:chMax val="1"/>
          <dgm:chPref val="1"/>
          <dgm:bulletEnabled val="1"/>
        </dgm:presLayoutVars>
      </dgm:prSet>
      <dgm:spPr/>
    </dgm:pt>
    <dgm:pt modelId="{EE9B806A-9FAF-4D92-9BB0-39A525C38BC5}" type="pres">
      <dgm:prSet presAssocID="{1970E8D1-8E57-48BE-AA4C-DF140ADEEAEB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CF50C14C-F9DD-400D-9C43-FF905DA62BC5}" type="pres">
      <dgm:prSet presAssocID="{F36D0DFD-4263-458A-9348-0F5677F2A1CB}" presName="sibTrans" presStyleCnt="0"/>
      <dgm:spPr/>
    </dgm:pt>
    <dgm:pt modelId="{C9A5D92A-756E-4AFB-AEB1-4160D91BAC57}" type="pres">
      <dgm:prSet presAssocID="{9EE6D154-7E6C-4BEA-9038-65762F653BB2}" presName="composite" presStyleCnt="0"/>
      <dgm:spPr/>
    </dgm:pt>
    <dgm:pt modelId="{62FE3B1B-68AD-42B7-AC93-4CBD5FBA67D7}" type="pres">
      <dgm:prSet presAssocID="{9EE6D154-7E6C-4BEA-9038-65762F653BB2}" presName="bentUpArrow1" presStyleLbl="alignImgPlace1" presStyleIdx="1" presStyleCnt="6"/>
      <dgm:spPr/>
    </dgm:pt>
    <dgm:pt modelId="{CB2723AF-5B10-4BA7-BD6B-CA6AE36B8DD7}" type="pres">
      <dgm:prSet presAssocID="{9EE6D154-7E6C-4BEA-9038-65762F653BB2}" presName="ParentText" presStyleLbl="node1" presStyleIdx="1" presStyleCnt="7" custScaleX="102179" custScaleY="90223">
        <dgm:presLayoutVars>
          <dgm:chMax val="1"/>
          <dgm:chPref val="1"/>
          <dgm:bulletEnabled val="1"/>
        </dgm:presLayoutVars>
      </dgm:prSet>
      <dgm:spPr/>
    </dgm:pt>
    <dgm:pt modelId="{58833400-D8CF-418E-BB37-BFB236CC45E0}" type="pres">
      <dgm:prSet presAssocID="{9EE6D154-7E6C-4BEA-9038-65762F653BB2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E9F2B76-8577-4EC4-B286-3469F0B91EEC}" type="pres">
      <dgm:prSet presAssocID="{44923895-428B-4FAC-A15B-077ACF22CF2D}" presName="sibTrans" presStyleCnt="0"/>
      <dgm:spPr/>
    </dgm:pt>
    <dgm:pt modelId="{511F151D-3A19-45A9-ABAB-4F9E3468AE30}" type="pres">
      <dgm:prSet presAssocID="{C755AA1F-9DE5-4472-879B-34BF40BEBA57}" presName="composite" presStyleCnt="0"/>
      <dgm:spPr/>
    </dgm:pt>
    <dgm:pt modelId="{4DBB0955-311A-4E4C-A206-A944ECA2B008}" type="pres">
      <dgm:prSet presAssocID="{C755AA1F-9DE5-4472-879B-34BF40BEBA57}" presName="bentUpArrow1" presStyleLbl="alignImgPlace1" presStyleIdx="2" presStyleCnt="6"/>
      <dgm:spPr/>
    </dgm:pt>
    <dgm:pt modelId="{C23D4AC4-4226-4B8D-980B-2D019CBF9C14}" type="pres">
      <dgm:prSet presAssocID="{C755AA1F-9DE5-4472-879B-34BF40BEBA57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AAAEEBF3-099B-45BB-9272-0BD585DE811A}" type="pres">
      <dgm:prSet presAssocID="{C755AA1F-9DE5-4472-879B-34BF40BEBA57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03644CB-0CD1-4904-A7D2-CA4589D67200}" type="pres">
      <dgm:prSet presAssocID="{279115D5-E84F-4ABB-A102-90E3F509929B}" presName="sibTrans" presStyleCnt="0"/>
      <dgm:spPr/>
    </dgm:pt>
    <dgm:pt modelId="{BA5356F6-796D-4675-B782-D776C1E8F89D}" type="pres">
      <dgm:prSet presAssocID="{DF6FA677-023E-4FD4-8005-AC89C122EA21}" presName="composite" presStyleCnt="0"/>
      <dgm:spPr/>
    </dgm:pt>
    <dgm:pt modelId="{4C95851F-EAFC-4C32-9449-45FCBEDD8255}" type="pres">
      <dgm:prSet presAssocID="{DF6FA677-023E-4FD4-8005-AC89C122EA21}" presName="bentUpArrow1" presStyleLbl="alignImgPlace1" presStyleIdx="3" presStyleCnt="6"/>
      <dgm:spPr/>
    </dgm:pt>
    <dgm:pt modelId="{EE348CB3-5F25-4767-A09B-82D5E03839C8}" type="pres">
      <dgm:prSet presAssocID="{DF6FA677-023E-4FD4-8005-AC89C122EA21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C24EF572-3173-42D5-A53D-4AE363C189BE}" type="pres">
      <dgm:prSet presAssocID="{DF6FA677-023E-4FD4-8005-AC89C122EA21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BA36900-CDBA-4764-970E-10D48899B64F}" type="pres">
      <dgm:prSet presAssocID="{82661A52-B12B-48E2-89D5-EF117937000E}" presName="sibTrans" presStyleCnt="0"/>
      <dgm:spPr/>
    </dgm:pt>
    <dgm:pt modelId="{6A5D54CE-F074-44AA-8A07-45643C9AFBDB}" type="pres">
      <dgm:prSet presAssocID="{C35C9626-6ED3-42CF-9D1E-1DD259F71848}" presName="composite" presStyleCnt="0"/>
      <dgm:spPr/>
    </dgm:pt>
    <dgm:pt modelId="{DC03B376-A265-462C-BB7F-DC6160650BBE}" type="pres">
      <dgm:prSet presAssocID="{C35C9626-6ED3-42CF-9D1E-1DD259F71848}" presName="bentUpArrow1" presStyleLbl="alignImgPlace1" presStyleIdx="4" presStyleCnt="6"/>
      <dgm:spPr/>
    </dgm:pt>
    <dgm:pt modelId="{7E6A9498-8360-4E3C-9EF6-5B5E53EE0A83}" type="pres">
      <dgm:prSet presAssocID="{C35C9626-6ED3-42CF-9D1E-1DD259F71848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27E47B5D-16A9-47B2-8ED7-E935718C8678}" type="pres">
      <dgm:prSet presAssocID="{C35C9626-6ED3-42CF-9D1E-1DD259F71848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FDEC4106-6D29-4A6F-91B5-B25826BC53B8}" type="pres">
      <dgm:prSet presAssocID="{F85BCF88-5BB7-48D1-8F7B-B768FBBD8A7C}" presName="sibTrans" presStyleCnt="0"/>
      <dgm:spPr/>
    </dgm:pt>
    <dgm:pt modelId="{15FDD8FF-11D4-483A-90F0-A792916D6282}" type="pres">
      <dgm:prSet presAssocID="{7367872F-31E2-406A-9159-5DEA4670F9BF}" presName="composite" presStyleCnt="0"/>
      <dgm:spPr/>
    </dgm:pt>
    <dgm:pt modelId="{64A700FF-66B9-4ADE-99FA-D68F3EEDD1BD}" type="pres">
      <dgm:prSet presAssocID="{7367872F-31E2-406A-9159-5DEA4670F9BF}" presName="bentUpArrow1" presStyleLbl="alignImgPlace1" presStyleIdx="5" presStyleCnt="6"/>
      <dgm:spPr/>
    </dgm:pt>
    <dgm:pt modelId="{80E58F39-A37F-4E56-AA5B-2EEAC2C5C33C}" type="pres">
      <dgm:prSet presAssocID="{7367872F-31E2-406A-9159-5DEA4670F9BF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FECC438B-241F-496B-9B86-F44622AC4EE4}" type="pres">
      <dgm:prSet presAssocID="{7367872F-31E2-406A-9159-5DEA4670F9BF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376342A0-3116-4E64-A061-43FDCAA06E8C}" type="pres">
      <dgm:prSet presAssocID="{871D69E1-CA07-4B57-8B3A-9784D81E15A0}" presName="sibTrans" presStyleCnt="0"/>
      <dgm:spPr/>
    </dgm:pt>
    <dgm:pt modelId="{2902ED85-081C-47A0-BE95-533B4204FE4B}" type="pres">
      <dgm:prSet presAssocID="{3F67952F-A092-4B1E-903B-72CC4DAC16BD}" presName="composite" presStyleCnt="0"/>
      <dgm:spPr/>
    </dgm:pt>
    <dgm:pt modelId="{869243F1-E498-4AD8-82BF-2FEB9B820C9E}" type="pres">
      <dgm:prSet presAssocID="{3F67952F-A092-4B1E-903B-72CC4DAC16BD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41726102-A251-4ECB-BE84-EFAF2D560271}" srcId="{66D09476-D490-4444-98F7-ACB667DBB80B}" destId="{9EE6D154-7E6C-4BEA-9038-65762F653BB2}" srcOrd="1" destOrd="0" parTransId="{3A00090A-87E9-4157-B59B-DE68A56E73CD}" sibTransId="{44923895-428B-4FAC-A15B-077ACF22CF2D}"/>
    <dgm:cxn modelId="{94156D08-1FCC-4B64-B411-5A8FA4220ABF}" type="presOf" srcId="{1970E8D1-8E57-48BE-AA4C-DF140ADEEAEB}" destId="{22F0E39F-64BC-4C1B-AFB5-A8271D00F2D9}" srcOrd="0" destOrd="0" presId="urn:microsoft.com/office/officeart/2005/8/layout/StepDownProcess"/>
    <dgm:cxn modelId="{4C0F3117-B5B2-4922-8E30-945BB7F9E25A}" type="presOf" srcId="{66D09476-D490-4444-98F7-ACB667DBB80B}" destId="{09C5AE24-4141-4616-8753-F8E0D7324AEB}" srcOrd="0" destOrd="0" presId="urn:microsoft.com/office/officeart/2005/8/layout/StepDownProcess"/>
    <dgm:cxn modelId="{85DF1528-1654-4DB5-B1DA-37F815851B0F}" srcId="{66D09476-D490-4444-98F7-ACB667DBB80B}" destId="{DF6FA677-023E-4FD4-8005-AC89C122EA21}" srcOrd="3" destOrd="0" parTransId="{639B8C32-8D6B-4E8D-A0CB-9A5D6D20AB24}" sibTransId="{82661A52-B12B-48E2-89D5-EF117937000E}"/>
    <dgm:cxn modelId="{99821E2E-68D0-4958-BAD8-4251FCA6F9FC}" type="presOf" srcId="{7367872F-31E2-406A-9159-5DEA4670F9BF}" destId="{80E58F39-A37F-4E56-AA5B-2EEAC2C5C33C}" srcOrd="0" destOrd="0" presId="urn:microsoft.com/office/officeart/2005/8/layout/StepDownProcess"/>
    <dgm:cxn modelId="{47010B3D-8C93-404C-B644-3B677FACC499}" type="presOf" srcId="{3F67952F-A092-4B1E-903B-72CC4DAC16BD}" destId="{869243F1-E498-4AD8-82BF-2FEB9B820C9E}" srcOrd="0" destOrd="0" presId="urn:microsoft.com/office/officeart/2005/8/layout/StepDownProcess"/>
    <dgm:cxn modelId="{12DA985A-706C-46D6-AFC9-5DE2A05442F7}" srcId="{66D09476-D490-4444-98F7-ACB667DBB80B}" destId="{C35C9626-6ED3-42CF-9D1E-1DD259F71848}" srcOrd="4" destOrd="0" parTransId="{521E8CA5-1965-40F8-885E-F20836CF5CC8}" sibTransId="{F85BCF88-5BB7-48D1-8F7B-B768FBBD8A7C}"/>
    <dgm:cxn modelId="{09F42083-D070-46F1-A114-2D22F644F7C0}" type="presOf" srcId="{9EE6D154-7E6C-4BEA-9038-65762F653BB2}" destId="{CB2723AF-5B10-4BA7-BD6B-CA6AE36B8DD7}" srcOrd="0" destOrd="0" presId="urn:microsoft.com/office/officeart/2005/8/layout/StepDownProcess"/>
    <dgm:cxn modelId="{017CE1B0-E0E0-4D19-9F46-8814FA905C45}" srcId="{66D09476-D490-4444-98F7-ACB667DBB80B}" destId="{C755AA1F-9DE5-4472-879B-34BF40BEBA57}" srcOrd="2" destOrd="0" parTransId="{582789AC-3CDB-4938-978E-9C8477A4A6CF}" sibTransId="{279115D5-E84F-4ABB-A102-90E3F509929B}"/>
    <dgm:cxn modelId="{7AA2D4B6-EBB4-48CB-A22B-D7B9EC32C75B}" srcId="{66D09476-D490-4444-98F7-ACB667DBB80B}" destId="{3F67952F-A092-4B1E-903B-72CC4DAC16BD}" srcOrd="6" destOrd="0" parTransId="{73E39E23-8DC6-4F99-995C-728064B14BBC}" sibTransId="{0CC2A856-3308-4979-9618-BAA35BC081B1}"/>
    <dgm:cxn modelId="{632BEDBE-EFFF-45B9-A6AA-D39ABFA5ED7F}" srcId="{66D09476-D490-4444-98F7-ACB667DBB80B}" destId="{1970E8D1-8E57-48BE-AA4C-DF140ADEEAEB}" srcOrd="0" destOrd="0" parTransId="{ECA0260C-7494-4547-99B5-36ADF803B636}" sibTransId="{F36D0DFD-4263-458A-9348-0F5677F2A1CB}"/>
    <dgm:cxn modelId="{74C9DEC8-FE59-456E-9852-7BA8D0E80924}" type="presOf" srcId="{C755AA1F-9DE5-4472-879B-34BF40BEBA57}" destId="{C23D4AC4-4226-4B8D-980B-2D019CBF9C14}" srcOrd="0" destOrd="0" presId="urn:microsoft.com/office/officeart/2005/8/layout/StepDownProcess"/>
    <dgm:cxn modelId="{C3F02ADC-660C-471D-B3D5-26872C9ECA18}" srcId="{66D09476-D490-4444-98F7-ACB667DBB80B}" destId="{7367872F-31E2-406A-9159-5DEA4670F9BF}" srcOrd="5" destOrd="0" parTransId="{937E0D95-2673-48D8-9ECC-2AE2FDE4A706}" sibTransId="{871D69E1-CA07-4B57-8B3A-9784D81E15A0}"/>
    <dgm:cxn modelId="{714FC2DF-A516-402A-9418-87A75074F38C}" type="presOf" srcId="{C35C9626-6ED3-42CF-9D1E-1DD259F71848}" destId="{7E6A9498-8360-4E3C-9EF6-5B5E53EE0A83}" srcOrd="0" destOrd="0" presId="urn:microsoft.com/office/officeart/2005/8/layout/StepDownProcess"/>
    <dgm:cxn modelId="{C55E21FA-AD28-4E52-BE85-BF1C76C9CC72}" type="presOf" srcId="{DF6FA677-023E-4FD4-8005-AC89C122EA21}" destId="{EE348CB3-5F25-4767-A09B-82D5E03839C8}" srcOrd="0" destOrd="0" presId="urn:microsoft.com/office/officeart/2005/8/layout/StepDownProcess"/>
    <dgm:cxn modelId="{461F8A7A-13FF-44C2-AF10-80CD7205B4A2}" type="presParOf" srcId="{09C5AE24-4141-4616-8753-F8E0D7324AEB}" destId="{52E40280-5E27-403C-988A-64EFF8B128CA}" srcOrd="0" destOrd="0" presId="urn:microsoft.com/office/officeart/2005/8/layout/StepDownProcess"/>
    <dgm:cxn modelId="{2DB286E9-EC27-4441-9CC4-B618FCB27930}" type="presParOf" srcId="{52E40280-5E27-403C-988A-64EFF8B128CA}" destId="{640923A7-20F6-430C-A308-B2A5B326AA25}" srcOrd="0" destOrd="0" presId="urn:microsoft.com/office/officeart/2005/8/layout/StepDownProcess"/>
    <dgm:cxn modelId="{41AF9754-6DDD-492D-AE2B-9AEDB687201F}" type="presParOf" srcId="{52E40280-5E27-403C-988A-64EFF8B128CA}" destId="{22F0E39F-64BC-4C1B-AFB5-A8271D00F2D9}" srcOrd="1" destOrd="0" presId="urn:microsoft.com/office/officeart/2005/8/layout/StepDownProcess"/>
    <dgm:cxn modelId="{16A7EA4B-2706-4587-B690-62AE8EE92402}" type="presParOf" srcId="{52E40280-5E27-403C-988A-64EFF8B128CA}" destId="{EE9B806A-9FAF-4D92-9BB0-39A525C38BC5}" srcOrd="2" destOrd="0" presId="urn:microsoft.com/office/officeart/2005/8/layout/StepDownProcess"/>
    <dgm:cxn modelId="{FB33BB35-542A-4F1A-A1F9-CE843C83DD0B}" type="presParOf" srcId="{09C5AE24-4141-4616-8753-F8E0D7324AEB}" destId="{CF50C14C-F9DD-400D-9C43-FF905DA62BC5}" srcOrd="1" destOrd="0" presId="urn:microsoft.com/office/officeart/2005/8/layout/StepDownProcess"/>
    <dgm:cxn modelId="{0ED3892C-AEA8-4798-B095-B721EBD5EA91}" type="presParOf" srcId="{09C5AE24-4141-4616-8753-F8E0D7324AEB}" destId="{C9A5D92A-756E-4AFB-AEB1-4160D91BAC57}" srcOrd="2" destOrd="0" presId="urn:microsoft.com/office/officeart/2005/8/layout/StepDownProcess"/>
    <dgm:cxn modelId="{3D5D333B-262B-4AB5-AB65-4CDF941F486B}" type="presParOf" srcId="{C9A5D92A-756E-4AFB-AEB1-4160D91BAC57}" destId="{62FE3B1B-68AD-42B7-AC93-4CBD5FBA67D7}" srcOrd="0" destOrd="0" presId="urn:microsoft.com/office/officeart/2005/8/layout/StepDownProcess"/>
    <dgm:cxn modelId="{6FF8CC71-E697-4053-AEEC-89BE08B01DFF}" type="presParOf" srcId="{C9A5D92A-756E-4AFB-AEB1-4160D91BAC57}" destId="{CB2723AF-5B10-4BA7-BD6B-CA6AE36B8DD7}" srcOrd="1" destOrd="0" presId="urn:microsoft.com/office/officeart/2005/8/layout/StepDownProcess"/>
    <dgm:cxn modelId="{D739B39F-59E6-4AF0-9F9A-D0A2BDB4AF4B}" type="presParOf" srcId="{C9A5D92A-756E-4AFB-AEB1-4160D91BAC57}" destId="{58833400-D8CF-418E-BB37-BFB236CC45E0}" srcOrd="2" destOrd="0" presId="urn:microsoft.com/office/officeart/2005/8/layout/StepDownProcess"/>
    <dgm:cxn modelId="{A353A688-D032-4281-AEB7-58D2A71E9D71}" type="presParOf" srcId="{09C5AE24-4141-4616-8753-F8E0D7324AEB}" destId="{DE9F2B76-8577-4EC4-B286-3469F0B91EEC}" srcOrd="3" destOrd="0" presId="urn:microsoft.com/office/officeart/2005/8/layout/StepDownProcess"/>
    <dgm:cxn modelId="{EE0D1F2A-0576-4EE6-A251-8A91923D68B4}" type="presParOf" srcId="{09C5AE24-4141-4616-8753-F8E0D7324AEB}" destId="{511F151D-3A19-45A9-ABAB-4F9E3468AE30}" srcOrd="4" destOrd="0" presId="urn:microsoft.com/office/officeart/2005/8/layout/StepDownProcess"/>
    <dgm:cxn modelId="{5D4B8C9E-B3AD-4668-A8F5-38B6A69F5499}" type="presParOf" srcId="{511F151D-3A19-45A9-ABAB-4F9E3468AE30}" destId="{4DBB0955-311A-4E4C-A206-A944ECA2B008}" srcOrd="0" destOrd="0" presId="urn:microsoft.com/office/officeart/2005/8/layout/StepDownProcess"/>
    <dgm:cxn modelId="{F894F465-11AC-44E7-A426-1AEBC7B49BF0}" type="presParOf" srcId="{511F151D-3A19-45A9-ABAB-4F9E3468AE30}" destId="{C23D4AC4-4226-4B8D-980B-2D019CBF9C14}" srcOrd="1" destOrd="0" presId="urn:microsoft.com/office/officeart/2005/8/layout/StepDownProcess"/>
    <dgm:cxn modelId="{EC5B52E8-818F-4060-AEB1-88FCFA6BF12C}" type="presParOf" srcId="{511F151D-3A19-45A9-ABAB-4F9E3468AE30}" destId="{AAAEEBF3-099B-45BB-9272-0BD585DE811A}" srcOrd="2" destOrd="0" presId="urn:microsoft.com/office/officeart/2005/8/layout/StepDownProcess"/>
    <dgm:cxn modelId="{F1A55648-14CA-4FC0-AC79-6539909199BE}" type="presParOf" srcId="{09C5AE24-4141-4616-8753-F8E0D7324AEB}" destId="{703644CB-0CD1-4904-A7D2-CA4589D67200}" srcOrd="5" destOrd="0" presId="urn:microsoft.com/office/officeart/2005/8/layout/StepDownProcess"/>
    <dgm:cxn modelId="{D616E81A-93FC-4B6C-865D-1800C0BC4975}" type="presParOf" srcId="{09C5AE24-4141-4616-8753-F8E0D7324AEB}" destId="{BA5356F6-796D-4675-B782-D776C1E8F89D}" srcOrd="6" destOrd="0" presId="urn:microsoft.com/office/officeart/2005/8/layout/StepDownProcess"/>
    <dgm:cxn modelId="{7D2195B2-E2BB-4125-B755-83698D2BAC5E}" type="presParOf" srcId="{BA5356F6-796D-4675-B782-D776C1E8F89D}" destId="{4C95851F-EAFC-4C32-9449-45FCBEDD8255}" srcOrd="0" destOrd="0" presId="urn:microsoft.com/office/officeart/2005/8/layout/StepDownProcess"/>
    <dgm:cxn modelId="{7E5CD902-0DCC-42F4-8232-DE3259F9BF83}" type="presParOf" srcId="{BA5356F6-796D-4675-B782-D776C1E8F89D}" destId="{EE348CB3-5F25-4767-A09B-82D5E03839C8}" srcOrd="1" destOrd="0" presId="urn:microsoft.com/office/officeart/2005/8/layout/StepDownProcess"/>
    <dgm:cxn modelId="{9339AC33-B97F-4010-97EB-E029A28C7B56}" type="presParOf" srcId="{BA5356F6-796D-4675-B782-D776C1E8F89D}" destId="{C24EF572-3173-42D5-A53D-4AE363C189BE}" srcOrd="2" destOrd="0" presId="urn:microsoft.com/office/officeart/2005/8/layout/StepDownProcess"/>
    <dgm:cxn modelId="{6A36D639-B816-43C7-836E-CEB9E9278139}" type="presParOf" srcId="{09C5AE24-4141-4616-8753-F8E0D7324AEB}" destId="{7BA36900-CDBA-4764-970E-10D48899B64F}" srcOrd="7" destOrd="0" presId="urn:microsoft.com/office/officeart/2005/8/layout/StepDownProcess"/>
    <dgm:cxn modelId="{D19EE433-0F23-4552-90ED-A8F0866A3D5C}" type="presParOf" srcId="{09C5AE24-4141-4616-8753-F8E0D7324AEB}" destId="{6A5D54CE-F074-44AA-8A07-45643C9AFBDB}" srcOrd="8" destOrd="0" presId="urn:microsoft.com/office/officeart/2005/8/layout/StepDownProcess"/>
    <dgm:cxn modelId="{BE6BCB7C-E42B-4B12-82F6-82A80BD82F1F}" type="presParOf" srcId="{6A5D54CE-F074-44AA-8A07-45643C9AFBDB}" destId="{DC03B376-A265-462C-BB7F-DC6160650BBE}" srcOrd="0" destOrd="0" presId="urn:microsoft.com/office/officeart/2005/8/layout/StepDownProcess"/>
    <dgm:cxn modelId="{03B437D6-F890-425F-8246-3B11A024168F}" type="presParOf" srcId="{6A5D54CE-F074-44AA-8A07-45643C9AFBDB}" destId="{7E6A9498-8360-4E3C-9EF6-5B5E53EE0A83}" srcOrd="1" destOrd="0" presId="urn:microsoft.com/office/officeart/2005/8/layout/StepDownProcess"/>
    <dgm:cxn modelId="{C5FE2327-5C87-4AD1-A86E-9E01EBD7730C}" type="presParOf" srcId="{6A5D54CE-F074-44AA-8A07-45643C9AFBDB}" destId="{27E47B5D-16A9-47B2-8ED7-E935718C8678}" srcOrd="2" destOrd="0" presId="urn:microsoft.com/office/officeart/2005/8/layout/StepDownProcess"/>
    <dgm:cxn modelId="{4543C938-E195-4304-A19E-CFD2861555D6}" type="presParOf" srcId="{09C5AE24-4141-4616-8753-F8E0D7324AEB}" destId="{FDEC4106-6D29-4A6F-91B5-B25826BC53B8}" srcOrd="9" destOrd="0" presId="urn:microsoft.com/office/officeart/2005/8/layout/StepDownProcess"/>
    <dgm:cxn modelId="{A6F059B2-46CD-4574-9F33-1EDADEC96EED}" type="presParOf" srcId="{09C5AE24-4141-4616-8753-F8E0D7324AEB}" destId="{15FDD8FF-11D4-483A-90F0-A792916D6282}" srcOrd="10" destOrd="0" presId="urn:microsoft.com/office/officeart/2005/8/layout/StepDownProcess"/>
    <dgm:cxn modelId="{5009D7D5-B8F4-435E-9C5D-E91C248AF40F}" type="presParOf" srcId="{15FDD8FF-11D4-483A-90F0-A792916D6282}" destId="{64A700FF-66B9-4ADE-99FA-D68F3EEDD1BD}" srcOrd="0" destOrd="0" presId="urn:microsoft.com/office/officeart/2005/8/layout/StepDownProcess"/>
    <dgm:cxn modelId="{4A8DAA39-72F9-4AAC-901C-00ED7425A4FA}" type="presParOf" srcId="{15FDD8FF-11D4-483A-90F0-A792916D6282}" destId="{80E58F39-A37F-4E56-AA5B-2EEAC2C5C33C}" srcOrd="1" destOrd="0" presId="urn:microsoft.com/office/officeart/2005/8/layout/StepDownProcess"/>
    <dgm:cxn modelId="{80F2BE55-7434-4F60-9039-F5B0EB94855A}" type="presParOf" srcId="{15FDD8FF-11D4-483A-90F0-A792916D6282}" destId="{FECC438B-241F-496B-9B86-F44622AC4EE4}" srcOrd="2" destOrd="0" presId="urn:microsoft.com/office/officeart/2005/8/layout/StepDownProcess"/>
    <dgm:cxn modelId="{BE91AFD5-D661-4042-A07A-5A2E36452AAD}" type="presParOf" srcId="{09C5AE24-4141-4616-8753-F8E0D7324AEB}" destId="{376342A0-3116-4E64-A061-43FDCAA06E8C}" srcOrd="11" destOrd="0" presId="urn:microsoft.com/office/officeart/2005/8/layout/StepDownProcess"/>
    <dgm:cxn modelId="{B05E46C6-D2AA-4B8C-853C-334038B09407}" type="presParOf" srcId="{09C5AE24-4141-4616-8753-F8E0D7324AEB}" destId="{2902ED85-081C-47A0-BE95-533B4204FE4B}" srcOrd="12" destOrd="0" presId="urn:microsoft.com/office/officeart/2005/8/layout/StepDownProcess"/>
    <dgm:cxn modelId="{44F4FFD4-964F-4377-B12A-293C4B5DB102}" type="presParOf" srcId="{2902ED85-081C-47A0-BE95-533B4204FE4B}" destId="{869243F1-E498-4AD8-82BF-2FEB9B820C9E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923A7-20F6-430C-A308-B2A5B326AA25}">
      <dsp:nvSpPr>
        <dsp:cNvPr id="0" name=""/>
        <dsp:cNvSpPr/>
      </dsp:nvSpPr>
      <dsp:spPr>
        <a:xfrm rot="5400000">
          <a:off x="1208872" y="663604"/>
          <a:ext cx="593407" cy="6755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2F0E39F-64BC-4C1B-AFB5-A8271D00F2D9}">
      <dsp:nvSpPr>
        <dsp:cNvPr id="0" name=""/>
        <dsp:cNvSpPr/>
      </dsp:nvSpPr>
      <dsp:spPr>
        <a:xfrm>
          <a:off x="987642" y="35007"/>
          <a:ext cx="1126974" cy="64081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Data </a:t>
          </a:r>
          <a:r>
            <a:rPr lang="en-IN" sz="1200" kern="1200" dirty="0" err="1"/>
            <a:t>Acquistion</a:t>
          </a:r>
          <a:endParaRPr lang="en-IN" sz="1200" kern="1200" dirty="0"/>
        </a:p>
      </dsp:txBody>
      <dsp:txXfrm>
        <a:off x="1018930" y="66295"/>
        <a:ext cx="1064398" cy="578242"/>
      </dsp:txXfrm>
    </dsp:sp>
    <dsp:sp modelId="{EE9B806A-9FAF-4D92-9BB0-39A525C38BC5}">
      <dsp:nvSpPr>
        <dsp:cNvPr id="0" name=""/>
        <dsp:cNvSpPr/>
      </dsp:nvSpPr>
      <dsp:spPr>
        <a:xfrm>
          <a:off x="2050604" y="72488"/>
          <a:ext cx="726540" cy="56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FE3B1B-68AD-42B7-AC93-4CBD5FBA67D7}">
      <dsp:nvSpPr>
        <dsp:cNvPr id="0" name=""/>
        <dsp:cNvSpPr/>
      </dsp:nvSpPr>
      <dsp:spPr>
        <a:xfrm rot="5400000">
          <a:off x="2014704" y="1414891"/>
          <a:ext cx="593407" cy="6755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B2723AF-5B10-4BA7-BD6B-CA6AE36B8DD7}">
      <dsp:nvSpPr>
        <dsp:cNvPr id="0" name=""/>
        <dsp:cNvSpPr/>
      </dsp:nvSpPr>
      <dsp:spPr>
        <a:xfrm>
          <a:off x="1846603" y="791268"/>
          <a:ext cx="1020716" cy="63086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Model Development</a:t>
          </a:r>
        </a:p>
      </dsp:txBody>
      <dsp:txXfrm>
        <a:off x="1877405" y="822070"/>
        <a:ext cx="959112" cy="569263"/>
      </dsp:txXfrm>
    </dsp:sp>
    <dsp:sp modelId="{58833400-D8CF-418E-BB37-BFB236CC45E0}">
      <dsp:nvSpPr>
        <dsp:cNvPr id="0" name=""/>
        <dsp:cNvSpPr/>
      </dsp:nvSpPr>
      <dsp:spPr>
        <a:xfrm>
          <a:off x="2856436" y="823774"/>
          <a:ext cx="726540" cy="56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B0955-311A-4E4C-A206-A944ECA2B008}">
      <dsp:nvSpPr>
        <dsp:cNvPr id="0" name=""/>
        <dsp:cNvSpPr/>
      </dsp:nvSpPr>
      <dsp:spPr>
        <a:xfrm rot="5400000">
          <a:off x="2862781" y="2200359"/>
          <a:ext cx="593407" cy="6755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3D4AC4-4226-4B8D-980B-2D019CBF9C14}">
      <dsp:nvSpPr>
        <dsp:cNvPr id="0" name=""/>
        <dsp:cNvSpPr/>
      </dsp:nvSpPr>
      <dsp:spPr>
        <a:xfrm>
          <a:off x="2705564" y="1542555"/>
          <a:ext cx="998948" cy="6992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Video Inference</a:t>
          </a:r>
        </a:p>
      </dsp:txBody>
      <dsp:txXfrm>
        <a:off x="2739704" y="1576695"/>
        <a:ext cx="930668" cy="630951"/>
      </dsp:txXfrm>
    </dsp:sp>
    <dsp:sp modelId="{AAAEEBF3-099B-45BB-9272-0BD585DE811A}">
      <dsp:nvSpPr>
        <dsp:cNvPr id="0" name=""/>
        <dsp:cNvSpPr/>
      </dsp:nvSpPr>
      <dsp:spPr>
        <a:xfrm>
          <a:off x="3704513" y="1609242"/>
          <a:ext cx="726540" cy="56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5851F-EAFC-4C32-9449-45FCBEDD8255}">
      <dsp:nvSpPr>
        <dsp:cNvPr id="0" name=""/>
        <dsp:cNvSpPr/>
      </dsp:nvSpPr>
      <dsp:spPr>
        <a:xfrm rot="5400000">
          <a:off x="3721742" y="2985827"/>
          <a:ext cx="593407" cy="6755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E348CB3-5F25-4767-A09B-82D5E03839C8}">
      <dsp:nvSpPr>
        <dsp:cNvPr id="0" name=""/>
        <dsp:cNvSpPr/>
      </dsp:nvSpPr>
      <dsp:spPr>
        <a:xfrm>
          <a:off x="3564525" y="2328023"/>
          <a:ext cx="998948" cy="6992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Weed Highlighting</a:t>
          </a:r>
        </a:p>
      </dsp:txBody>
      <dsp:txXfrm>
        <a:off x="3598665" y="2362163"/>
        <a:ext cx="930668" cy="630951"/>
      </dsp:txXfrm>
    </dsp:sp>
    <dsp:sp modelId="{C24EF572-3173-42D5-A53D-4AE363C189BE}">
      <dsp:nvSpPr>
        <dsp:cNvPr id="0" name=""/>
        <dsp:cNvSpPr/>
      </dsp:nvSpPr>
      <dsp:spPr>
        <a:xfrm>
          <a:off x="4563474" y="2394710"/>
          <a:ext cx="726540" cy="56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3B376-A265-462C-BB7F-DC6160650BBE}">
      <dsp:nvSpPr>
        <dsp:cNvPr id="0" name=""/>
        <dsp:cNvSpPr/>
      </dsp:nvSpPr>
      <dsp:spPr>
        <a:xfrm rot="5400000">
          <a:off x="4580703" y="3771295"/>
          <a:ext cx="593407" cy="6755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E6A9498-8360-4E3C-9EF6-5B5E53EE0A83}">
      <dsp:nvSpPr>
        <dsp:cNvPr id="0" name=""/>
        <dsp:cNvSpPr/>
      </dsp:nvSpPr>
      <dsp:spPr>
        <a:xfrm>
          <a:off x="4423486" y="3113491"/>
          <a:ext cx="998948" cy="6992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Decision Logging</a:t>
          </a:r>
        </a:p>
      </dsp:txBody>
      <dsp:txXfrm>
        <a:off x="4457626" y="3147631"/>
        <a:ext cx="930668" cy="630951"/>
      </dsp:txXfrm>
    </dsp:sp>
    <dsp:sp modelId="{27E47B5D-16A9-47B2-8ED7-E935718C8678}">
      <dsp:nvSpPr>
        <dsp:cNvPr id="0" name=""/>
        <dsp:cNvSpPr/>
      </dsp:nvSpPr>
      <dsp:spPr>
        <a:xfrm>
          <a:off x="5422435" y="3180178"/>
          <a:ext cx="726540" cy="56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700FF-66B9-4ADE-99FA-D68F3EEDD1BD}">
      <dsp:nvSpPr>
        <dsp:cNvPr id="0" name=""/>
        <dsp:cNvSpPr/>
      </dsp:nvSpPr>
      <dsp:spPr>
        <a:xfrm rot="5400000">
          <a:off x="5439664" y="4556763"/>
          <a:ext cx="593407" cy="6755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0E58F39-A37F-4E56-AA5B-2EEAC2C5C33C}">
      <dsp:nvSpPr>
        <dsp:cNvPr id="0" name=""/>
        <dsp:cNvSpPr/>
      </dsp:nvSpPr>
      <dsp:spPr>
        <a:xfrm>
          <a:off x="5282447" y="3898959"/>
          <a:ext cx="998948" cy="6992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Dashboard</a:t>
          </a:r>
        </a:p>
      </dsp:txBody>
      <dsp:txXfrm>
        <a:off x="5316587" y="3933099"/>
        <a:ext cx="930668" cy="630951"/>
      </dsp:txXfrm>
    </dsp:sp>
    <dsp:sp modelId="{FECC438B-241F-496B-9B86-F44622AC4EE4}">
      <dsp:nvSpPr>
        <dsp:cNvPr id="0" name=""/>
        <dsp:cNvSpPr/>
      </dsp:nvSpPr>
      <dsp:spPr>
        <a:xfrm>
          <a:off x="6281396" y="3965647"/>
          <a:ext cx="726540" cy="56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243F1-E498-4AD8-82BF-2FEB9B820C9E}">
      <dsp:nvSpPr>
        <dsp:cNvPr id="0" name=""/>
        <dsp:cNvSpPr/>
      </dsp:nvSpPr>
      <dsp:spPr>
        <a:xfrm>
          <a:off x="6141408" y="4684427"/>
          <a:ext cx="998948" cy="69923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Outcome and Demo</a:t>
          </a:r>
        </a:p>
      </dsp:txBody>
      <dsp:txXfrm>
        <a:off x="6175548" y="4718567"/>
        <a:ext cx="930668" cy="630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1455-A4BE-7D17-6C63-84EA93EC8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72F92-2F1A-EC30-EC90-5C99FA91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3E4B-094A-7B3A-229C-D206C4A5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E7BA-B8AC-4560-A699-4FE721BEED4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CA25-E3F5-018E-A3D0-25C71E3F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F4289-8447-4548-9DBF-3B04307C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0074-E4BC-4135-99B8-6F0E7DB4C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1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8A13-E973-679C-F01F-4AC88CE1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6AAA3-5B17-A2DA-C118-0B9A7F14D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F300-D3F3-1FA6-F793-17472F35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E7BA-B8AC-4560-A699-4FE721BEED4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50038-296A-689F-726A-23F79814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696AF-059A-10AC-DA42-FABABDC6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0074-E4BC-4135-99B8-6F0E7DB4C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06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F1E12-5079-EBAE-72F9-7DDA9C5AA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5D06B-250F-2CAF-37BB-769C17E61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8A0A-1C14-DECE-8F70-E9535A3A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E7BA-B8AC-4560-A699-4FE721BEED4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5DC0-EABA-396C-F149-690F9BB6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68515-5B63-19C6-14D1-AC61F75A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0074-E4BC-4135-99B8-6F0E7DB4C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1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62F4-754D-C6DF-9B15-EF077525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2C63-264A-0C38-C13A-4B8C9A63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21EC-E3AA-4FBB-9ABD-ECC4B25C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E7BA-B8AC-4560-A699-4FE721BEED4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6E1A-1CF2-40B7-8D1B-C193C391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8BC7-F658-940D-1435-F0253940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0074-E4BC-4135-99B8-6F0E7DB4C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5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3710-2C15-C716-C03C-F322F281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8AE71-A948-9581-56BF-C44106F1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EAB8-CBED-DBBB-701E-A7885AE3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E7BA-B8AC-4560-A699-4FE721BEED4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1D61-97C5-7101-0C59-AD380597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B6AF8-EF25-0D2A-9EDC-A4B568D6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0074-E4BC-4135-99B8-6F0E7DB4C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2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83C6-2B4A-0032-3563-0AEB48F6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C752-AC1B-04B9-6DA6-F88AB41C8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06480-87D0-9A56-30F4-B22F5107D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D8B56-0F2C-F217-FAF2-DAB736B0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E7BA-B8AC-4560-A699-4FE721BEED4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522B-7964-0138-6258-317178AA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5B930-2DCA-5E15-40E1-80B385B4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0074-E4BC-4135-99B8-6F0E7DB4C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2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7A93-A661-E4B3-A82C-5956F94D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E3DB7-3B45-4469-FC09-D0CAC6085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34B1-582C-0652-4CB1-3B615860A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DB28D-6E5A-6515-6E79-13BF87DA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0A28D-1125-D826-1FAB-CDDE85F0B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80958-09BC-805F-F77A-AC853057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E7BA-B8AC-4560-A699-4FE721BEED4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0C9CB-4F25-E418-78E1-11785029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6E3BE-0A5F-7E8A-94F7-0A986265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0074-E4BC-4135-99B8-6F0E7DB4C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37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A94B-4CBD-BBF5-0AA5-A2F4106C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4F13C-E3F8-1F2E-6604-14FEAC14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E7BA-B8AC-4560-A699-4FE721BEED4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0DA0E-0FD2-136E-EC65-64CDD31A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211F1-3165-ED7D-FAA6-B2A5CF3B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0074-E4BC-4135-99B8-6F0E7DB4C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1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435D2-8D74-8117-6619-22779C8A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E7BA-B8AC-4560-A699-4FE721BEED4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9538C-1BF1-79E3-9316-FB741291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4C48E-BAFE-C429-FCDE-934BD112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0074-E4BC-4135-99B8-6F0E7DB4C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0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5AF7-9356-5FD7-392B-AAC750C6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14EE-41A4-0F44-7773-E6FF8D85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39D3D-E895-94CC-B771-F9C2F69A1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FBD20-8E69-2F60-5BEE-D86E7C74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E7BA-B8AC-4560-A699-4FE721BEED4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0AF37-B147-53DD-D53A-17B18A4F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44481-9C2E-DFA9-A177-41BDB091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0074-E4BC-4135-99B8-6F0E7DB4C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4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766C-C889-7810-715A-A5077F5C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EA3EE-7949-8A88-4EF6-3D69000A5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2D21A-D416-872A-9471-84661DA9C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D623C-04A2-B2D9-8A62-23AA5A37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8E7BA-B8AC-4560-A699-4FE721BEED4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3969C-51BF-7E59-5B03-FF1C3E7B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3420C-3C6B-7E2F-3C0D-08548972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0074-E4BC-4135-99B8-6F0E7DB4C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5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4FAD7-8207-64F0-11BD-B3806E35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5A684-7D56-80A7-FEB2-1E4C4519B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6F21-5A0D-121C-1C59-535AF4F36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8E7BA-B8AC-4560-A699-4FE721BEED4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DDAD-9187-FD1D-B8D2-8668D7184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5491-1486-1506-03F3-6538F6DF8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0074-E4BC-4135-99B8-6F0E7DB4C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342B43-447D-F04B-B2F3-AEA2E40F29D2}"/>
              </a:ext>
            </a:extLst>
          </p:cNvPr>
          <p:cNvSpPr txBox="1"/>
          <p:nvPr/>
        </p:nvSpPr>
        <p:spPr>
          <a:xfrm>
            <a:off x="419095" y="2250595"/>
            <a:ext cx="11486958" cy="7108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000" dirty="0">
                <a:latin typeface="Times New Roman"/>
                <a:cs typeface="Times New Roman"/>
              </a:rPr>
              <a:t>Team Members &amp; What Role They Played While Developing The Project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41698-81C9-CE1F-1E34-23305EF144CC}"/>
              </a:ext>
            </a:extLst>
          </p:cNvPr>
          <p:cNvSpPr txBox="1"/>
          <p:nvPr/>
        </p:nvSpPr>
        <p:spPr>
          <a:xfrm>
            <a:off x="608503" y="-3220"/>
            <a:ext cx="10813774" cy="13943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000" dirty="0" err="1">
                <a:latin typeface="Times New Roman"/>
                <a:cs typeface="Times New Roman"/>
              </a:rPr>
              <a:t>AgriAI</a:t>
            </a:r>
            <a:r>
              <a:rPr lang="en-IN" sz="3000" dirty="0">
                <a:latin typeface="Times New Roman"/>
                <a:cs typeface="Times New Roman"/>
              </a:rPr>
              <a:t> Hackathon</a:t>
            </a:r>
          </a:p>
          <a:p>
            <a:pPr algn="ctr">
              <a:lnSpc>
                <a:spcPct val="150000"/>
              </a:lnSpc>
            </a:pPr>
            <a:r>
              <a:rPr lang="en-IN" sz="3000" dirty="0">
                <a:latin typeface="Times New Roman"/>
                <a:cs typeface="Times New Roman"/>
              </a:rPr>
              <a:t>Team </a:t>
            </a:r>
            <a:r>
              <a:rPr lang="en-IN" sz="3000" dirty="0" err="1">
                <a:latin typeface="Times New Roman"/>
                <a:cs typeface="Times New Roman"/>
              </a:rPr>
              <a:t>Name:CropMindAI</a:t>
            </a:r>
            <a:endParaRPr lang="en-IN" sz="3000" dirty="0">
              <a:latin typeface="Times New Roman"/>
              <a:cs typeface="Times New Roman"/>
            </a:endParaRPr>
          </a:p>
        </p:txBody>
      </p:sp>
      <p:pic>
        <p:nvPicPr>
          <p:cNvPr id="8" name="Picture 7" descr="Vishwakarma_Institute_of_Technology.png">
            <a:extLst>
              <a:ext uri="{FF2B5EF4-FFF2-40B4-BE49-F238E27FC236}">
                <a16:creationId xmlns:a16="http://schemas.microsoft.com/office/drawing/2014/main" id="{403A1B9B-F4B7-D710-C327-FDC63007CC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703" y="0"/>
            <a:ext cx="1451113" cy="1592522"/>
          </a:xfrm>
          <a:prstGeom prst="rect">
            <a:avLst/>
          </a:prstGeom>
        </p:spPr>
      </p:pic>
      <p:pic>
        <p:nvPicPr>
          <p:cNvPr id="2" name="Picture 1" descr="dssa__vit's profile picture">
            <a:extLst>
              <a:ext uri="{FF2B5EF4-FFF2-40B4-BE49-F238E27FC236}">
                <a16:creationId xmlns:a16="http://schemas.microsoft.com/office/drawing/2014/main" id="{C14BFC2E-52F1-255C-E1FA-59FC6939A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963" y="-3220"/>
            <a:ext cx="1712891" cy="159483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3923A5-AF9C-EBB6-7D5F-3CDD32408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134660"/>
              </p:ext>
            </p:extLst>
          </p:nvPr>
        </p:nvGraphicFramePr>
        <p:xfrm>
          <a:off x="1834037" y="3619504"/>
          <a:ext cx="8127999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039534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210704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165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7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Bhakti </a:t>
                      </a:r>
                      <a:r>
                        <a:rPr lang="en-IN" dirty="0" err="1"/>
                        <a:t>Nemane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Team Lead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8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Onkar </a:t>
                      </a:r>
                      <a:r>
                        <a:rPr lang="en-IN" dirty="0" err="1"/>
                        <a:t>Ekatpure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58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Vivek Doifode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Pipeline &amp; Integration Engineer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8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Yadnesh </a:t>
                      </a:r>
                      <a:r>
                        <a:rPr lang="en-IN" dirty="0" err="1"/>
                        <a:t>Gunjalpatil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Dataset &amp; Research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22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73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64C2A-2486-AD84-7FFA-E47402B27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D238-91B8-2259-629D-BB70422D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05" y="84206"/>
            <a:ext cx="10860156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Problem Statement </a:t>
            </a:r>
            <a:endParaRPr lang="en-US" dirty="0"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EA598-704F-AE5A-4B30-BCD8609C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39" y="1409769"/>
            <a:ext cx="1151945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kern="100" dirty="0">
                <a:latin typeface="Times New Roman"/>
                <a:cs typeface="Times New Roman"/>
              </a:rPr>
              <a:t>Real-Time Selective Weed Detection System – Simulation-Driven Approach Using Open Access Agricultural Video Datasets Develop a computer vision system that processes agricultural video feeds from publicly available datasets and classifies vegetation into "Crop" and "Weed" in real time. The system will simulate a spot-spraying robot by highlighting weeds with bounding boxes and generating a corresponding "spray/no-spray" log. The solution will be entirely software-based with no hardware requirements, enabling rapid development during the hackathon.</a:t>
            </a:r>
            <a:endParaRPr lang="en-IN" sz="2400" kern="100" dirty="0">
              <a:latin typeface="Times New Roman"/>
              <a:cs typeface="Times New Roman"/>
            </a:endParaRPr>
          </a:p>
        </p:txBody>
      </p:sp>
      <p:pic>
        <p:nvPicPr>
          <p:cNvPr id="4" name="Picture 3" descr="Vishwakarma_Institute_of_Technology.png">
            <a:extLst>
              <a:ext uri="{FF2B5EF4-FFF2-40B4-BE49-F238E27FC236}">
                <a16:creationId xmlns:a16="http://schemas.microsoft.com/office/drawing/2014/main" id="{2971AB48-2904-22B2-ADA6-025106243D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38200" cy="993913"/>
          </a:xfrm>
          <a:prstGeom prst="rect">
            <a:avLst/>
          </a:prstGeom>
        </p:spPr>
      </p:pic>
      <p:pic>
        <p:nvPicPr>
          <p:cNvPr id="6" name="Picture 5" descr="dssa__vit's profile picture">
            <a:extLst>
              <a:ext uri="{FF2B5EF4-FFF2-40B4-BE49-F238E27FC236}">
                <a16:creationId xmlns:a16="http://schemas.microsoft.com/office/drawing/2014/main" id="{4C58EE1D-0470-5FE8-443D-44875583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657" y="-3220"/>
            <a:ext cx="1209197" cy="10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3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02D2-760D-4A11-6724-A1E7CFB6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05" y="84206"/>
            <a:ext cx="10860156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Introduction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C1B3-80B4-E442-67EC-2736BB487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65" y="1409769"/>
            <a:ext cx="1151945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400" dirty="0"/>
              <a:t>Weeds significantly reduce crop productivity and lead to excessive use of herbicides in traditional farming. This project, </a:t>
            </a:r>
            <a:r>
              <a:rPr lang="en-US" sz="2400" i="1" u="sng" dirty="0"/>
              <a:t>Real-Time Selective Weed Detection System</a:t>
            </a:r>
            <a:r>
              <a:rPr lang="en-US" sz="2400" dirty="0"/>
              <a:t>, uses computer vision and lightweight deep learning models to classify vegetation as Crop or Weed from agricultural video feeds. The system simulates a spot-spraying robot by highlighting weeds with bounding boxes and generating automated spray/no-spray logs, offering a fast, software-only solution for precision agriculture.</a:t>
            </a:r>
            <a:endParaRPr lang="en-IN" sz="2400" kern="100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Vishwakarma_Institute_of_Technology.png">
            <a:extLst>
              <a:ext uri="{FF2B5EF4-FFF2-40B4-BE49-F238E27FC236}">
                <a16:creationId xmlns:a16="http://schemas.microsoft.com/office/drawing/2014/main" id="{46324226-4E1E-5B85-9844-99F66253CE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38200" cy="993913"/>
          </a:xfrm>
          <a:prstGeom prst="rect">
            <a:avLst/>
          </a:prstGeom>
        </p:spPr>
      </p:pic>
      <p:pic>
        <p:nvPicPr>
          <p:cNvPr id="6" name="Picture 5" descr="dssa__vit's profile picture">
            <a:extLst>
              <a:ext uri="{FF2B5EF4-FFF2-40B4-BE49-F238E27FC236}">
                <a16:creationId xmlns:a16="http://schemas.microsoft.com/office/drawing/2014/main" id="{6B79D839-4FF2-E9B0-2D85-3669B068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657" y="-3220"/>
            <a:ext cx="1209197" cy="10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2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953C1-3A97-1D78-7737-51CC0984C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8507-D3E9-A186-39E2-35DD2DC1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05" y="84206"/>
            <a:ext cx="10860156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Flow of the Project</a:t>
            </a:r>
            <a:endParaRPr lang="en-US" dirty="0">
              <a:ea typeface="+mn-ea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8588F5-CCD6-53B7-86DD-E140527FC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786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Vishwakarma_Institute_of_Technology.png">
            <a:extLst>
              <a:ext uri="{FF2B5EF4-FFF2-40B4-BE49-F238E27FC236}">
                <a16:creationId xmlns:a16="http://schemas.microsoft.com/office/drawing/2014/main" id="{C062D095-FE26-0450-F808-0836D3FEC40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" y="0"/>
            <a:ext cx="838200" cy="993913"/>
          </a:xfrm>
          <a:prstGeom prst="rect">
            <a:avLst/>
          </a:prstGeom>
        </p:spPr>
      </p:pic>
      <p:pic>
        <p:nvPicPr>
          <p:cNvPr id="6" name="Picture 5" descr="dssa__vit's profile picture">
            <a:extLst>
              <a:ext uri="{FF2B5EF4-FFF2-40B4-BE49-F238E27FC236}">
                <a16:creationId xmlns:a16="http://schemas.microsoft.com/office/drawing/2014/main" id="{8DE210DE-D723-06FB-AAFD-268694DDB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0657" y="-3220"/>
            <a:ext cx="1209197" cy="1039479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9684E60-9158-8077-1F91-06BB2D3EE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99616"/>
              </p:ext>
            </p:extLst>
          </p:nvPr>
        </p:nvGraphicFramePr>
        <p:xfrm>
          <a:off x="2032000" y="103625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04235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55DCB-8ED4-0D6C-8675-2976F63C7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AFF2-D34E-F4D8-7A69-16CB1F16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05" y="84206"/>
            <a:ext cx="10860156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Detailed Description &amp; Insights of the Dataset Used</a:t>
            </a:r>
            <a:endParaRPr lang="en-US" dirty="0"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F704-0358-F204-A874-B831EEA0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2" y="1456875"/>
            <a:ext cx="11519452" cy="4351338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IN" sz="7200" b="1" dirty="0"/>
              <a:t>Dataset Source:</a:t>
            </a:r>
            <a:r>
              <a:rPr lang="en-IN" sz="7200" dirty="0"/>
              <a:t> Open-access agricultural image/video datasets such as </a:t>
            </a:r>
            <a:r>
              <a:rPr lang="en-IN" sz="7200" i="1" dirty="0"/>
              <a:t>CWFID (Crop/Weed Field Image Dataset)</a:t>
            </a:r>
            <a:r>
              <a:rPr lang="en-IN" sz="7200" dirty="0"/>
              <a:t>, </a:t>
            </a:r>
            <a:r>
              <a:rPr lang="en-IN" sz="7200" i="1" dirty="0" err="1"/>
              <a:t>DeepWeeds</a:t>
            </a:r>
            <a:r>
              <a:rPr lang="en-IN" sz="7200" dirty="0"/>
              <a:t>, and other publicly available repositories.</a:t>
            </a:r>
          </a:p>
          <a:p>
            <a:r>
              <a:rPr lang="en-IN" sz="7200" b="1" dirty="0"/>
              <a:t>Content:</a:t>
            </a:r>
            <a:r>
              <a:rPr lang="en-IN" sz="7200" dirty="0"/>
              <a:t> Includes field-level RGB images and videos of crops (e.g., sugar beet, wheat, vegetables) with weeds in natural farm conditions.</a:t>
            </a:r>
          </a:p>
          <a:p>
            <a:r>
              <a:rPr lang="en-IN" sz="7200" b="1" dirty="0"/>
              <a:t>Annotations:</a:t>
            </a:r>
            <a:r>
              <a:rPr lang="en-IN" sz="7200" dirty="0"/>
              <a:t> Bounding box labels for two categories – </a:t>
            </a:r>
            <a:r>
              <a:rPr lang="en-IN" sz="7200" b="1" dirty="0"/>
              <a:t>Crop</a:t>
            </a:r>
            <a:r>
              <a:rPr lang="en-IN" sz="7200" dirty="0"/>
              <a:t> and </a:t>
            </a:r>
            <a:r>
              <a:rPr lang="en-IN" sz="7200" b="1" dirty="0"/>
              <a:t>Weed</a:t>
            </a:r>
            <a:r>
              <a:rPr lang="en-IN" sz="7200" dirty="0"/>
              <a:t>.</a:t>
            </a:r>
          </a:p>
          <a:p>
            <a:r>
              <a:rPr lang="en-IN" sz="7200" b="1" dirty="0"/>
              <a:t>Dataset Size:</a:t>
            </a:r>
            <a:endParaRPr lang="en-IN" sz="7200" dirty="0"/>
          </a:p>
          <a:p>
            <a:pPr lvl="1"/>
            <a:r>
              <a:rPr lang="en-IN" sz="7200" dirty="0"/>
              <a:t>~40,000 annotated frames (varies per dataset).</a:t>
            </a:r>
          </a:p>
          <a:p>
            <a:pPr lvl="1"/>
            <a:r>
              <a:rPr lang="en-IN" sz="7200" dirty="0"/>
              <a:t>Each frame may contain multiple objects.</a:t>
            </a:r>
          </a:p>
          <a:p>
            <a:r>
              <a:rPr lang="en-IN" sz="7200" b="1" dirty="0"/>
              <a:t>Diversity:</a:t>
            </a:r>
            <a:endParaRPr lang="en-IN" sz="7200" dirty="0"/>
          </a:p>
          <a:p>
            <a:pPr lvl="1"/>
            <a:r>
              <a:rPr lang="en-IN" sz="7200" dirty="0"/>
              <a:t>Different crop types, weed species, lighting conditions, and soil backgrounds.</a:t>
            </a:r>
          </a:p>
          <a:p>
            <a:pPr lvl="1"/>
            <a:r>
              <a:rPr lang="en-IN" sz="7200" dirty="0"/>
              <a:t>Variability ensures robustness against real-world conditions.</a:t>
            </a:r>
          </a:p>
          <a:p>
            <a:r>
              <a:rPr lang="en-IN" sz="7200" b="1" dirty="0"/>
              <a:t>Preprocessing Steps:</a:t>
            </a:r>
            <a:endParaRPr lang="en-IN" sz="7200" dirty="0"/>
          </a:p>
          <a:p>
            <a:pPr lvl="1"/>
            <a:r>
              <a:rPr lang="en-IN" sz="7200" dirty="0"/>
              <a:t>Image resizing (640×640 for YOLO).</a:t>
            </a:r>
          </a:p>
          <a:p>
            <a:pPr lvl="1"/>
            <a:r>
              <a:rPr lang="en-IN" sz="7200" dirty="0"/>
              <a:t>Data augmentation (rotation, flipping, brightness/contrast changes).</a:t>
            </a:r>
          </a:p>
          <a:p>
            <a:pPr lvl="1"/>
            <a:r>
              <a:rPr lang="en-IN" sz="7200" dirty="0"/>
              <a:t>Train/validation/test split (70:20:10).</a:t>
            </a:r>
          </a:p>
          <a:p>
            <a:r>
              <a:rPr lang="en-IN" sz="7200" b="1" dirty="0"/>
              <a:t>Insights:</a:t>
            </a:r>
            <a:endParaRPr lang="en-IN" sz="7200" dirty="0"/>
          </a:p>
          <a:p>
            <a:pPr lvl="1"/>
            <a:r>
              <a:rPr lang="en-IN" sz="7200" dirty="0"/>
              <a:t>Weeds often have irregular shapes and cluster patterns, making detection harder than crops.</a:t>
            </a:r>
          </a:p>
          <a:p>
            <a:pPr lvl="1"/>
            <a:r>
              <a:rPr lang="en-IN" sz="7200" dirty="0"/>
              <a:t>Dataset imbalance → More crop samples than weed → solved using augmentation.</a:t>
            </a:r>
          </a:p>
          <a:p>
            <a:pPr lvl="1"/>
            <a:r>
              <a:rPr lang="en-IN" sz="7200" dirty="0"/>
              <a:t>Good generalization achieved with lightweight models like </a:t>
            </a:r>
            <a:r>
              <a:rPr lang="en-IN" sz="7200" b="1" dirty="0"/>
              <a:t>YOLOv8 Nano</a:t>
            </a:r>
            <a:r>
              <a:rPr lang="en-IN" sz="7200" dirty="0"/>
              <a:t>, enabling real-time detection.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2400" kern="100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Vishwakarma_Institute_of_Technology.png">
            <a:extLst>
              <a:ext uri="{FF2B5EF4-FFF2-40B4-BE49-F238E27FC236}">
                <a16:creationId xmlns:a16="http://schemas.microsoft.com/office/drawing/2014/main" id="{FF97CE10-C3EC-BC49-0104-DBC545606E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38200" cy="993913"/>
          </a:xfrm>
          <a:prstGeom prst="rect">
            <a:avLst/>
          </a:prstGeom>
        </p:spPr>
      </p:pic>
      <p:pic>
        <p:nvPicPr>
          <p:cNvPr id="6" name="Picture 5" descr="dssa__vit's profile picture">
            <a:extLst>
              <a:ext uri="{FF2B5EF4-FFF2-40B4-BE49-F238E27FC236}">
                <a16:creationId xmlns:a16="http://schemas.microsoft.com/office/drawing/2014/main" id="{DE5E6F63-DEB7-6AA5-F6CD-8ED489CA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657" y="-3220"/>
            <a:ext cx="1209197" cy="10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9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C0700-8587-9C4B-7114-5839D83A2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5B7C-9E5C-EACC-BE9D-315F0A5C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51" y="0"/>
            <a:ext cx="10860156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Technologies Used</a:t>
            </a:r>
            <a:endParaRPr lang="en-US" dirty="0">
              <a:ea typeface="+mn-ea"/>
            </a:endParaRPr>
          </a:p>
        </p:txBody>
      </p:sp>
      <p:pic>
        <p:nvPicPr>
          <p:cNvPr id="4" name="Picture 3" descr="Vishwakarma_Institute_of_Technology.png">
            <a:extLst>
              <a:ext uri="{FF2B5EF4-FFF2-40B4-BE49-F238E27FC236}">
                <a16:creationId xmlns:a16="http://schemas.microsoft.com/office/drawing/2014/main" id="{95E8E923-ED77-A9ED-FA91-D9B2BFF1D7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38200" cy="993913"/>
          </a:xfrm>
          <a:prstGeom prst="rect">
            <a:avLst/>
          </a:prstGeom>
        </p:spPr>
      </p:pic>
      <p:pic>
        <p:nvPicPr>
          <p:cNvPr id="6" name="Picture 5" descr="dssa__vit's profile picture">
            <a:extLst>
              <a:ext uri="{FF2B5EF4-FFF2-40B4-BE49-F238E27FC236}">
                <a16:creationId xmlns:a16="http://schemas.microsoft.com/office/drawing/2014/main" id="{0D3D1FCD-F876-C112-077F-6E36414D3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657" y="-3220"/>
            <a:ext cx="1209197" cy="103947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475A699-715B-C1BB-D89A-9FD805CAA7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08644" y="2124599"/>
            <a:ext cx="73747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YOLOv8 Nano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lightweight deep learning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PyTorch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/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Ultralytics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training framework.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OpenCV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video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Streamlit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/ Dash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dashboard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Pandas/JSON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logging spray decisions.</a:t>
            </a:r>
          </a:p>
        </p:txBody>
      </p:sp>
    </p:spTree>
    <p:extLst>
      <p:ext uri="{BB962C8B-B14F-4D97-AF65-F5344CB8AC3E}">
        <p14:creationId xmlns:p14="http://schemas.microsoft.com/office/powerpoint/2010/main" val="37028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1B1F4-24A1-2D36-FEBF-20EB5F11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F8AB-5CA5-0632-189E-291E5215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05" y="84206"/>
            <a:ext cx="10860156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Innovation &amp; Impact</a:t>
            </a:r>
            <a:endParaRPr lang="en-US" dirty="0"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B0D0-63EE-6C4A-3359-C46D2099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368" y="1986264"/>
            <a:ext cx="1151945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dirty="0"/>
              <a:t>Software-only = fast deployment &amp; demo-ready.</a:t>
            </a:r>
          </a:p>
          <a:p>
            <a:r>
              <a:rPr lang="en-IN" sz="3200" dirty="0"/>
              <a:t>Reduces herbicide usage → eco-friendly.</a:t>
            </a:r>
          </a:p>
          <a:p>
            <a:r>
              <a:rPr lang="en-IN" sz="3200" dirty="0"/>
              <a:t>Scalable to real hardware later (spot sprayers, drones).</a:t>
            </a:r>
          </a:p>
          <a:p>
            <a:r>
              <a:rPr lang="en-IN" sz="3200" dirty="0"/>
              <a:t>Supports sustainable agriculture practices.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sz="2400" kern="100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Vishwakarma_Institute_of_Technology.png">
            <a:extLst>
              <a:ext uri="{FF2B5EF4-FFF2-40B4-BE49-F238E27FC236}">
                <a16:creationId xmlns:a16="http://schemas.microsoft.com/office/drawing/2014/main" id="{C0CE8F72-8BE7-75E3-EEA5-4D2F093C42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38200" cy="993913"/>
          </a:xfrm>
          <a:prstGeom prst="rect">
            <a:avLst/>
          </a:prstGeom>
        </p:spPr>
      </p:pic>
      <p:pic>
        <p:nvPicPr>
          <p:cNvPr id="6" name="Picture 5" descr="dssa__vit's profile picture">
            <a:extLst>
              <a:ext uri="{FF2B5EF4-FFF2-40B4-BE49-F238E27FC236}">
                <a16:creationId xmlns:a16="http://schemas.microsoft.com/office/drawing/2014/main" id="{AAF92631-3F0F-A329-9CBF-15FE1F19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657" y="-3220"/>
            <a:ext cx="1209197" cy="10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0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277DB-15E8-6DC0-DBBC-E97BC9747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D5A4-84F0-38D7-C881-6DF5F71C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05" y="84206"/>
            <a:ext cx="10860156" cy="132556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/>
                <a:ea typeface="+mn-ea"/>
                <a:cs typeface="Times New Roman"/>
              </a:rPr>
              <a:t>Summary </a:t>
            </a:r>
            <a:endParaRPr lang="en-US" dirty="0">
              <a:ea typeface="+mn-ea"/>
            </a:endParaRPr>
          </a:p>
        </p:txBody>
      </p:sp>
      <p:pic>
        <p:nvPicPr>
          <p:cNvPr id="4" name="Picture 3" descr="Vishwakarma_Institute_of_Technology.png">
            <a:extLst>
              <a:ext uri="{FF2B5EF4-FFF2-40B4-BE49-F238E27FC236}">
                <a16:creationId xmlns:a16="http://schemas.microsoft.com/office/drawing/2014/main" id="{7F8F1B2F-05C9-42FC-6865-A6A59B5510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38200" cy="993913"/>
          </a:xfrm>
          <a:prstGeom prst="rect">
            <a:avLst/>
          </a:prstGeom>
        </p:spPr>
      </p:pic>
      <p:pic>
        <p:nvPicPr>
          <p:cNvPr id="6" name="Picture 5" descr="dssa__vit's profile picture">
            <a:extLst>
              <a:ext uri="{FF2B5EF4-FFF2-40B4-BE49-F238E27FC236}">
                <a16:creationId xmlns:a16="http://schemas.microsoft.com/office/drawing/2014/main" id="{0A83B1F9-882E-81FA-84D1-5724A14D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657" y="-3220"/>
            <a:ext cx="1209197" cy="103947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E9B45FA-1FE4-96C1-4EEF-D9DE1EDAE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20443" y="1767006"/>
            <a:ext cx="685347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Built selective weed detection pipeline.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Achieved real-time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Integrate with real spraying hardware.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Expand datasets across multiple crops.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 for edge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1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531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Problem Statement </vt:lpstr>
      <vt:lpstr>Introduction</vt:lpstr>
      <vt:lpstr>Flow of the Project</vt:lpstr>
      <vt:lpstr>Detailed Description &amp; Insights of the Dataset Used</vt:lpstr>
      <vt:lpstr>Technologies Used</vt:lpstr>
      <vt:lpstr>Innovation &amp; Impact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Preeti Kulkarni</dc:creator>
  <cp:lastModifiedBy>Smile Foundation</cp:lastModifiedBy>
  <cp:revision>53</cp:revision>
  <dcterms:created xsi:type="dcterms:W3CDTF">2024-12-04T14:28:20Z</dcterms:created>
  <dcterms:modified xsi:type="dcterms:W3CDTF">2025-09-18T08:32:32Z</dcterms:modified>
</cp:coreProperties>
</file>