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4" r:id="rId3"/>
    <p:sldId id="270" r:id="rId4"/>
    <p:sldId id="272" r:id="rId5"/>
    <p:sldId id="273" r:id="rId6"/>
    <p:sldId id="275" r:id="rId7"/>
    <p:sldId id="276" r:id="rId8"/>
    <p:sldId id="277" r:id="rId9"/>
    <p:sldId id="278" r:id="rId10"/>
    <p:sldId id="258" r:id="rId11"/>
    <p:sldId id="259" r:id="rId12"/>
    <p:sldId id="271" r:id="rId13"/>
    <p:sldId id="260" r:id="rId14"/>
    <p:sldId id="261" r:id="rId15"/>
    <p:sldId id="262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F3BB853-0E77-4F93-8251-3E247EEF8C2E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CB1793-625C-431A-805C-B2E7F88925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853-0E77-4F93-8251-3E247EEF8C2E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1793-625C-431A-805C-B2E7F88925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F3BB853-0E77-4F93-8251-3E247EEF8C2E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FCB1793-625C-431A-805C-B2E7F88925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853-0E77-4F93-8251-3E247EEF8C2E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CB1793-625C-431A-805C-B2E7F88925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853-0E77-4F93-8251-3E247EEF8C2E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FCB1793-625C-431A-805C-B2E7F88925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3BB853-0E77-4F93-8251-3E247EEF8C2E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FCB1793-625C-431A-805C-B2E7F88925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3BB853-0E77-4F93-8251-3E247EEF8C2E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FCB1793-625C-431A-805C-B2E7F88925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853-0E77-4F93-8251-3E247EEF8C2E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CB1793-625C-431A-805C-B2E7F88925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853-0E77-4F93-8251-3E247EEF8C2E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CB1793-625C-431A-805C-B2E7F88925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853-0E77-4F93-8251-3E247EEF8C2E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CB1793-625C-431A-805C-B2E7F88925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F3BB853-0E77-4F93-8251-3E247EEF8C2E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FCB1793-625C-431A-805C-B2E7F88925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3BB853-0E77-4F93-8251-3E247EEF8C2E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FCB1793-625C-431A-805C-B2E7F88925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MACHINE LEARNING 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DIABETES DATASET</a:t>
            </a:r>
            <a:endParaRPr lang="en-US" dirty="0"/>
          </a:p>
        </p:txBody>
      </p:sp>
      <p:pic>
        <p:nvPicPr>
          <p:cNvPr id="6" name="Picture 5" descr="dia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571480"/>
            <a:ext cx="4857784" cy="30289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ML Models &amp; Algorithms Used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Preparing and Splitting of data using Pandas.</a:t>
            </a:r>
          </a:p>
          <a:p>
            <a:endParaRPr lang="en-IN" dirty="0" smtClean="0"/>
          </a:p>
          <a:p>
            <a:r>
              <a:rPr lang="en-IN" dirty="0" smtClean="0"/>
              <a:t>Logistic Regression without </a:t>
            </a:r>
            <a:r>
              <a:rPr lang="en-IN" dirty="0" err="1" smtClean="0"/>
              <a:t>GridSearchCV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Logistic Regression with </a:t>
            </a:r>
            <a:r>
              <a:rPr lang="en-IN" dirty="0" err="1" smtClean="0"/>
              <a:t>GridSearchCV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Decision Tree Classifier.</a:t>
            </a:r>
          </a:p>
          <a:p>
            <a:endParaRPr lang="en-IN" dirty="0" smtClean="0"/>
          </a:p>
          <a:p>
            <a:r>
              <a:rPr lang="en-IN" dirty="0" smtClean="0"/>
              <a:t>Random Forest Classifier.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357166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7030A0"/>
                </a:solidFill>
              </a:rPr>
              <a:t>Logistic Regression without using               </a:t>
            </a:r>
            <a:r>
              <a:rPr lang="en-IN" sz="3200" b="1" dirty="0" err="1" smtClean="0">
                <a:solidFill>
                  <a:srgbClr val="7030A0"/>
                </a:solidFill>
              </a:rPr>
              <a:t>GridSearchCV</a:t>
            </a:r>
            <a:r>
              <a:rPr lang="en-IN" sz="3200" b="1" dirty="0" smtClean="0">
                <a:solidFill>
                  <a:srgbClr val="7030A0"/>
                </a:solidFill>
              </a:rPr>
              <a:t> – Confusion Matrix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5857892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 confusion matrix created by using Logistic regression without using </a:t>
            </a:r>
            <a:r>
              <a:rPr lang="en-IN" dirty="0" err="1" smtClean="0"/>
              <a:t>GridSearchCV</a:t>
            </a:r>
            <a:r>
              <a:rPr lang="en-IN" dirty="0" smtClean="0"/>
              <a:t>,</a:t>
            </a:r>
          </a:p>
          <a:p>
            <a:r>
              <a:rPr lang="en-IN" dirty="0" smtClean="0"/>
              <a:t>The accuracy score of the test data is </a:t>
            </a:r>
            <a:r>
              <a:rPr lang="en-IN" b="1" dirty="0" smtClean="0"/>
              <a:t>77.92%</a:t>
            </a:r>
            <a:r>
              <a:rPr lang="en-IN" dirty="0" smtClean="0"/>
              <a:t>.</a:t>
            </a:r>
            <a:endParaRPr lang="en-US" dirty="0"/>
          </a:p>
        </p:txBody>
      </p:sp>
      <p:pic>
        <p:nvPicPr>
          <p:cNvPr id="5" name="Picture 4" descr="cfl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1428736"/>
            <a:ext cx="5000660" cy="4483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85728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7030A0"/>
                </a:solidFill>
              </a:rPr>
              <a:t>Logistic Regression with using </a:t>
            </a:r>
            <a:r>
              <a:rPr lang="en-IN" sz="3200" b="1" dirty="0" err="1" smtClean="0">
                <a:solidFill>
                  <a:srgbClr val="7030A0"/>
                </a:solidFill>
              </a:rPr>
              <a:t>GridSearchCV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5643578"/>
            <a:ext cx="771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 confusion matrix created by using Logistic regression with using </a:t>
            </a:r>
            <a:r>
              <a:rPr lang="en-IN" dirty="0" err="1" smtClean="0"/>
              <a:t>GridSearchCV</a:t>
            </a:r>
            <a:r>
              <a:rPr lang="en-IN" dirty="0" smtClean="0"/>
              <a:t>,</a:t>
            </a:r>
          </a:p>
          <a:p>
            <a:r>
              <a:rPr lang="en-IN" dirty="0" smtClean="0"/>
              <a:t>The accuracy score of the test data is </a:t>
            </a:r>
            <a:r>
              <a:rPr lang="en-IN" b="1" dirty="0" smtClean="0"/>
              <a:t>79.87%</a:t>
            </a:r>
            <a:r>
              <a:rPr lang="en-I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cflrwg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928670"/>
            <a:ext cx="5441310" cy="4443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7158" y="214290"/>
            <a:ext cx="835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7030A0"/>
                </a:solidFill>
              </a:rPr>
              <a:t>Decision Tree Classifier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5934670"/>
            <a:ext cx="814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 confusion matrix created by Decision Tree Classifier, the accuracy score of the test data is </a:t>
            </a:r>
            <a:r>
              <a:rPr lang="en-IN" b="1" dirty="0" smtClean="0"/>
              <a:t>72.72%</a:t>
            </a:r>
            <a:r>
              <a:rPr lang="en-I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dt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928670"/>
            <a:ext cx="5478724" cy="4738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7030A0"/>
                </a:solidFill>
              </a:rPr>
              <a:t>   Random Forest Classifier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5715016"/>
            <a:ext cx="7858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 confusion matrix created by Random Forest Classifier, the accuracy score of the test data is </a:t>
            </a:r>
            <a:r>
              <a:rPr lang="en-IN" b="1" dirty="0" smtClean="0"/>
              <a:t>78.57%</a:t>
            </a:r>
            <a:r>
              <a:rPr lang="en-I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r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785794"/>
            <a:ext cx="5327992" cy="4681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85728"/>
            <a:ext cx="8501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7030A0"/>
                </a:solidFill>
              </a:rPr>
              <a:t> </a:t>
            </a:r>
            <a:r>
              <a:rPr lang="en-IN" sz="2400" dirty="0" smtClean="0">
                <a:solidFill>
                  <a:srgbClr val="7030A0"/>
                </a:solidFill>
              </a:rPr>
              <a:t>This machine learning project has made me learn: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142985"/>
            <a:ext cx="8215370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This project has helped me to apply various Machine Learning models and algorithms.</a:t>
            </a:r>
          </a:p>
          <a:p>
            <a:pPr marL="342900" indent="-342900">
              <a:buAutoNum type="arabicPeriod"/>
            </a:pP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2. From this, I have learnt which model is most appropriate in accordance to my dataset.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3. The predicted values has been compared with the actual values, and has reported an  accuracy of approximately 80%.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4. The conclusions derived from EDA are as follows:</a:t>
            </a:r>
          </a:p>
          <a:p>
            <a:pPr marL="342900" indent="-342900">
              <a:buAutoNum type="alphaLcPeriod"/>
            </a:pPr>
            <a:r>
              <a:rPr lang="en-IN" dirty="0" smtClean="0"/>
              <a:t>The percentage of positive(Diabetic) records is 34.9%</a:t>
            </a:r>
            <a:endParaRPr lang="en-US" dirty="0" smtClean="0"/>
          </a:p>
          <a:p>
            <a:pPr marL="342900" indent="-342900">
              <a:buAutoNum type="alphaLcPeriod"/>
            </a:pPr>
            <a:r>
              <a:rPr lang="en-IN" dirty="0" smtClean="0"/>
              <a:t>The percentage of negative(Non-diabetic) records is 65.1%</a:t>
            </a:r>
          </a:p>
          <a:p>
            <a:pPr marL="342900" indent="-342900"/>
            <a:endParaRPr lang="en-IN" dirty="0" smtClean="0"/>
          </a:p>
          <a:p>
            <a:pPr marL="342900" indent="-342900"/>
            <a:endParaRPr lang="en-IN" dirty="0" smtClean="0"/>
          </a:p>
          <a:p>
            <a:pPr marL="342900" indent="-342900"/>
            <a:r>
              <a:rPr lang="en-IN" dirty="0" smtClean="0"/>
              <a:t>5. The ‘Age’ with the most Diabetic or positive label is &gt;30 years.</a:t>
            </a:r>
          </a:p>
          <a:p>
            <a:pPr marL="342900" indent="-342900"/>
            <a:endParaRPr lang="en-IN" dirty="0" smtClean="0"/>
          </a:p>
          <a:p>
            <a:pPr marL="342900" indent="-342900">
              <a:buAutoNum type="alphaLcPeriod"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068" y="5572140"/>
            <a:ext cx="814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7030A0"/>
                </a:solidFill>
              </a:rPr>
              <a:t>      Thank You and Have a Good Day !</a:t>
            </a: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4" name="Picture 3" descr="thank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642918"/>
            <a:ext cx="6153176" cy="41576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Key Points of Predictive Analysis</a:t>
            </a:r>
            <a:br>
              <a:rPr lang="en-IN" b="1" dirty="0" smtClean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Diabetes dataset has been taken to analyse that which person has diabetes and which doesn’t.</a:t>
            </a:r>
          </a:p>
          <a:p>
            <a:endParaRPr lang="en-IN" dirty="0" smtClean="0"/>
          </a:p>
          <a:p>
            <a:r>
              <a:rPr lang="en-IN" dirty="0" smtClean="0"/>
              <a:t>All features of the dataset has been considered for the prediction.</a:t>
            </a:r>
          </a:p>
          <a:p>
            <a:endParaRPr lang="en-IN" dirty="0" smtClean="0"/>
          </a:p>
          <a:p>
            <a:r>
              <a:rPr lang="en-IN" dirty="0" smtClean="0"/>
              <a:t>The predictive or dependent feature ‘Class’ has been converted to 0 or 1 in the start for ease of understanding and use.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7030A0"/>
                </a:solidFill>
              </a:rPr>
              <a:t>Diabetes Dataset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8" name="Content Placeholder 7" descr="diab_dataset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143117"/>
            <a:ext cx="8031191" cy="2643206"/>
          </a:xfrm>
        </p:spPr>
      </p:pic>
      <p:sp>
        <p:nvSpPr>
          <p:cNvPr id="5" name="TextBox 4"/>
          <p:cNvSpPr txBox="1"/>
          <p:nvPr/>
        </p:nvSpPr>
        <p:spPr>
          <a:xfrm>
            <a:off x="1000100" y="5286388"/>
            <a:ext cx="707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dataset consists of 9 columns and rest statistics have been explained in the python notebook.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0034" y="1571612"/>
            <a:ext cx="500066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7030A0"/>
                </a:solidFill>
              </a:rPr>
              <a:t>Pre-Profiling Report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1" name="Content Placeholder 10" descr="prepro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2976" y="1643050"/>
            <a:ext cx="6643734" cy="3857652"/>
          </a:xfrm>
        </p:spPr>
      </p:pic>
      <p:sp>
        <p:nvSpPr>
          <p:cNvPr id="5" name="TextBox 4"/>
          <p:cNvSpPr txBox="1"/>
          <p:nvPr/>
        </p:nvSpPr>
        <p:spPr>
          <a:xfrm>
            <a:off x="1000100" y="5643578"/>
            <a:ext cx="707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dataset consists of 9 columns and rest statistics have been explained in the python notebook.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0034" y="1571612"/>
            <a:ext cx="500066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7030A0"/>
                </a:solidFill>
              </a:rPr>
              <a:t>Post-Profiling Report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3" name="Content Placeholder 12" descr="prop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57290" y="1857364"/>
            <a:ext cx="6401694" cy="3714776"/>
          </a:xfrm>
        </p:spPr>
      </p:pic>
      <p:sp>
        <p:nvSpPr>
          <p:cNvPr id="5" name="TextBox 4"/>
          <p:cNvSpPr txBox="1"/>
          <p:nvPr/>
        </p:nvSpPr>
        <p:spPr>
          <a:xfrm>
            <a:off x="1071538" y="5857892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is the processing report after cleaning and processing the data.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0034" y="1571612"/>
            <a:ext cx="500066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7030A0"/>
                </a:solidFill>
              </a:rPr>
              <a:t>Overview of Data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8" name="Content Placeholder 7" descr="scatter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5984" y="1571612"/>
            <a:ext cx="5286412" cy="4286280"/>
          </a:xfrm>
        </p:spPr>
      </p:pic>
      <p:sp>
        <p:nvSpPr>
          <p:cNvPr id="5" name="TextBox 4"/>
          <p:cNvSpPr txBox="1"/>
          <p:nvPr/>
        </p:nvSpPr>
        <p:spPr>
          <a:xfrm>
            <a:off x="2071638" y="6000768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is a </a:t>
            </a:r>
            <a:r>
              <a:rPr lang="en-IN" dirty="0" err="1" smtClean="0"/>
              <a:t>boxplot</a:t>
            </a:r>
            <a:r>
              <a:rPr lang="en-IN" dirty="0" smtClean="0"/>
              <a:t> representation of the Overview of data.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0034" y="1571612"/>
            <a:ext cx="500066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7030A0"/>
                </a:solidFill>
              </a:rPr>
              <a:t>Representing labels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9" name="Content Placeholder 8" descr="pi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57356" y="1571612"/>
            <a:ext cx="5724324" cy="4186254"/>
          </a:xfrm>
        </p:spPr>
      </p:pic>
      <p:sp>
        <p:nvSpPr>
          <p:cNvPr id="5" name="TextBox 4"/>
          <p:cNvSpPr txBox="1"/>
          <p:nvPr/>
        </p:nvSpPr>
        <p:spPr>
          <a:xfrm>
            <a:off x="1428728" y="5929330"/>
            <a:ext cx="707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is a pie chart representation of the Positive(Diabetic) and Negative(Non-Diabetic) label data.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0034" y="1571612"/>
            <a:ext cx="500066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7030A0"/>
                </a:solidFill>
              </a:rPr>
              <a:t>‘Age’ feature vs. ‘Class’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8" name="Content Placeholder 7" descr="cover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28794" y="1643050"/>
            <a:ext cx="4951977" cy="4186254"/>
          </a:xfrm>
        </p:spPr>
      </p:pic>
      <p:sp>
        <p:nvSpPr>
          <p:cNvPr id="5" name="TextBox 4"/>
          <p:cNvSpPr txBox="1"/>
          <p:nvPr/>
        </p:nvSpPr>
        <p:spPr>
          <a:xfrm>
            <a:off x="1428728" y="5929330"/>
            <a:ext cx="707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is a representation of the ‘Age’ feature vs. the ‘Class’ labels, Positive(Diabetic) and Negative(Non-Diabetic) label data.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0034" y="1571612"/>
            <a:ext cx="500066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7030A0"/>
                </a:solidFill>
              </a:rPr>
              <a:t>Feature representation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9" name="Content Placeholder 8" descr="heatmap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29238" y="1600200"/>
            <a:ext cx="5320474" cy="4257692"/>
          </a:xfrm>
        </p:spPr>
      </p:pic>
      <p:sp>
        <p:nvSpPr>
          <p:cNvPr id="5" name="TextBox 4"/>
          <p:cNvSpPr txBox="1"/>
          <p:nvPr/>
        </p:nvSpPr>
        <p:spPr>
          <a:xfrm>
            <a:off x="1428728" y="5929330"/>
            <a:ext cx="707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is a representation of the correlation between all the features of the data..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0034" y="1571612"/>
            <a:ext cx="500066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1231</TotalTime>
  <Words>453</Words>
  <Application>Microsoft Office PowerPoint</Application>
  <PresentationFormat>On-screen Show (4:3)</PresentationFormat>
  <Paragraphs>60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Median</vt:lpstr>
      <vt:lpstr>MACHINE LEARNING  report</vt:lpstr>
      <vt:lpstr>Key Points of Predictive Analysis </vt:lpstr>
      <vt:lpstr>Diabetes Dataset</vt:lpstr>
      <vt:lpstr>Pre-Profiling Report</vt:lpstr>
      <vt:lpstr>Post-Profiling Report</vt:lpstr>
      <vt:lpstr>Overview of Data</vt:lpstr>
      <vt:lpstr>Representing labels</vt:lpstr>
      <vt:lpstr>‘Age’ feature vs. ‘Class’</vt:lpstr>
      <vt:lpstr>Feature representation</vt:lpstr>
      <vt:lpstr>ML Models &amp; Algorithms Used</vt:lpstr>
      <vt:lpstr>Slide 11</vt:lpstr>
      <vt:lpstr>Slide 12</vt:lpstr>
      <vt:lpstr>Slide 13</vt:lpstr>
      <vt:lpstr>Slide 14</vt:lpstr>
      <vt:lpstr>Slide 15</vt:lpstr>
      <vt:lpstr>Slide 16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report</dc:title>
  <dc:creator>Bhakti Prabhakar</dc:creator>
  <cp:lastModifiedBy>Bhakti Prabhakar</cp:lastModifiedBy>
  <cp:revision>128</cp:revision>
  <dcterms:created xsi:type="dcterms:W3CDTF">2019-08-31T05:33:01Z</dcterms:created>
  <dcterms:modified xsi:type="dcterms:W3CDTF">2019-10-16T05:58:26Z</dcterms:modified>
</cp:coreProperties>
</file>