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FE0FA-B5B1-4EAF-B867-66ADED1ADBD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8FBAE-2DF5-439A-8467-2DD838BBC3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FE0FA-B5B1-4EAF-B867-66ADED1ADBD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8FBAE-2DF5-439A-8467-2DD838BBC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FE0FA-B5B1-4EAF-B867-66ADED1ADBD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8FBAE-2DF5-439A-8467-2DD838BBC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FE0FA-B5B1-4EAF-B867-66ADED1ADBD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8FBAE-2DF5-439A-8467-2DD838BBC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FE0FA-B5B1-4EAF-B867-66ADED1ADBD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8FBAE-2DF5-439A-8467-2DD838BBC3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FE0FA-B5B1-4EAF-B867-66ADED1ADBD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8FBAE-2DF5-439A-8467-2DD838BBC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FE0FA-B5B1-4EAF-B867-66ADED1ADBD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8FBAE-2DF5-439A-8467-2DD838BBC3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FE0FA-B5B1-4EAF-B867-66ADED1ADBD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8FBAE-2DF5-439A-8467-2DD838BBC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FE0FA-B5B1-4EAF-B867-66ADED1ADBD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8FBAE-2DF5-439A-8467-2DD838BBC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DFE0FA-B5B1-4EAF-B867-66ADED1ADBD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8FBAE-2DF5-439A-8467-2DD838BBC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4DFE0FA-B5B1-4EAF-B867-66ADED1ADBD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F08FBAE-2DF5-439A-8467-2DD838BBC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4DFE0FA-B5B1-4EAF-B867-66ADED1ADBD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F08FBAE-2DF5-439A-8467-2DD838BBC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IN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IN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itchFamily="82" charset="0"/>
              </a:rPr>
              <a:t>Tableau Project,       November 2019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Broadway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roadway" pitchFamily="82" charset="0"/>
              </a:rPr>
              <a:t>Avengers_(Till 2015)</a:t>
            </a:r>
            <a:endParaRPr lang="en-US" sz="4800" b="1" dirty="0">
              <a:solidFill>
                <a:schemeClr val="accent4">
                  <a:lumMod val="60000"/>
                  <a:lumOff val="40000"/>
                </a:schemeClr>
              </a:solidFill>
              <a:latin typeface="Broadway" pitchFamily="82" charset="0"/>
            </a:endParaRPr>
          </a:p>
        </p:txBody>
      </p:sp>
      <p:pic>
        <p:nvPicPr>
          <p:cNvPr id="4" name="Picture 3" descr="Superhero-Februa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571480"/>
            <a:ext cx="4357718" cy="271464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060208"/>
          </a:xfrm>
        </p:spPr>
        <p:txBody>
          <a:bodyPr/>
          <a:lstStyle/>
          <a:p>
            <a:pPr algn="ctr"/>
            <a:r>
              <a:rPr lang="en-IN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Bodoni MT Black" pitchFamily="18" charset="0"/>
              </a:rPr>
              <a:t/>
            </a:r>
            <a:br>
              <a:rPr lang="en-IN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Bodoni MT Black" pitchFamily="18" charset="0"/>
              </a:rPr>
            </a:br>
            <a:r>
              <a:rPr lang="en-IN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Bodoni MT Black" pitchFamily="18" charset="0"/>
              </a:rPr>
              <a:t>Gender Ratio and Currently Active SuperHeroes</a:t>
            </a:r>
            <a:endParaRPr lang="en-US" sz="2400" b="1" dirty="0">
              <a:solidFill>
                <a:schemeClr val="accent3">
                  <a:lumMod val="40000"/>
                  <a:lumOff val="60000"/>
                </a:schemeClr>
              </a:solidFill>
              <a:latin typeface="Bodoni MT Black" pitchFamily="18" charset="0"/>
            </a:endParaRPr>
          </a:p>
        </p:txBody>
      </p:sp>
      <p:pic>
        <p:nvPicPr>
          <p:cNvPr id="6" name="Picture 5" descr="gen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643050"/>
            <a:ext cx="6077799" cy="4315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28604"/>
            <a:ext cx="7772400" cy="5926956"/>
          </a:xfrm>
        </p:spPr>
        <p:txBody>
          <a:bodyPr>
            <a:normAutofit/>
          </a:bodyPr>
          <a:lstStyle/>
          <a:p>
            <a:endParaRPr lang="en-IN" sz="2400" dirty="0" smtClean="0">
              <a:latin typeface="MS PGothic" pitchFamily="34" charset="-128"/>
              <a:ea typeface="MS PGothic" pitchFamily="34" charset="-128"/>
            </a:endParaRPr>
          </a:p>
          <a:p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The plots in Tableau represent the gender of the   superheroes till 2015, as in, Male and Female.</a:t>
            </a:r>
            <a:br>
              <a:rPr lang="en-IN" sz="2400" dirty="0" smtClean="0">
                <a:latin typeface="MS PGothic" pitchFamily="34" charset="-128"/>
                <a:ea typeface="MS PGothic" pitchFamily="34" charset="-128"/>
              </a:rPr>
            </a:br>
            <a:endParaRPr lang="en-IN" sz="2400" dirty="0" smtClean="0">
              <a:latin typeface="MS PGothic" pitchFamily="34" charset="-128"/>
              <a:ea typeface="MS PGothic" pitchFamily="34" charset="-128"/>
            </a:endParaRPr>
          </a:p>
          <a:p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It also shows the plot in Tableau dashboard format, the currently active and dead superheroes.</a:t>
            </a:r>
            <a:br>
              <a:rPr lang="en-IN" sz="2400" dirty="0" smtClean="0">
                <a:latin typeface="MS PGothic" pitchFamily="34" charset="-128"/>
                <a:ea typeface="MS PGothic" pitchFamily="34" charset="-128"/>
              </a:rPr>
            </a:br>
            <a:endParaRPr lang="en-IN" sz="2400" dirty="0" smtClean="0">
              <a:latin typeface="MS PGothic" pitchFamily="34" charset="-128"/>
              <a:ea typeface="MS PGothic" pitchFamily="34" charset="-128"/>
            </a:endParaRPr>
          </a:p>
          <a:p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Packed bubbles illustrate </a:t>
            </a:r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the gender ratio whereas </a:t>
            </a:r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text tables </a:t>
            </a:r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illustrate the alive or dead superheroes.</a:t>
            </a:r>
            <a:br>
              <a:rPr lang="en-IN" sz="2400" dirty="0" smtClean="0">
                <a:latin typeface="MS PGothic" pitchFamily="34" charset="-128"/>
                <a:ea typeface="MS PGothic" pitchFamily="34" charset="-128"/>
              </a:rPr>
            </a:br>
            <a:endParaRPr lang="en-IN" sz="2400" dirty="0" smtClean="0">
              <a:latin typeface="MS PGothic" pitchFamily="34" charset="-128"/>
              <a:ea typeface="MS PGothic" pitchFamily="34" charset="-128"/>
            </a:endParaRPr>
          </a:p>
          <a:p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Proper images have also been used to depict the required graphs and data.</a:t>
            </a:r>
            <a:endParaRPr lang="en-US" sz="2400" dirty="0">
              <a:latin typeface="MS PGothic" pitchFamily="34" charset="-128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500042"/>
            <a:ext cx="7772400" cy="5988770"/>
          </a:xfrm>
        </p:spPr>
        <p:txBody>
          <a:bodyPr/>
          <a:lstStyle/>
          <a:p>
            <a:pPr algn="ctr"/>
            <a:r>
              <a:rPr lang="en-IN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doni MT Black" pitchFamily="18" charset="0"/>
              </a:rPr>
              <a:t/>
            </a:r>
            <a:br>
              <a:rPr lang="en-IN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doni MT Black" pitchFamily="18" charset="0"/>
              </a:rPr>
            </a:br>
            <a:r>
              <a:rPr lang="en-IN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doni MT Black" pitchFamily="18" charset="0"/>
              </a:rPr>
              <a:t>Deaths and Returns of SuperHeroes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Bodoni MT Black" pitchFamily="18" charset="0"/>
            </a:endParaRPr>
          </a:p>
        </p:txBody>
      </p:sp>
      <p:pic>
        <p:nvPicPr>
          <p:cNvPr id="4" name="Picture 3" descr="deaths-retur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571612"/>
            <a:ext cx="6182588" cy="4324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500042"/>
            <a:ext cx="7772400" cy="5855518"/>
          </a:xfrm>
        </p:spPr>
        <p:txBody>
          <a:bodyPr>
            <a:normAutofit/>
          </a:bodyPr>
          <a:lstStyle/>
          <a:p>
            <a:endParaRPr lang="en-IN" sz="2400" dirty="0" smtClean="0">
              <a:latin typeface="MS PGothic" pitchFamily="34" charset="-128"/>
              <a:ea typeface="MS PGothic" pitchFamily="34" charset="-128"/>
            </a:endParaRPr>
          </a:p>
          <a:p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The plots in Tableau represent the Deaths of the   superheroes till 2015.</a:t>
            </a:r>
            <a:br>
              <a:rPr lang="en-IN" sz="2400" dirty="0" smtClean="0">
                <a:latin typeface="MS PGothic" pitchFamily="34" charset="-128"/>
                <a:ea typeface="MS PGothic" pitchFamily="34" charset="-128"/>
              </a:rPr>
            </a:br>
            <a:endParaRPr lang="en-IN" sz="2400" dirty="0" smtClean="0">
              <a:latin typeface="MS PGothic" pitchFamily="34" charset="-128"/>
              <a:ea typeface="MS PGothic" pitchFamily="34" charset="-128"/>
            </a:endParaRPr>
          </a:p>
          <a:p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It also shows the plot in Tableau dashboard format, the return of the superheroes.</a:t>
            </a:r>
            <a:br>
              <a:rPr lang="en-IN" sz="2400" dirty="0" smtClean="0">
                <a:latin typeface="MS PGothic" pitchFamily="34" charset="-128"/>
                <a:ea typeface="MS PGothic" pitchFamily="34" charset="-128"/>
              </a:rPr>
            </a:br>
            <a:endParaRPr lang="en-IN" sz="2400" dirty="0" smtClean="0">
              <a:latin typeface="MS PGothic" pitchFamily="34" charset="-128"/>
              <a:ea typeface="MS PGothic" pitchFamily="34" charset="-128"/>
            </a:endParaRPr>
          </a:p>
          <a:p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Different coloured </a:t>
            </a:r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representations illustrate </a:t>
            </a:r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the death and return ratio of the superheroes.</a:t>
            </a:r>
            <a:br>
              <a:rPr lang="en-IN" sz="2400" dirty="0" smtClean="0">
                <a:latin typeface="MS PGothic" pitchFamily="34" charset="-128"/>
                <a:ea typeface="MS PGothic" pitchFamily="34" charset="-128"/>
              </a:rPr>
            </a:br>
            <a:endParaRPr lang="en-IN" sz="2400" dirty="0" smtClean="0">
              <a:latin typeface="MS PGothic" pitchFamily="34" charset="-128"/>
              <a:ea typeface="MS PGothic" pitchFamily="34" charset="-128"/>
            </a:endParaRPr>
          </a:p>
          <a:p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Proper images have also been used to depict the required graphs and data.</a:t>
            </a:r>
            <a:endParaRPr lang="en-US" sz="2400" dirty="0" smtClean="0">
              <a:latin typeface="MS PGothic" pitchFamily="34" charset="-128"/>
              <a:ea typeface="MS PGothic" pitchFamily="34" charset="-128"/>
            </a:endParaRPr>
          </a:p>
          <a:p>
            <a:endParaRPr lang="en-US" sz="2400" dirty="0">
              <a:latin typeface="MS PGothic" pitchFamily="34" charset="-128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988770"/>
          </a:xfrm>
        </p:spPr>
        <p:txBody>
          <a:bodyPr/>
          <a:lstStyle/>
          <a:p>
            <a:pPr algn="ctr"/>
            <a:r>
              <a:rPr lang="en-IN" sz="2400" dirty="0" smtClean="0">
                <a:latin typeface="Bodoni MT Black" pitchFamily="18" charset="0"/>
              </a:rPr>
              <a:t/>
            </a:r>
            <a:br>
              <a:rPr lang="en-IN" sz="2400" dirty="0" smtClean="0">
                <a:latin typeface="Bodoni MT Black" pitchFamily="18" charset="0"/>
              </a:rPr>
            </a:br>
            <a:r>
              <a:rPr lang="en-IN" sz="2400" dirty="0" smtClean="0">
                <a:latin typeface="Bodoni MT Black" pitchFamily="18" charset="0"/>
              </a:rPr>
              <a:t>Introduction/Appearances/YearsSinceJoining</a:t>
            </a:r>
            <a:endParaRPr lang="en-US" sz="2400" dirty="0">
              <a:latin typeface="Bodoni MT Black" pitchFamily="18" charset="0"/>
            </a:endParaRPr>
          </a:p>
        </p:txBody>
      </p:sp>
      <p:pic>
        <p:nvPicPr>
          <p:cNvPr id="4" name="Picture 3" descr="int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643050"/>
            <a:ext cx="5663470" cy="45489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500042"/>
            <a:ext cx="7772400" cy="5855518"/>
          </a:xfrm>
        </p:spPr>
        <p:txBody>
          <a:bodyPr>
            <a:normAutofit/>
          </a:bodyPr>
          <a:lstStyle/>
          <a:p>
            <a:endParaRPr lang="en-IN" sz="2400" dirty="0" smtClean="0">
              <a:latin typeface="MS PGothic" pitchFamily="34" charset="-128"/>
              <a:ea typeface="MS PGothic" pitchFamily="34" charset="-128"/>
            </a:endParaRPr>
          </a:p>
          <a:p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The plots in Tableau represent the probationary introduction of the superheroes till 2015.</a:t>
            </a:r>
            <a:br>
              <a:rPr lang="en-IN" sz="2400" dirty="0" smtClean="0">
                <a:latin typeface="MS PGothic" pitchFamily="34" charset="-128"/>
                <a:ea typeface="MS PGothic" pitchFamily="34" charset="-128"/>
              </a:rPr>
            </a:br>
            <a:endParaRPr lang="en-IN" sz="2400" dirty="0" smtClean="0">
              <a:latin typeface="MS PGothic" pitchFamily="34" charset="-128"/>
              <a:ea typeface="MS PGothic" pitchFamily="34" charset="-128"/>
            </a:endParaRPr>
          </a:p>
          <a:p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It also shows the plot in Tableau dashboard format, the appearances of the superheroes.</a:t>
            </a:r>
            <a:br>
              <a:rPr lang="en-IN" sz="2400" dirty="0" smtClean="0">
                <a:latin typeface="MS PGothic" pitchFamily="34" charset="-128"/>
                <a:ea typeface="MS PGothic" pitchFamily="34" charset="-128"/>
              </a:rPr>
            </a:br>
            <a:endParaRPr lang="en-IN" sz="2400" dirty="0" smtClean="0">
              <a:latin typeface="MS PGothic" pitchFamily="34" charset="-128"/>
              <a:ea typeface="MS PGothic" pitchFamily="34" charset="-128"/>
            </a:endParaRPr>
          </a:p>
          <a:p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Different coloured </a:t>
            </a:r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representations illustrate </a:t>
            </a:r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the introduction, appearances and years since joining of the superheroes.</a:t>
            </a:r>
            <a:br>
              <a:rPr lang="en-IN" sz="2400" dirty="0" smtClean="0">
                <a:latin typeface="MS PGothic" pitchFamily="34" charset="-128"/>
                <a:ea typeface="MS PGothic" pitchFamily="34" charset="-128"/>
              </a:rPr>
            </a:br>
            <a:endParaRPr lang="en-IN" sz="2400" dirty="0" smtClean="0">
              <a:latin typeface="MS PGothic" pitchFamily="34" charset="-128"/>
              <a:ea typeface="MS PGothic" pitchFamily="34" charset="-128"/>
            </a:endParaRPr>
          </a:p>
          <a:p>
            <a:r>
              <a:rPr lang="en-IN" sz="2400" dirty="0" smtClean="0">
                <a:latin typeface="MS PGothic" pitchFamily="34" charset="-128"/>
                <a:ea typeface="MS PGothic" pitchFamily="34" charset="-128"/>
              </a:rPr>
              <a:t>Proper images have also been used to depict the required graphs and data.</a:t>
            </a:r>
            <a:endParaRPr lang="en-US" sz="2400" dirty="0" smtClean="0">
              <a:latin typeface="MS PGothic" pitchFamily="34" charset="-128"/>
              <a:ea typeface="MS PGothic" pitchFamily="34" charset="-128"/>
            </a:endParaRPr>
          </a:p>
          <a:p>
            <a:endParaRPr lang="en-US" sz="2400" dirty="0" smtClean="0">
              <a:latin typeface="MS PGothic" pitchFamily="34" charset="-128"/>
              <a:ea typeface="MS PGothic" pitchFamily="34" charset="-128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928670"/>
            <a:ext cx="6429420" cy="3857652"/>
          </a:xfrm>
        </p:spPr>
      </p:pic>
      <p:sp>
        <p:nvSpPr>
          <p:cNvPr id="5" name="TextBox 4"/>
          <p:cNvSpPr txBox="1"/>
          <p:nvPr/>
        </p:nvSpPr>
        <p:spPr>
          <a:xfrm>
            <a:off x="928662" y="5429264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Imprint MT Shadow" pitchFamily="82" charset="0"/>
              </a:rPr>
              <a:t>Thank You and Have a Good Day ! </a:t>
            </a:r>
            <a:endParaRPr lang="en-US" sz="2400" b="1" dirty="0">
              <a:solidFill>
                <a:schemeClr val="accent5">
                  <a:lumMod val="40000"/>
                  <a:lumOff val="60000"/>
                </a:schemeClr>
              </a:solidFill>
              <a:latin typeface="Imprint MT Shadow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114</TotalTime>
  <Words>60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 Tableau Project,       November 2019</vt:lpstr>
      <vt:lpstr> Gender Ratio and Currently Active SuperHeroes</vt:lpstr>
      <vt:lpstr>  </vt:lpstr>
      <vt:lpstr> Deaths and Returns of SuperHeroes</vt:lpstr>
      <vt:lpstr>Slide 5</vt:lpstr>
      <vt:lpstr> Introduction/Appearances/YearsSinceJoining</vt:lpstr>
      <vt:lpstr>Slide 7</vt:lpstr>
      <vt:lpstr>Slide 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Bhakti Prabhakar</dc:creator>
  <cp:lastModifiedBy>Bhakti Prabhakar</cp:lastModifiedBy>
  <cp:revision>19</cp:revision>
  <dcterms:created xsi:type="dcterms:W3CDTF">2019-11-24T16:14:30Z</dcterms:created>
  <dcterms:modified xsi:type="dcterms:W3CDTF">2020-01-06T18:40:22Z</dcterms:modified>
</cp:coreProperties>
</file>