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3" r:id="rId8"/>
    <p:sldId id="265" r:id="rId9"/>
    <p:sldId id="273" r:id="rId10"/>
    <p:sldId id="272" r:id="rId11"/>
    <p:sldId id="269" r:id="rId12"/>
    <p:sldId id="270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w08623n@pace.edu" TargetMode="External"/><Relationship Id="rId2" Type="http://schemas.openxmlformats.org/officeDocument/2006/relationships/hyperlink" Target="mailto:jc25427n@pace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mailto:wc28888n@pace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rust-lang.org/?version=stable&amp;mode=debu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id=2960081" TargetMode="External"/><Relationship Id="rId2" Type="http://schemas.openxmlformats.org/officeDocument/2006/relationships/hyperlink" Target="https://blog.rust-lang.org/2016/05/16/rust-at-one-yea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fflewind.com/2017-02-15/rust-move-copy-borrow" TargetMode="External"/><Relationship Id="rId5" Type="http://schemas.openxmlformats.org/officeDocument/2006/relationships/hyperlink" Target="http://ieeexplore.ieee.org/document/7883291/" TargetMode="External"/><Relationship Id="rId4" Type="http://schemas.openxmlformats.org/officeDocument/2006/relationships/hyperlink" Target="https://doc.rust-lang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o.org/" TargetMode="External"/><Relationship Id="rId2" Type="http://schemas.openxmlformats.org/officeDocument/2006/relationships/hyperlink" Target="https://www.rust-lang.org/en-US/friend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iston.rs/" TargetMode="External"/><Relationship Id="rId4" Type="http://schemas.openxmlformats.org/officeDocument/2006/relationships/hyperlink" Target="https://www.torproject.org/projects/torbrowser.html.e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Jeffrey Cruz – </a:t>
            </a:r>
            <a:r>
              <a:rPr lang="en-US" dirty="0" smtClean="0">
                <a:hlinkClick r:id="rId2"/>
              </a:rPr>
              <a:t>jc25427n@pace.edu</a:t>
            </a:r>
            <a:endParaRPr lang="en-US" dirty="0" smtClean="0"/>
          </a:p>
          <a:p>
            <a:r>
              <a:rPr lang="en-US" dirty="0" smtClean="0"/>
              <a:t>Brandon Wong - </a:t>
            </a:r>
            <a:r>
              <a:rPr lang="en-US" dirty="0" smtClean="0">
                <a:hlinkClick r:id="rId3"/>
              </a:rPr>
              <a:t>bw08623n@pace.edu</a:t>
            </a:r>
            <a:endParaRPr lang="en-US" dirty="0" smtClean="0"/>
          </a:p>
          <a:p>
            <a:r>
              <a:rPr lang="en-US" dirty="0" smtClean="0"/>
              <a:t>William Champ - </a:t>
            </a:r>
            <a:r>
              <a:rPr lang="en-US" dirty="0" smtClean="0">
                <a:hlinkClick r:id="rId4"/>
              </a:rPr>
              <a:t>wc28888n@pace.edu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Rust programming language black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095" y="2733709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87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 – Memory Safety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2011935"/>
            <a:ext cx="3171825" cy="2419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2" y="2364360"/>
            <a:ext cx="65151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31284"/>
            <a:ext cx="3171825" cy="2426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25" y="5183760"/>
            <a:ext cx="1609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 – Data Types/Type Inference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26" y="1970202"/>
            <a:ext cx="8324850" cy="4887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212" y="2045616"/>
            <a:ext cx="3829050" cy="20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 – Memory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13" y="2130931"/>
            <a:ext cx="8905875" cy="428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63" y="5712331"/>
            <a:ext cx="22955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Coding Example 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://play.rust-lang.org/?version=stable&amp;mode=debug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6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blog.rust-lang.org/2016/05/16/rust-at-one-year.html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dl.acm.org/citation.cfm?id=2960081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https://doc.rust-lang.org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http://ieeexplore.ieee.org/document/7883291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rufflewind.com/2017-02-15/rust-move-copy-borrow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Multi-Paradigm: Imperative and Functional</a:t>
            </a:r>
          </a:p>
          <a:p>
            <a:endParaRPr lang="en-US" dirty="0"/>
          </a:p>
          <a:p>
            <a:r>
              <a:rPr lang="en-US" dirty="0" smtClean="0"/>
              <a:t>Compiled Language</a:t>
            </a:r>
          </a:p>
          <a:p>
            <a:endParaRPr lang="en-US" dirty="0"/>
          </a:p>
          <a:p>
            <a:r>
              <a:rPr lang="en-US" dirty="0" smtClean="0"/>
              <a:t>Developed in 2010, originally designed by Graydan Hoare, then the Rust Project Developers. </a:t>
            </a:r>
          </a:p>
          <a:p>
            <a:endParaRPr lang="en-US"/>
          </a:p>
          <a:p>
            <a:r>
              <a:rPr lang="en-US" smtClean="0"/>
              <a:t>First </a:t>
            </a:r>
            <a:r>
              <a:rPr lang="en-US" dirty="0" smtClean="0"/>
              <a:t>stable release in 2015</a:t>
            </a:r>
          </a:p>
          <a:p>
            <a:endParaRPr lang="en-US" dirty="0"/>
          </a:p>
          <a:p>
            <a:r>
              <a:rPr lang="en-US" dirty="0" smtClean="0"/>
              <a:t>Used mainly as a systems programming language, similar to C++, but aims to be highly concurrent and highly safe.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Personal Years (2006-2010)</a:t>
            </a:r>
          </a:p>
          <a:p>
            <a:pPr marL="0" indent="0">
              <a:buNone/>
            </a:pPr>
            <a:r>
              <a:rPr lang="en-US" dirty="0" smtClean="0"/>
              <a:t>- Began as an open-source project by some employees at Mozilla (including Graydan Hoare)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Graydon</a:t>
            </a:r>
            <a:r>
              <a:rPr lang="en-US" dirty="0" smtClean="0"/>
              <a:t> Years (2010-2012)</a:t>
            </a:r>
          </a:p>
          <a:p>
            <a:pPr marL="0" indent="0">
              <a:buNone/>
            </a:pPr>
            <a:r>
              <a:rPr lang="en-US" dirty="0" smtClean="0"/>
              <a:t>- Officially sponsored by Mozilla, development was led by Graydan Hoare, first numbered pre-release was developed.</a:t>
            </a:r>
          </a:p>
          <a:p>
            <a:endParaRPr lang="en-US" dirty="0"/>
          </a:p>
          <a:p>
            <a:r>
              <a:rPr lang="en-US" dirty="0" smtClean="0"/>
              <a:t>The Type-system Years (2012-2014)</a:t>
            </a:r>
          </a:p>
          <a:p>
            <a:pPr marL="0" indent="0">
              <a:buNone/>
            </a:pPr>
            <a:r>
              <a:rPr lang="en-US" dirty="0" smtClean="0"/>
              <a:t>- The Type-state system modeled assertions before and after program statements through use of a special check system. Through development this system was deprecated and removed in 2014.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Release Year (2015 – 2016)</a:t>
            </a:r>
          </a:p>
          <a:p>
            <a:pPr marL="0" indent="0">
              <a:buNone/>
            </a:pPr>
            <a:r>
              <a:rPr lang="en-US" dirty="0" smtClean="0"/>
              <a:t>-First Stable Release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Production Years (2016 - ???)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 - Popularity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2" y="2136059"/>
            <a:ext cx="99441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 – Google Trends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25076"/>
            <a:ext cx="10361942" cy="47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 vs C++ - Google Trends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66" y="2024073"/>
            <a:ext cx="10119360" cy="47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Rust used?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Friends of Rust: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www.rust-lang.org/en-US/friends.html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Mozilla’s Servo </a:t>
            </a:r>
            <a:r>
              <a:rPr lang="en-US" dirty="0"/>
              <a:t>Browser Engine:  </a:t>
            </a:r>
            <a:r>
              <a:rPr lang="en-US" dirty="0">
                <a:hlinkClick r:id="rId3"/>
              </a:rPr>
              <a:t>https://servo.org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Tor: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www.torproject.org/projects/torbrowser.html.en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Piston </a:t>
            </a:r>
            <a:r>
              <a:rPr lang="en-US" dirty="0"/>
              <a:t>Game Engine: </a:t>
            </a:r>
            <a:r>
              <a:rPr lang="en-US" dirty="0">
                <a:hlinkClick r:id="rId5"/>
              </a:rPr>
              <a:t>http://www.piston.rs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Dropbox:  Back-End Infrastructure written in Go, but has some components written in Rust</a:t>
            </a:r>
          </a:p>
        </p:txBody>
      </p:sp>
    </p:spTree>
    <p:extLst>
      <p:ext uri="{BB962C8B-B14F-4D97-AF65-F5344CB8AC3E}">
        <p14:creationId xmlns:p14="http://schemas.microsoft.com/office/powerpoint/2010/main" val="279343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84" y="2302039"/>
            <a:ext cx="9613861" cy="3599316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Ownership</a:t>
            </a:r>
          </a:p>
          <a:p>
            <a:endParaRPr lang="en-US" dirty="0" smtClean="0"/>
          </a:p>
          <a:p>
            <a:r>
              <a:rPr lang="en-US" dirty="0" smtClean="0"/>
              <a:t>Memory Safety</a:t>
            </a:r>
          </a:p>
          <a:p>
            <a:endParaRPr lang="en-US" dirty="0" smtClean="0"/>
          </a:p>
          <a:p>
            <a:r>
              <a:rPr lang="en-US" dirty="0" smtClean="0"/>
              <a:t>Memory Management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Option&lt;T&gt;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8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Rust- Ownership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49" y="2046515"/>
            <a:ext cx="6657975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316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1103</TotalTime>
  <Words>286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Rust</vt:lpstr>
      <vt:lpstr>Rust</vt:lpstr>
      <vt:lpstr>Rust History</vt:lpstr>
      <vt:lpstr>Rust - Popularity</vt:lpstr>
      <vt:lpstr>Rust – Google Trends</vt:lpstr>
      <vt:lpstr>Rust vs C++ - Google Trends</vt:lpstr>
      <vt:lpstr>How is Rust used? - Examples</vt:lpstr>
      <vt:lpstr>Rust- Features</vt:lpstr>
      <vt:lpstr>Rust- Ownership</vt:lpstr>
      <vt:lpstr>Rust – Memory Safety</vt:lpstr>
      <vt:lpstr>Rust – Data Types/Type Inference</vt:lpstr>
      <vt:lpstr>Rust – Memory Management</vt:lpstr>
      <vt:lpstr>Rust </vt:lpstr>
      <vt:lpstr>References</vt:lpstr>
      <vt:lpstr>Thank you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shadowburai@yahoo.com</dc:creator>
  <cp:lastModifiedBy>shadowburai@yahoo.com</cp:lastModifiedBy>
  <cp:revision>61</cp:revision>
  <dcterms:created xsi:type="dcterms:W3CDTF">2017-10-20T09:01:55Z</dcterms:created>
  <dcterms:modified xsi:type="dcterms:W3CDTF">2017-10-30T04:34:11Z</dcterms:modified>
</cp:coreProperties>
</file>