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4"/>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8" r:id="rId14"/>
    <p:sldId id="299" r:id="rId15"/>
    <p:sldId id="300" r:id="rId16"/>
    <p:sldId id="301" r:id="rId17"/>
    <p:sldId id="302" r:id="rId18"/>
    <p:sldId id="303" r:id="rId19"/>
    <p:sldId id="304" r:id="rId20"/>
    <p:sldId id="305" r:id="rId21"/>
    <p:sldId id="306" r:id="rId22"/>
    <p:sldId id="30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3"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64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12BF88-79E6-4B58-8D0F-2D1ABE59191A}" type="datetimeFigureOut">
              <a:rPr lang="en-US" smtClean="0"/>
              <a:pPr/>
              <a:t>9/16/2021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5C7D5E-7367-4E4D-99F3-A2E9927A73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xmlns="" id="{0EB2DC12-0120-4C32-B245-54391FB62D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3" name="Notes Placeholder 2">
            <a:extLst>
              <a:ext uri="{FF2B5EF4-FFF2-40B4-BE49-F238E27FC236}">
                <a16:creationId xmlns:a16="http://schemas.microsoft.com/office/drawing/2014/main" xmlns="" id="{1E704454-152B-40F9-B2BC-25A6AC5E3D0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xmlns="" id="{7D1499EC-D5CB-4FE5-B711-CE5CB1EF95D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F8CCC6-F5B1-40D0-946A-9B6C74081B9F}"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xmlns="" id="{A1FEDFA2-86A1-4E78-AD13-ED9CF058BC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Notes Placeholder 2">
            <a:extLst>
              <a:ext uri="{FF2B5EF4-FFF2-40B4-BE49-F238E27FC236}">
                <a16:creationId xmlns:a16="http://schemas.microsoft.com/office/drawing/2014/main" xmlns="" id="{E35A1CFA-BF58-421B-8D18-4D8A8C56CD6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xmlns="" id="{462FBEE2-8A1A-4774-A47F-91D4A81362A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539A0F-3977-487F-8D7E-5BA896FF088D}"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5A66A143-2C57-45C6-97D1-23056DD50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a:extLst>
              <a:ext uri="{FF2B5EF4-FFF2-40B4-BE49-F238E27FC236}">
                <a16:creationId xmlns:a16="http://schemas.microsoft.com/office/drawing/2014/main" xmlns="" id="{2ECB099D-6971-48DF-8514-2E86DECAD57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xmlns="" id="{F00270F4-979C-4327-B268-E404AD328D9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81F511-4C72-4731-9751-F94CE6465ABA}" type="slidenum">
              <a:rPr lang="en-US" altLang="en-US"/>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FBCDFF10-5FB7-48E5-BA9E-180213F6E2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a:extLst>
              <a:ext uri="{FF2B5EF4-FFF2-40B4-BE49-F238E27FC236}">
                <a16:creationId xmlns:a16="http://schemas.microsoft.com/office/drawing/2014/main" xmlns="" id="{CDDAAC91-C41D-4B03-BDD8-818D44AB558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xmlns="" id="{C92B30CF-EF7B-4620-868F-30009CEC8D89}"/>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40E114-FE9D-48D8-A3CC-08D004006927}" type="slidenum">
              <a:rPr lang="en-US" altLang="en-US"/>
              <a:pPr>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xmlns="" id="{2E4EBBEE-1473-4877-866E-31C2AFDE12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a:extLst>
              <a:ext uri="{FF2B5EF4-FFF2-40B4-BE49-F238E27FC236}">
                <a16:creationId xmlns:a16="http://schemas.microsoft.com/office/drawing/2014/main" xmlns="" id="{8F604495-9B0C-46AB-B071-8B7FF5C4ED6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xmlns="" id="{89F3920C-A5EC-46EC-A07F-DDC2355EEF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79F19F-6C67-4CE8-9064-CE9F4AF88D34}" type="slidenum">
              <a:rPr lang="en-US" altLang="en-US"/>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170C39C7-A740-400A-81B1-07EF9F13CE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7ED48596-F157-4D95-9177-BA7B9F8A9AD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xmlns="" id="{ABDDC70B-E0F2-4790-98DF-4F4C7F6D0DF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221FCD-6696-4EA5-A301-70FD90219B19}" type="slidenum">
              <a:rPr lang="en-US" altLang="en-US"/>
              <a:pPr>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C0DD0194-26CB-43D6-88D8-42A5BCF5FA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a:extLst>
              <a:ext uri="{FF2B5EF4-FFF2-40B4-BE49-F238E27FC236}">
                <a16:creationId xmlns:a16="http://schemas.microsoft.com/office/drawing/2014/main" xmlns="" id="{D059E838-5E57-4953-B8F5-6C38D655B96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xmlns="" id="{99B4CD75-6A86-4AC0-B1EF-4B725E431825}"/>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07AC81-5289-464C-9D2D-98DE2B39049B}" type="slidenum">
              <a:rPr lang="en-US" altLang="en-US"/>
              <a:pPr>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xmlns="" id="{7D460CBE-0733-4C47-906F-9D309FEFCD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a:extLst>
              <a:ext uri="{FF2B5EF4-FFF2-40B4-BE49-F238E27FC236}">
                <a16:creationId xmlns:a16="http://schemas.microsoft.com/office/drawing/2014/main" xmlns="" id="{4A396CE5-1C87-42B5-8A95-C1ED91C760E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xmlns="" id="{B5867534-1867-4C5F-95CA-CEF89BCFFEB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6E1101-3584-4944-B4B9-4AFECBF1B791}" type="slidenum">
              <a:rPr lang="en-US" altLang="en-US"/>
              <a:pPr>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xmlns="" id="{E4D2CFBE-01E7-466F-B018-C62703E75E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a:extLst>
              <a:ext uri="{FF2B5EF4-FFF2-40B4-BE49-F238E27FC236}">
                <a16:creationId xmlns:a16="http://schemas.microsoft.com/office/drawing/2014/main" xmlns="" id="{ADE73B14-FB24-4CF1-A343-B810D4F8E25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xmlns="" id="{ABCF4424-1E55-4514-BE27-D89D6A9ACAC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D6F703-E894-4DD8-BD12-5783229BC5E8}" type="slidenum">
              <a:rPr lang="en-US" altLang="en-US"/>
              <a:pPr>
                <a:spcBef>
                  <a:spcPct val="0"/>
                </a:spcBef>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xmlns="" id="{1DBB74A3-7B67-4185-B337-628F88C16F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Notes Placeholder 2">
            <a:extLst>
              <a:ext uri="{FF2B5EF4-FFF2-40B4-BE49-F238E27FC236}">
                <a16:creationId xmlns:a16="http://schemas.microsoft.com/office/drawing/2014/main" xmlns="" id="{6C28C3A4-C4B8-423E-9BD7-3C602DE0017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xmlns="" id="{1448327E-199E-43FC-B622-2BEC3217FB0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646AD0-1288-4EBF-944C-AA485A57588C}" type="slidenum">
              <a:rPr lang="en-US" altLang="en-US"/>
              <a:pPr>
                <a:spcBef>
                  <a:spcPct val="0"/>
                </a:spcBef>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9DA864C2-6911-4416-813C-EC5A0D5F45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a:extLst>
              <a:ext uri="{FF2B5EF4-FFF2-40B4-BE49-F238E27FC236}">
                <a16:creationId xmlns:a16="http://schemas.microsoft.com/office/drawing/2014/main" xmlns="" id="{300FD6D0-5B0C-4415-9572-2E17E7167BD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xmlns="" id="{6D1EF3EF-1F9F-4A68-9BA9-1AD18A11FDE5}"/>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988728-8350-456B-829C-E65C938959F3}" type="slidenum">
              <a:rPr lang="en-US" altLang="en-US"/>
              <a:pPr>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xmlns="" id="{DBDB1200-FA60-436A-AB10-FE85B5426C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1" name="Notes Placeholder 2">
            <a:extLst>
              <a:ext uri="{FF2B5EF4-FFF2-40B4-BE49-F238E27FC236}">
                <a16:creationId xmlns:a16="http://schemas.microsoft.com/office/drawing/2014/main" xmlns="" id="{466005A4-BFF5-4023-AF8B-19704DB2F0B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xmlns="" id="{52C4DE8D-DBD4-4639-9713-645C6D57AB6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306DD4-289D-4858-B06F-9CBD7C5340A8}"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xmlns="" id="{E9E71B28-F531-432C-8358-483DCFE778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5" name="Notes Placeholder 2">
            <a:extLst>
              <a:ext uri="{FF2B5EF4-FFF2-40B4-BE49-F238E27FC236}">
                <a16:creationId xmlns:a16="http://schemas.microsoft.com/office/drawing/2014/main" xmlns="" id="{D62A0311-A193-4909-98AD-931513B3F9B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a:extLst>
              <a:ext uri="{FF2B5EF4-FFF2-40B4-BE49-F238E27FC236}">
                <a16:creationId xmlns:a16="http://schemas.microsoft.com/office/drawing/2014/main" xmlns="" id="{DB5908BF-819E-4237-88D3-7BCBD573FE0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77EAF9-EA2C-46E5-8FA1-762BB1FEC037}" type="slidenum">
              <a:rPr lang="en-US" altLang="en-US"/>
              <a:pPr>
                <a:spcBef>
                  <a:spcPct val="0"/>
                </a:spcBef>
              </a:pPr>
              <a:t>21</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xmlns="" id="{95E0A3F0-8E8D-4790-9669-5FF28BE5CE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a:extLst>
              <a:ext uri="{FF2B5EF4-FFF2-40B4-BE49-F238E27FC236}">
                <a16:creationId xmlns:a16="http://schemas.microsoft.com/office/drawing/2014/main" xmlns="" id="{6F9ADEAA-3385-451B-AB63-C73D0F0D649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xmlns="" id="{43C85C3E-68D2-4117-8260-BBBD020D8A2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C2BAA41-94C6-45A0-8CC1-CFD05EEA1451}" type="slidenum">
              <a:rPr lang="en-US" altLang="en-US"/>
              <a:pPr>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xmlns="" id="{F92C9062-89EE-4DDB-8C6A-6BFA10B986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es Placeholder 2">
            <a:extLst>
              <a:ext uri="{FF2B5EF4-FFF2-40B4-BE49-F238E27FC236}">
                <a16:creationId xmlns:a16="http://schemas.microsoft.com/office/drawing/2014/main" xmlns="" id="{810C342C-5D80-443C-8FFE-EE662AA64D1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xmlns="" id="{3ED03EDF-23F9-462D-B944-B901BA448E4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24D4AF-5367-41AF-86D9-FC88982C8A9A}" type="slidenum">
              <a:rPr lang="en-US" altLang="en-US"/>
              <a:pPr>
                <a:spcBef>
                  <a:spcPct val="0"/>
                </a:spcBef>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xmlns="" id="{A467AD33-477B-41F7-80EC-C589376771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5" name="Notes Placeholder 2">
            <a:extLst>
              <a:ext uri="{FF2B5EF4-FFF2-40B4-BE49-F238E27FC236}">
                <a16:creationId xmlns:a16="http://schemas.microsoft.com/office/drawing/2014/main" xmlns="" id="{B5B7351E-4DD6-44C7-A960-94EBAB4A23C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xmlns="" id="{0C42E082-DABA-4840-A6DD-E3E732F51A7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E43187-2AC8-48EE-A5E3-3555B5A01739}" type="slidenum">
              <a:rPr lang="en-US" altLang="en-US"/>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xmlns="" id="{18C15EE6-6855-4941-8D20-7A952BA899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3" name="Notes Placeholder 2">
            <a:extLst>
              <a:ext uri="{FF2B5EF4-FFF2-40B4-BE49-F238E27FC236}">
                <a16:creationId xmlns:a16="http://schemas.microsoft.com/office/drawing/2014/main" xmlns="" id="{9A32A099-B3C1-428F-AB01-B597823DBCA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xmlns="" id="{90A3489F-EB07-4725-A9E5-DFE19DABACE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B7565E-DDDB-4EC8-BDB4-CC6772931BFA}"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xmlns="" id="{962D41D9-6DFF-4695-8A2A-16052628DC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1" name="Notes Placeholder 2">
            <a:extLst>
              <a:ext uri="{FF2B5EF4-FFF2-40B4-BE49-F238E27FC236}">
                <a16:creationId xmlns:a16="http://schemas.microsoft.com/office/drawing/2014/main" xmlns="" id="{3391281D-41BA-4804-8AB4-A8E1CBC684C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xmlns="" id="{9708A037-9CF2-466E-86B3-29C22B65E33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DBA12E-247B-40E3-B453-7EA563D000D9}"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E6759988-DD0D-4A50-8D58-ADB8BF5DD3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Notes Placeholder 2">
            <a:extLst>
              <a:ext uri="{FF2B5EF4-FFF2-40B4-BE49-F238E27FC236}">
                <a16:creationId xmlns:a16="http://schemas.microsoft.com/office/drawing/2014/main" xmlns="" id="{D37446BE-23FE-4B9C-91CB-2393C87F0E4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xmlns="" id="{BECB660C-F2B9-4F68-B7D1-F8BF0AEDC3F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83B892-2ACC-45B4-BE1C-856554BBCA9F}"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72DF404F-C216-4F9A-8D3B-B12E14DA25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a:extLst>
              <a:ext uri="{FF2B5EF4-FFF2-40B4-BE49-F238E27FC236}">
                <a16:creationId xmlns:a16="http://schemas.microsoft.com/office/drawing/2014/main" xmlns="" id="{810E643D-70B1-41B4-B75A-6FF16EB88AB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xmlns="" id="{DD22D277-C754-4F01-B43F-E9D2D772EDB5}"/>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B3B814-AD72-4BA9-ADE7-FEE46A3F0B7C}"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6878731-C778-40EC-871B-F84244C815AD}" type="datetimeFigureOut">
              <a:rPr lang="en-US" smtClean="0"/>
              <a:pPr/>
              <a:t>9/16/2021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486DE31-4A20-4290-9C38-9FD369E590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86DE31-4A20-4290-9C38-9FD369E590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86DE31-4A20-4290-9C38-9FD369E590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86DE31-4A20-4290-9C38-9FD369E5903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86DE31-4A20-4290-9C38-9FD369E5903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86DE31-4A20-4290-9C38-9FD369E5903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486DE31-4A20-4290-9C38-9FD369E590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486DE31-4A20-4290-9C38-9FD369E5903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6878731-C778-40EC-871B-F84244C815AD}" type="datetimeFigureOut">
              <a:rPr lang="en-US" smtClean="0"/>
              <a:pPr/>
              <a:t>9/16/2021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486DE31-4A20-4290-9C38-9FD369E590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6878731-C778-40EC-871B-F84244C815AD}" type="datetimeFigureOut">
              <a:rPr lang="en-US" smtClean="0"/>
              <a:pPr/>
              <a:t>9/16/2021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86DE31-4A20-4290-9C38-9FD369E590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6878731-C778-40EC-871B-F84244C815AD}" type="datetimeFigureOut">
              <a:rPr lang="en-US" smtClean="0"/>
              <a:pPr/>
              <a:t>9/16/2021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486DE31-4A20-4290-9C38-9FD369E5903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6878731-C778-40EC-871B-F84244C815AD}" type="datetimeFigureOut">
              <a:rPr lang="en-US" smtClean="0"/>
              <a:pPr/>
              <a:t>9/16/2021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486DE31-4A20-4290-9C38-9FD369E590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fwireless-world.com/Terminology/Advantages-and-Disadvantages-of-VLC-Visible-Light-Communicat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fwireless-world.com/Terminology/Difference-between-5G-and-6G.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rfwireless-world.com/Terminology/4G-vs-5G-difference-between-4G-and-5G.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hatis.techtarget.com/definition/solar-pow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hatis.techtarget.com/definition/smart-gri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sma.com/spectrum/5g-spectrum-gui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hatis.techtarget.com/definition/solar-pow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hatis.techtarget.com/definition/smart-grid"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2">
            <a:extLst>
              <a:ext uri="{FF2B5EF4-FFF2-40B4-BE49-F238E27FC236}">
                <a16:creationId xmlns:a16="http://schemas.microsoft.com/office/drawing/2014/main" xmlns="" id="{8B1A0DC4-455D-4AA8-9BB4-8663C496CE6E}"/>
              </a:ext>
            </a:extLst>
          </p:cNvPr>
          <p:cNvSpPr>
            <a:spLocks noGrp="1"/>
          </p:cNvSpPr>
          <p:nvPr>
            <p:ph type="subTitle" idx="1"/>
          </p:nvPr>
        </p:nvSpPr>
        <p:spPr>
          <a:xfrm>
            <a:off x="533400" y="214290"/>
            <a:ext cx="8153400" cy="6491310"/>
          </a:xfrm>
        </p:spPr>
        <p:txBody>
          <a:bodyPr/>
          <a:lstStyle/>
          <a:p>
            <a:pPr marR="0" algn="ctr">
              <a:lnSpc>
                <a:spcPct val="90000"/>
              </a:lnSpc>
            </a:pPr>
            <a:r>
              <a:rPr lang="en-US" altLang="en-US" sz="2400" dirty="0"/>
              <a:t>A</a:t>
            </a:r>
          </a:p>
          <a:p>
            <a:pPr marR="0" algn="ctr">
              <a:lnSpc>
                <a:spcPct val="90000"/>
              </a:lnSpc>
            </a:pPr>
            <a:r>
              <a:rPr lang="en-US" altLang="en-US" sz="2400" dirty="0"/>
              <a:t>Seminar</a:t>
            </a:r>
          </a:p>
          <a:p>
            <a:pPr marR="0" algn="ctr">
              <a:lnSpc>
                <a:spcPct val="90000"/>
              </a:lnSpc>
            </a:pPr>
            <a:r>
              <a:rPr lang="en-US" altLang="en-US" sz="2400" dirty="0"/>
              <a:t>On</a:t>
            </a:r>
          </a:p>
          <a:p>
            <a:pPr marR="0" algn="ctr">
              <a:lnSpc>
                <a:spcPct val="90000"/>
              </a:lnSpc>
            </a:pPr>
            <a:r>
              <a:rPr lang="en-US" altLang="en-US" sz="2400" b="1" dirty="0" smtClean="0">
                <a:latin typeface="Cambria" panose="02040503050406030204" pitchFamily="18" charset="0"/>
                <a:cs typeface="Times New Roman" panose="02020603050405020304" pitchFamily="18" charset="0"/>
              </a:rPr>
              <a:t>6G WIRELESS SYSTEM</a:t>
            </a:r>
            <a:endParaRPr lang="en-US" altLang="en-US" sz="2400" b="1" dirty="0"/>
          </a:p>
          <a:p>
            <a:pPr marR="0" algn="ctr" eaLnBrk="1" hangingPunct="1">
              <a:lnSpc>
                <a:spcPct val="120000"/>
              </a:lnSpc>
            </a:pPr>
            <a:r>
              <a:rPr lang="en-US" altLang="en-US" sz="2400" dirty="0">
                <a:latin typeface="Cambria" panose="02040503050406030204" pitchFamily="18" charset="0"/>
                <a:cs typeface="Times New Roman" panose="02020603050405020304" pitchFamily="18" charset="0"/>
              </a:rPr>
              <a:t>Presented by</a:t>
            </a:r>
          </a:p>
          <a:p>
            <a:pPr marR="0" algn="ctr" eaLnBrk="1" hangingPunct="1">
              <a:lnSpc>
                <a:spcPct val="120000"/>
              </a:lnSpc>
            </a:pPr>
            <a:r>
              <a:rPr lang="en-US" altLang="en-US" dirty="0">
                <a:latin typeface="Cambria" panose="02040503050406030204" pitchFamily="18" charset="0"/>
                <a:cs typeface="Times New Roman" panose="02020603050405020304" pitchFamily="18" charset="0"/>
              </a:rPr>
              <a:t>Mr./Ms</a:t>
            </a:r>
            <a:r>
              <a:rPr lang="en-US" altLang="en-US" dirty="0" smtClean="0">
                <a:latin typeface="Cambria" panose="02040503050406030204" pitchFamily="18" charset="0"/>
                <a:cs typeface="Times New Roman" panose="02020603050405020304" pitchFamily="18" charset="0"/>
              </a:rPr>
              <a:t>.[</a:t>
            </a:r>
            <a:r>
              <a:rPr lang="en-US" altLang="en-US" dirty="0" err="1" smtClean="0">
                <a:latin typeface="Cambria" panose="02040503050406030204" pitchFamily="18" charset="0"/>
                <a:cs typeface="Times New Roman" panose="02020603050405020304" pitchFamily="18" charset="0"/>
              </a:rPr>
              <a:t>Pulate</a:t>
            </a:r>
            <a:r>
              <a:rPr lang="en-US" altLang="en-US" dirty="0" smtClean="0">
                <a:latin typeface="Cambria" panose="02040503050406030204" pitchFamily="18" charset="0"/>
                <a:cs typeface="Times New Roman" panose="02020603050405020304" pitchFamily="18" charset="0"/>
              </a:rPr>
              <a:t>  </a:t>
            </a:r>
            <a:r>
              <a:rPr lang="en-US" altLang="en-US" dirty="0" err="1" smtClean="0">
                <a:latin typeface="Cambria" panose="02040503050406030204" pitchFamily="18" charset="0"/>
                <a:cs typeface="Times New Roman" panose="02020603050405020304" pitchFamily="18" charset="0"/>
              </a:rPr>
              <a:t>Bhakti</a:t>
            </a:r>
            <a:r>
              <a:rPr lang="en-US" altLang="en-US" dirty="0" smtClean="0">
                <a:latin typeface="Cambria" panose="02040503050406030204" pitchFamily="18" charset="0"/>
                <a:cs typeface="Times New Roman" panose="02020603050405020304" pitchFamily="18" charset="0"/>
              </a:rPr>
              <a:t>  </a:t>
            </a:r>
            <a:r>
              <a:rPr lang="en-US" altLang="en-US" dirty="0" err="1" smtClean="0">
                <a:latin typeface="Cambria" panose="02040503050406030204" pitchFamily="18" charset="0"/>
                <a:cs typeface="Times New Roman" panose="02020603050405020304" pitchFamily="18" charset="0"/>
              </a:rPr>
              <a:t>Subhash</a:t>
            </a:r>
            <a:r>
              <a:rPr lang="en-US" altLang="en-US" dirty="0" smtClean="0">
                <a:latin typeface="Cambria" panose="02040503050406030204" pitchFamily="18" charset="0"/>
                <a:cs typeface="Times New Roman" panose="02020603050405020304" pitchFamily="18" charset="0"/>
              </a:rPr>
              <a:t>]</a:t>
            </a:r>
            <a:endParaRPr lang="en-US" altLang="en-US" dirty="0">
              <a:latin typeface="Cambria" panose="02040503050406030204" pitchFamily="18" charset="0"/>
              <a:cs typeface="Times New Roman" panose="02020603050405020304" pitchFamily="18" charset="0"/>
            </a:endParaRPr>
          </a:p>
          <a:p>
            <a:pPr lvl="1" eaLnBrk="1" hangingPunct="1">
              <a:lnSpc>
                <a:spcPct val="120000"/>
              </a:lnSpc>
              <a:spcBef>
                <a:spcPct val="0"/>
              </a:spcBef>
              <a:buClr>
                <a:srgbClr val="4FCEFF"/>
              </a:buClr>
            </a:pPr>
            <a:r>
              <a:rPr lang="en-US" altLang="en-US" sz="1800" dirty="0">
                <a:latin typeface="Cambria" panose="02040503050406030204" pitchFamily="18" charset="0"/>
                <a:cs typeface="Times New Roman" panose="02020603050405020304" pitchFamily="18" charset="0"/>
              </a:rPr>
              <a:t>Roll No. </a:t>
            </a:r>
            <a:r>
              <a:rPr lang="en-US" altLang="en-US" sz="1800" dirty="0" smtClean="0">
                <a:latin typeface="Cambria" panose="02040503050406030204" pitchFamily="18" charset="0"/>
                <a:cs typeface="Times New Roman" panose="02020603050405020304" pitchFamily="18" charset="0"/>
              </a:rPr>
              <a:t>[20CETA17]</a:t>
            </a:r>
            <a:endParaRPr lang="en-US" altLang="en-US" sz="1800" dirty="0">
              <a:latin typeface="Cambria" panose="02040503050406030204" pitchFamily="18" charset="0"/>
              <a:cs typeface="Times New Roman" panose="02020603050405020304" pitchFamily="18" charset="0"/>
            </a:endParaRPr>
          </a:p>
          <a:p>
            <a:pPr marR="0" algn="ctr" eaLnBrk="1" hangingPunct="1">
              <a:lnSpc>
                <a:spcPct val="120000"/>
              </a:lnSpc>
            </a:pPr>
            <a:r>
              <a:rPr lang="en-US" altLang="en-US" sz="2400" dirty="0">
                <a:latin typeface="Cambria" panose="02040503050406030204" pitchFamily="18" charset="0"/>
                <a:cs typeface="Times New Roman" panose="02020603050405020304" pitchFamily="18" charset="0"/>
              </a:rPr>
              <a:t>Under the Guidance of,</a:t>
            </a:r>
          </a:p>
          <a:p>
            <a:pPr marR="0" algn="ctr" eaLnBrk="1" hangingPunct="1">
              <a:lnSpc>
                <a:spcPct val="90000"/>
              </a:lnSpc>
              <a:spcBef>
                <a:spcPct val="0"/>
              </a:spcBef>
            </a:pPr>
            <a:r>
              <a:rPr lang="en-US" altLang="en-US" sz="2400" b="1" dirty="0">
                <a:latin typeface="Cambria" panose="02040503050406030204" pitchFamily="18" charset="0"/>
                <a:cs typeface="Times New Roman" panose="02020603050405020304" pitchFamily="18" charset="0"/>
              </a:rPr>
              <a:t> </a:t>
            </a:r>
            <a:r>
              <a:rPr lang="en-US" altLang="en-US" sz="2400" dirty="0">
                <a:latin typeface="Cambria" panose="02040503050406030204" pitchFamily="18" charset="0"/>
                <a:cs typeface="Times New Roman" panose="02020603050405020304" pitchFamily="18" charset="0"/>
              </a:rPr>
              <a:t>Prof. </a:t>
            </a:r>
            <a:r>
              <a:rPr lang="en-US" altLang="en-US" sz="2400" dirty="0" smtClean="0">
                <a:latin typeface="Cambria" panose="02040503050406030204" pitchFamily="18" charset="0"/>
                <a:cs typeface="Times New Roman" panose="02020603050405020304" pitchFamily="18" charset="0"/>
              </a:rPr>
              <a:t>[Deepak </a:t>
            </a:r>
            <a:r>
              <a:rPr lang="en-US" altLang="en-US" sz="2400" dirty="0" err="1" smtClean="0">
                <a:latin typeface="Cambria" panose="02040503050406030204" pitchFamily="18" charset="0"/>
                <a:cs typeface="Times New Roman" panose="02020603050405020304" pitchFamily="18" charset="0"/>
              </a:rPr>
              <a:t>Gaikwad</a:t>
            </a:r>
            <a:r>
              <a:rPr lang="en-US" altLang="en-US" sz="2400" dirty="0" smtClean="0">
                <a:latin typeface="Cambria" panose="02040503050406030204" pitchFamily="18" charset="0"/>
                <a:cs typeface="Times New Roman" panose="02020603050405020304" pitchFamily="18" charset="0"/>
              </a:rPr>
              <a:t>]</a:t>
            </a:r>
            <a:endParaRPr lang="en-US" altLang="en-US" sz="2400" dirty="0">
              <a:latin typeface="Cambria" panose="02040503050406030204" pitchFamily="18" charset="0"/>
              <a:cs typeface="Times New Roman" panose="02020603050405020304" pitchFamily="18" charset="0"/>
            </a:endParaRPr>
          </a:p>
          <a:p>
            <a:pPr marR="0" algn="ctr">
              <a:lnSpc>
                <a:spcPct val="90000"/>
              </a:lnSpc>
            </a:pPr>
            <a:r>
              <a:rPr lang="en-US" altLang="en-US" b="1" dirty="0"/>
              <a:t>Department of Computer Engineering</a:t>
            </a:r>
          </a:p>
          <a:p>
            <a:pPr marR="0" algn="ctr">
              <a:lnSpc>
                <a:spcPct val="90000"/>
              </a:lnSpc>
            </a:pPr>
            <a:endParaRPr lang="en-US" altLang="en-US" b="1" dirty="0"/>
          </a:p>
          <a:p>
            <a:pPr marR="0" algn="ctr">
              <a:lnSpc>
                <a:spcPct val="90000"/>
              </a:lnSpc>
            </a:pPr>
            <a:endParaRPr lang="en-US" altLang="en-US" b="1" dirty="0"/>
          </a:p>
          <a:p>
            <a:pPr marR="0" algn="ctr">
              <a:lnSpc>
                <a:spcPct val="90000"/>
              </a:lnSpc>
              <a:spcBef>
                <a:spcPct val="0"/>
              </a:spcBef>
            </a:pPr>
            <a:endParaRPr lang="en-US" altLang="en-US" dirty="0"/>
          </a:p>
          <a:p>
            <a:pPr marR="0" algn="ctr">
              <a:lnSpc>
                <a:spcPct val="90000"/>
              </a:lnSpc>
              <a:spcBef>
                <a:spcPct val="0"/>
              </a:spcBef>
            </a:pPr>
            <a:r>
              <a:rPr lang="en-US" altLang="en-US" dirty="0" smtClean="0"/>
              <a:t>SKN SITS </a:t>
            </a:r>
            <a:r>
              <a:rPr lang="en-US" altLang="en-US" dirty="0" err="1" smtClean="0"/>
              <a:t>Lonavala</a:t>
            </a:r>
            <a:endParaRPr lang="en-US" altLang="en-US" dirty="0"/>
          </a:p>
          <a:p>
            <a:pPr marR="0" algn="ctr">
              <a:lnSpc>
                <a:spcPct val="90000"/>
              </a:lnSpc>
              <a:spcBef>
                <a:spcPct val="0"/>
              </a:spcBef>
            </a:pPr>
            <a:r>
              <a:rPr lang="en-US" altLang="en-US" b="1" dirty="0"/>
              <a:t>Academic Year 2020-2021</a:t>
            </a:r>
            <a:endParaRPr lang="en-US" altLang="en-US" dirty="0"/>
          </a:p>
          <a:p>
            <a:pPr marR="0" algn="ctr" eaLnBrk="1" hangingPunct="1">
              <a:lnSpc>
                <a:spcPct val="30000"/>
              </a:lnSpc>
            </a:pPr>
            <a:r>
              <a:rPr lang="en-US" altLang="en-US" sz="2000" b="1" dirty="0">
                <a:latin typeface="Cambria" panose="02040503050406030204" pitchFamily="18" charset="0"/>
                <a:cs typeface="Times New Roman" panose="02020603050405020304" pitchFamily="18" charset="0"/>
              </a:rPr>
              <a:t>T.E. SEM II</a:t>
            </a:r>
          </a:p>
          <a:p>
            <a:pPr marR="0" algn="ctr" eaLnBrk="1" hangingPunct="1">
              <a:lnSpc>
                <a:spcPct val="30000"/>
              </a:lnSpc>
            </a:pPr>
            <a:endParaRPr lang="en-US" altLang="en-US" sz="2500" b="1" dirty="0"/>
          </a:p>
          <a:p>
            <a:pPr marR="0" algn="ctr" eaLnBrk="1" hangingPunct="1">
              <a:lnSpc>
                <a:spcPct val="50000"/>
              </a:lnSpc>
            </a:pPr>
            <a:endParaRPr lang="en-US" altLang="en-US" sz="1900" dirty="0"/>
          </a:p>
        </p:txBody>
      </p:sp>
      <p:sp>
        <p:nvSpPr>
          <p:cNvPr id="6" name="Subtitle 2">
            <a:extLst>
              <a:ext uri="{FF2B5EF4-FFF2-40B4-BE49-F238E27FC236}">
                <a16:creationId xmlns:a16="http://schemas.microsoft.com/office/drawing/2014/main" xmlns="" id="{DDD85141-856B-404F-8453-6D1B38D01F5C}"/>
              </a:ext>
            </a:extLst>
          </p:cNvPr>
          <p:cNvSpPr txBox="1">
            <a:spLocks/>
          </p:cNvSpPr>
          <p:nvPr/>
        </p:nvSpPr>
        <p:spPr bwMode="auto">
          <a:xfrm>
            <a:off x="228600" y="0"/>
            <a:ext cx="8458200" cy="6814456"/>
          </a:xfrm>
          <a:prstGeom prst="rect">
            <a:avLst/>
          </a:prstGeom>
          <a:noFill/>
          <a:ln w="9525">
            <a:noFill/>
            <a:miter lim="800000"/>
            <a:headEnd/>
            <a:tailEnd/>
          </a:ln>
        </p:spPr>
        <p:txBody>
          <a:bodyPr lIns="0" rIns="18288"/>
          <a:lstStyle/>
          <a:p>
            <a:pPr algn="ctr" eaLnBrk="1" hangingPunct="1">
              <a:spcBef>
                <a:spcPct val="20000"/>
              </a:spcBef>
              <a:buClr>
                <a:srgbClr val="0BD0D9"/>
              </a:buClr>
              <a:buSzPct val="95000"/>
              <a:buFont typeface="Wingdings 2" pitchFamily="18" charset="2"/>
              <a:buNone/>
              <a:defRPr/>
            </a:pPr>
            <a:endParaRPr lang="en-US" sz="2000" dirty="0">
              <a:latin typeface="+mn-lt"/>
            </a:endParaRPr>
          </a:p>
        </p:txBody>
      </p:sp>
      <p:pic>
        <p:nvPicPr>
          <p:cNvPr id="1026" name="Picture 2" descr="C:\Users\Shree\Desktop\Ou_VShTW_400x400.jpg"/>
          <p:cNvPicPr>
            <a:picLocks noChangeAspect="1" noChangeArrowheads="1"/>
          </p:cNvPicPr>
          <p:nvPr/>
        </p:nvPicPr>
        <p:blipFill>
          <a:blip r:embed="rId3"/>
          <a:srcRect/>
          <a:stretch>
            <a:fillRect/>
          </a:stretch>
        </p:blipFill>
        <p:spPr bwMode="auto">
          <a:xfrm>
            <a:off x="3857620" y="4357694"/>
            <a:ext cx="1323975" cy="100013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7">
            <a:extLst>
              <a:ext uri="{FF2B5EF4-FFF2-40B4-BE49-F238E27FC236}">
                <a16:creationId xmlns:a16="http://schemas.microsoft.com/office/drawing/2014/main" xmlns="" id="{80D0E282-CA23-4FC8-970D-495256C08C8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7AE626E-86F7-4F07-95ED-CD8799F56FC1}" type="slidenum">
              <a:rPr lang="en-US" altLang="en-US" sz="1200">
                <a:solidFill>
                  <a:srgbClr val="045C75"/>
                </a:solidFill>
                <a:latin typeface="Arial" panose="020B0604020202020204" pitchFamily="34" charset="0"/>
              </a:rPr>
              <a:pPr>
                <a:spcBef>
                  <a:spcPct val="0"/>
                </a:spcBef>
                <a:buClrTx/>
                <a:buSzTx/>
                <a:buFontTx/>
                <a:buNone/>
              </a:pPr>
              <a:t>10</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798E54FD-E88F-406C-8500-88ADA32B1F76}"/>
              </a:ext>
            </a:extLst>
          </p:cNvPr>
          <p:cNvSpPr>
            <a:spLocks noGrp="1"/>
          </p:cNvSpPr>
          <p:nvPr>
            <p:ph type="title"/>
          </p:nvPr>
        </p:nvSpPr>
        <p:spPr>
          <a:xfrm>
            <a:off x="0" y="304800"/>
            <a:ext cx="9144000" cy="533400"/>
          </a:xfrm>
        </p:spPr>
        <p:txBody>
          <a:bodyPr>
            <a:normAutofit fontScale="90000"/>
          </a:bodyPr>
          <a:lstStyle/>
          <a:p>
            <a:pPr eaLnBrk="1" hangingPunct="1">
              <a:defRPr/>
            </a:pPr>
            <a:r>
              <a:rPr lang="en-US" sz="3600" b="1" dirty="0">
                <a:latin typeface="Times New Roman" pitchFamily="18" charset="0"/>
                <a:cs typeface="Times New Roman" pitchFamily="18" charset="0"/>
              </a:rPr>
              <a:t>Proposed System Components &amp; Working Process</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27653" name="Slide Number Placeholder 3">
            <a:extLst>
              <a:ext uri="{FF2B5EF4-FFF2-40B4-BE49-F238E27FC236}">
                <a16:creationId xmlns:a16="http://schemas.microsoft.com/office/drawing/2014/main" xmlns="" id="{6B46A154-AAF3-47FB-AAB2-41E3885BC247}"/>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13AF4570-0CB7-4736-A752-35A7B48911F4}" type="slidenum">
              <a:rPr lang="en-US" altLang="en-US" sz="1200">
                <a:solidFill>
                  <a:srgbClr val="045C75"/>
                </a:solidFill>
                <a:latin typeface="Arial" panose="020B0604020202020204" pitchFamily="34" charset="0"/>
              </a:rPr>
              <a:pPr algn="r" eaLnBrk="1" hangingPunct="1">
                <a:spcBef>
                  <a:spcPct val="0"/>
                </a:spcBef>
                <a:buClrTx/>
                <a:buSzTx/>
                <a:buFontTx/>
                <a:buNone/>
              </a:pPr>
              <a:t>10</a:t>
            </a:fld>
            <a:endParaRPr lang="en-US" altLang="en-US" sz="1200">
              <a:solidFill>
                <a:srgbClr val="045C75"/>
              </a:solidFill>
              <a:latin typeface="Arial" panose="020B0604020202020204" pitchFamily="34" charset="0"/>
            </a:endParaRPr>
          </a:p>
        </p:txBody>
      </p:sp>
      <p:pic>
        <p:nvPicPr>
          <p:cNvPr id="1026" name="Picture 2"/>
          <p:cNvPicPr>
            <a:picLocks noGrp="1" noChangeAspect="1" noChangeArrowheads="1"/>
          </p:cNvPicPr>
          <p:nvPr>
            <p:ph idx="1"/>
          </p:nvPr>
        </p:nvPicPr>
        <p:blipFill>
          <a:blip r:embed="rId3"/>
          <a:srcRect/>
          <a:stretch>
            <a:fillRect/>
          </a:stretch>
        </p:blipFill>
        <p:spPr bwMode="auto">
          <a:xfrm>
            <a:off x="723900" y="1428736"/>
            <a:ext cx="7620000" cy="450059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Content Placeholder 2">
            <a:extLst>
              <a:ext uri="{FF2B5EF4-FFF2-40B4-BE49-F238E27FC236}">
                <a16:creationId xmlns:a16="http://schemas.microsoft.com/office/drawing/2014/main" xmlns="" id="{17D969FD-CC6C-48CF-A44F-780B183FDA5C}"/>
              </a:ext>
            </a:extLst>
          </p:cNvPr>
          <p:cNvSpPr>
            <a:spLocks noGrp="1"/>
          </p:cNvSpPr>
          <p:nvPr>
            <p:ph idx="1"/>
          </p:nvPr>
        </p:nvSpPr>
        <p:spPr>
          <a:xfrm>
            <a:off x="152400" y="914400"/>
            <a:ext cx="8763000" cy="5638800"/>
          </a:xfrm>
        </p:spPr>
        <p:txBody>
          <a:bodyPr/>
          <a:lstStyle/>
          <a:p>
            <a:pPr>
              <a:buNone/>
            </a:pPr>
            <a:endParaRPr lang="en-US" sz="2400" b="1" dirty="0" smtClean="0"/>
          </a:p>
          <a:p>
            <a:pPr>
              <a:buNone/>
            </a:pPr>
            <a:r>
              <a:rPr lang="en-US" sz="2400" b="1" dirty="0" smtClean="0"/>
              <a:t>1.high bit rate, </a:t>
            </a:r>
          </a:p>
          <a:p>
            <a:pPr>
              <a:buNone/>
            </a:pPr>
            <a:r>
              <a:rPr lang="en-US" sz="2400" b="1" dirty="0" smtClean="0"/>
              <a:t>2.high reliability,</a:t>
            </a:r>
          </a:p>
          <a:p>
            <a:pPr>
              <a:buNone/>
            </a:pPr>
            <a:r>
              <a:rPr lang="en-US" sz="2400" b="1" dirty="0" smtClean="0"/>
              <a:t>3.low latency,</a:t>
            </a:r>
          </a:p>
          <a:p>
            <a:pPr>
              <a:buNone/>
            </a:pPr>
            <a:r>
              <a:rPr lang="en-US" sz="2400" b="1" dirty="0" smtClean="0"/>
              <a:t>4.high energy efficiency,</a:t>
            </a:r>
          </a:p>
          <a:p>
            <a:pPr>
              <a:buNone/>
            </a:pPr>
            <a:r>
              <a:rPr lang="en-US" sz="2400" b="1" dirty="0" smtClean="0"/>
              <a:t>5.high spectral efficiency, </a:t>
            </a:r>
          </a:p>
          <a:p>
            <a:pPr>
              <a:buNone/>
            </a:pPr>
            <a:r>
              <a:rPr lang="en-US" sz="2400" b="1" dirty="0" smtClean="0"/>
              <a:t>6.new spectrums,</a:t>
            </a:r>
          </a:p>
          <a:p>
            <a:pPr>
              <a:buNone/>
            </a:pPr>
            <a:r>
              <a:rPr lang="en-US" sz="2400" b="1" dirty="0" smtClean="0"/>
              <a:t>7.green communication,</a:t>
            </a:r>
          </a:p>
          <a:p>
            <a:pPr>
              <a:buNone/>
            </a:pPr>
            <a:r>
              <a:rPr lang="en-US" sz="2400" b="1" dirty="0" smtClean="0"/>
              <a:t>8.intelligent networks,</a:t>
            </a:r>
          </a:p>
          <a:p>
            <a:pPr>
              <a:buNone/>
            </a:pPr>
            <a:r>
              <a:rPr lang="en-US" sz="2400" b="1" dirty="0" smtClean="0"/>
              <a:t>9.network availability, and convergence of communications,</a:t>
            </a:r>
            <a:endParaRPr lang="en-US" altLang="en-US" sz="2400" dirty="0"/>
          </a:p>
        </p:txBody>
      </p:sp>
      <p:sp>
        <p:nvSpPr>
          <p:cNvPr id="29698" name="Slide Number Placeholder 17">
            <a:extLst>
              <a:ext uri="{FF2B5EF4-FFF2-40B4-BE49-F238E27FC236}">
                <a16:creationId xmlns:a16="http://schemas.microsoft.com/office/drawing/2014/main" xmlns="" id="{D68D27E0-9A19-417E-B2C0-74A3E9B9F9B5}"/>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BA88506-5982-47A3-B14C-33BBEB163477}" type="slidenum">
              <a:rPr lang="en-US" altLang="en-US" sz="1200">
                <a:solidFill>
                  <a:srgbClr val="045C75"/>
                </a:solidFill>
                <a:latin typeface="Arial" panose="020B0604020202020204" pitchFamily="34" charset="0"/>
              </a:rPr>
              <a:pPr>
                <a:spcBef>
                  <a:spcPct val="0"/>
                </a:spcBef>
                <a:buClrTx/>
                <a:buSzTx/>
                <a:buFontTx/>
                <a:buNone/>
              </a:pPr>
              <a:t>11</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6D1C31F4-616C-42A5-923E-EAA82EAEF832}"/>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Times New Roman" pitchFamily="18" charset="0"/>
                <a:cs typeface="Times New Roman" pitchFamily="18" charset="0"/>
              </a:rPr>
              <a:t>System Features</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29701" name="Slide Number Placeholder 3">
            <a:extLst>
              <a:ext uri="{FF2B5EF4-FFF2-40B4-BE49-F238E27FC236}">
                <a16:creationId xmlns:a16="http://schemas.microsoft.com/office/drawing/2014/main" xmlns="" id="{C0D866FC-CBC4-4C55-885D-907412DE147F}"/>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EC122EC2-B2C9-46EB-ACD0-9BC3E61D5452}" type="slidenum">
              <a:rPr lang="en-US" altLang="en-US" sz="1200">
                <a:solidFill>
                  <a:srgbClr val="045C75"/>
                </a:solidFill>
                <a:latin typeface="Arial" panose="020B0604020202020204" pitchFamily="34" charset="0"/>
              </a:rPr>
              <a:pPr algn="r" eaLnBrk="1" hangingPunct="1">
                <a:spcBef>
                  <a:spcPct val="0"/>
                </a:spcBef>
                <a:buClrTx/>
                <a:buSzTx/>
                <a:buFontTx/>
                <a:buNone/>
              </a:pPr>
              <a:t>11</a:t>
            </a:fld>
            <a:endParaRPr lang="en-US" altLang="en-US" sz="1200">
              <a:solidFill>
                <a:srgbClr val="045C75"/>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a:extLst>
              <a:ext uri="{FF2B5EF4-FFF2-40B4-BE49-F238E27FC236}">
                <a16:creationId xmlns:a16="http://schemas.microsoft.com/office/drawing/2014/main" xmlns="" id="{F350060E-3E14-4505-A766-8B6C387E6D47}"/>
              </a:ext>
            </a:extLst>
          </p:cNvPr>
          <p:cNvSpPr>
            <a:spLocks noGrp="1"/>
          </p:cNvSpPr>
          <p:nvPr>
            <p:ph idx="1"/>
          </p:nvPr>
        </p:nvSpPr>
        <p:spPr>
          <a:xfrm>
            <a:off x="152400" y="762000"/>
            <a:ext cx="8763000" cy="5791200"/>
          </a:xfrm>
        </p:spPr>
        <p:txBody>
          <a:bodyPr/>
          <a:lstStyle/>
          <a:p>
            <a:pPr eaLnBrk="1" hangingPunct="1">
              <a:buFont typeface="Wingdings" panose="05000000000000000000" pitchFamily="2" charset="2"/>
              <a:buChar char="q"/>
            </a:pPr>
            <a:r>
              <a:rPr lang="en-US" altLang="en-US" sz="2400"/>
              <a:t>Enter  your  Points here…</a:t>
            </a:r>
          </a:p>
        </p:txBody>
      </p:sp>
      <p:sp>
        <p:nvSpPr>
          <p:cNvPr id="31746" name="Slide Number Placeholder 17">
            <a:extLst>
              <a:ext uri="{FF2B5EF4-FFF2-40B4-BE49-F238E27FC236}">
                <a16:creationId xmlns:a16="http://schemas.microsoft.com/office/drawing/2014/main" xmlns="" id="{ACFBA352-D4AE-4AE5-A117-73A009984859}"/>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6A17154-0E3C-4422-AE8A-4B04CE6694E7}" type="slidenum">
              <a:rPr lang="en-US" altLang="en-US" sz="1200">
                <a:solidFill>
                  <a:srgbClr val="045C75"/>
                </a:solidFill>
                <a:latin typeface="Arial" panose="020B0604020202020204" pitchFamily="34" charset="0"/>
              </a:rPr>
              <a:pPr>
                <a:spcBef>
                  <a:spcPct val="0"/>
                </a:spcBef>
                <a:buClrTx/>
                <a:buSzTx/>
                <a:buFontTx/>
                <a:buNone/>
              </a:pPr>
              <a:t>12</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51AD00ED-79CE-40B8-8DDB-48018B11B9A3}"/>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Times New Roman" pitchFamily="18" charset="0"/>
                <a:cs typeface="Times New Roman" pitchFamily="18" charset="0"/>
              </a:rPr>
              <a:t>Mathematical Model &amp; Analysis</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31749" name="Slide Number Placeholder 3">
            <a:extLst>
              <a:ext uri="{FF2B5EF4-FFF2-40B4-BE49-F238E27FC236}">
                <a16:creationId xmlns:a16="http://schemas.microsoft.com/office/drawing/2014/main" xmlns="" id="{DEEF9377-8A8D-4CB9-B69A-00BC973542EE}"/>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2AE5433D-FF4D-40E6-B656-7F1724035132}" type="slidenum">
              <a:rPr lang="en-US" altLang="en-US" sz="1200">
                <a:solidFill>
                  <a:srgbClr val="045C75"/>
                </a:solidFill>
                <a:latin typeface="Arial" panose="020B0604020202020204" pitchFamily="34" charset="0"/>
              </a:rPr>
              <a:pPr algn="r" eaLnBrk="1" hangingPunct="1">
                <a:spcBef>
                  <a:spcPct val="0"/>
                </a:spcBef>
                <a:buClrTx/>
                <a:buSzTx/>
                <a:buFontTx/>
                <a:buNone/>
              </a:pPr>
              <a:t>12</a:t>
            </a:fld>
            <a:endParaRPr lang="en-US" altLang="en-US" sz="1200">
              <a:solidFill>
                <a:srgbClr val="045C75"/>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2">
            <a:extLst>
              <a:ext uri="{FF2B5EF4-FFF2-40B4-BE49-F238E27FC236}">
                <a16:creationId xmlns:a16="http://schemas.microsoft.com/office/drawing/2014/main" xmlns="" id="{684FC5DE-6E51-45DE-A46B-3F694006D09F}"/>
              </a:ext>
            </a:extLst>
          </p:cNvPr>
          <p:cNvSpPr>
            <a:spLocks noGrp="1"/>
          </p:cNvSpPr>
          <p:nvPr>
            <p:ph idx="1"/>
          </p:nvPr>
        </p:nvSpPr>
        <p:spPr>
          <a:xfrm>
            <a:off x="152400" y="762000"/>
            <a:ext cx="8763000" cy="5791200"/>
          </a:xfrm>
        </p:spPr>
        <p:txBody>
          <a:bodyPr/>
          <a:lstStyle/>
          <a:p>
            <a:pPr eaLnBrk="1" hangingPunct="1">
              <a:buFont typeface="Wingdings" pitchFamily="2" charset="2"/>
              <a:buChar char="q"/>
              <a:defRPr/>
            </a:pPr>
            <a:r>
              <a:rPr lang="en-US" sz="2400" dirty="0"/>
              <a:t>What to write refer following points here…</a:t>
            </a:r>
          </a:p>
          <a:p>
            <a:pPr eaLnBrk="1" hangingPunct="1">
              <a:buFont typeface="Wingdings" pitchFamily="2" charset="2"/>
              <a:buChar char="q"/>
              <a:defRPr/>
            </a:pPr>
            <a:r>
              <a:rPr lang="en-US" sz="2400" dirty="0"/>
              <a:t>selected Algorithm and results obtained by the other researchers to solve same problem</a:t>
            </a:r>
          </a:p>
          <a:p>
            <a:pPr eaLnBrk="1" hangingPunct="1">
              <a:buFont typeface="Wingdings" pitchFamily="2" charset="2"/>
              <a:buChar char="q"/>
              <a:defRPr/>
            </a:pPr>
            <a:r>
              <a:rPr lang="en-US" sz="2400" dirty="0"/>
              <a:t>Objectives</a:t>
            </a:r>
          </a:p>
          <a:p>
            <a:pPr marL="457200" indent="-457200">
              <a:buFont typeface="+mj-lt"/>
              <a:buAutoNum type="arabicPeriod"/>
              <a:defRPr/>
            </a:pPr>
            <a:r>
              <a:rPr lang="en-US" sz="2400" dirty="0"/>
              <a:t>To develop ability of thinking and motivation for seminar</a:t>
            </a:r>
          </a:p>
          <a:p>
            <a:pPr marL="457200" indent="-457200">
              <a:buFont typeface="+mj-lt"/>
              <a:buAutoNum type="arabicPeriod"/>
              <a:defRPr/>
            </a:pPr>
            <a:r>
              <a:rPr lang="en-US" sz="2400" dirty="0"/>
              <a:t>To develop ability to perform literature survey</a:t>
            </a:r>
          </a:p>
          <a:p>
            <a:pPr marL="457200" indent="-457200">
              <a:buFont typeface="+mj-lt"/>
              <a:buAutoNum type="arabicPeriod"/>
              <a:defRPr/>
            </a:pPr>
            <a:r>
              <a:rPr lang="en-US" sz="2400" dirty="0"/>
              <a:t>To develop ability to generate proof-of-concept</a:t>
            </a:r>
          </a:p>
          <a:p>
            <a:pPr eaLnBrk="1" hangingPunct="1">
              <a:buFont typeface="Wingdings" pitchFamily="2" charset="2"/>
              <a:buChar char="q"/>
              <a:defRPr/>
            </a:pPr>
            <a:r>
              <a:rPr lang="en-US" sz="2400" dirty="0"/>
              <a:t>per objective No 1, 2 and 3 results of implementation using data tables and comparative outcome graphs with other researchers for same data.</a:t>
            </a:r>
          </a:p>
          <a:p>
            <a:pPr eaLnBrk="1" hangingPunct="1">
              <a:buFont typeface="Wingdings" pitchFamily="2" charset="2"/>
              <a:buChar char="q"/>
              <a:defRPr/>
            </a:pPr>
            <a:endParaRPr lang="en-US" sz="2400" dirty="0"/>
          </a:p>
          <a:p>
            <a:pPr eaLnBrk="1" hangingPunct="1">
              <a:buFont typeface="Wingdings" pitchFamily="2" charset="2"/>
              <a:buChar char="q"/>
              <a:defRPr/>
            </a:pPr>
            <a:r>
              <a:rPr lang="en-US" sz="2400" dirty="0"/>
              <a:t>Prepare your own contents</a:t>
            </a:r>
          </a:p>
        </p:txBody>
      </p:sp>
      <p:sp>
        <p:nvSpPr>
          <p:cNvPr id="37890" name="Slide Number Placeholder 17">
            <a:extLst>
              <a:ext uri="{FF2B5EF4-FFF2-40B4-BE49-F238E27FC236}">
                <a16:creationId xmlns:a16="http://schemas.microsoft.com/office/drawing/2014/main" xmlns="" id="{F61EFE33-788F-4764-BE63-7B128188B97C}"/>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F403084-4975-4D52-8BD6-3754367CB8AB}" type="slidenum">
              <a:rPr lang="en-US" altLang="en-US" sz="1200">
                <a:solidFill>
                  <a:srgbClr val="045C75"/>
                </a:solidFill>
                <a:latin typeface="Arial" panose="020B0604020202020204" pitchFamily="34" charset="0"/>
              </a:rPr>
              <a:pPr>
                <a:spcBef>
                  <a:spcPct val="0"/>
                </a:spcBef>
                <a:buClrTx/>
                <a:buSzTx/>
                <a:buFontTx/>
                <a:buNone/>
              </a:pPr>
              <a:t>13</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CE22CE49-82C8-4E39-933A-135039B408BB}"/>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mn-lt"/>
              </a:rPr>
              <a:t>Results</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37893" name="Slide Number Placeholder 3">
            <a:extLst>
              <a:ext uri="{FF2B5EF4-FFF2-40B4-BE49-F238E27FC236}">
                <a16:creationId xmlns:a16="http://schemas.microsoft.com/office/drawing/2014/main" xmlns="" id="{2986344B-FED5-4B9F-A31F-45FB862571E7}"/>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30C12169-F3F9-4B71-AFB4-079A1E294492}" type="slidenum">
              <a:rPr lang="en-US" altLang="en-US" sz="1200">
                <a:solidFill>
                  <a:srgbClr val="045C75"/>
                </a:solidFill>
                <a:latin typeface="Arial" panose="020B0604020202020204" pitchFamily="34" charset="0"/>
              </a:rPr>
              <a:pPr algn="r" eaLnBrk="1" hangingPunct="1">
                <a:spcBef>
                  <a:spcPct val="0"/>
                </a:spcBef>
                <a:buClrTx/>
                <a:buSzTx/>
                <a:buFontTx/>
                <a:buNone/>
              </a:pPr>
              <a:t>13</a:t>
            </a:fld>
            <a:endParaRPr lang="en-US" altLang="en-US" sz="1200">
              <a:solidFill>
                <a:srgbClr val="045C75"/>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Content Placeholder 2">
            <a:extLst>
              <a:ext uri="{FF2B5EF4-FFF2-40B4-BE49-F238E27FC236}">
                <a16:creationId xmlns:a16="http://schemas.microsoft.com/office/drawing/2014/main" xmlns="" id="{CACFCD2A-94DF-4C1B-9B56-D34B8030730E}"/>
              </a:ext>
            </a:extLst>
          </p:cNvPr>
          <p:cNvSpPr>
            <a:spLocks noGrp="1"/>
          </p:cNvSpPr>
          <p:nvPr>
            <p:ph idx="1"/>
          </p:nvPr>
        </p:nvSpPr>
        <p:spPr>
          <a:xfrm>
            <a:off x="152400" y="762000"/>
            <a:ext cx="8763000" cy="5791200"/>
          </a:xfrm>
        </p:spPr>
        <p:txBody>
          <a:bodyPr/>
          <a:lstStyle/>
          <a:p>
            <a:pPr eaLnBrk="1" hangingPunct="1">
              <a:buFont typeface="Wingdings" panose="05000000000000000000" pitchFamily="2" charset="2"/>
              <a:buChar char="q"/>
            </a:pPr>
            <a:r>
              <a:rPr lang="en-US" altLang="en-US" sz="2400"/>
              <a:t>Enter  your  Points here…</a:t>
            </a:r>
          </a:p>
        </p:txBody>
      </p:sp>
      <p:sp>
        <p:nvSpPr>
          <p:cNvPr id="39938" name="Slide Number Placeholder 17">
            <a:extLst>
              <a:ext uri="{FF2B5EF4-FFF2-40B4-BE49-F238E27FC236}">
                <a16:creationId xmlns:a16="http://schemas.microsoft.com/office/drawing/2014/main" xmlns="" id="{F2F040DA-102F-470E-A9C0-C34C25EB5D7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A0A23AE-AEAC-4106-800F-4585A6393589}" type="slidenum">
              <a:rPr lang="en-US" altLang="en-US" sz="1200">
                <a:solidFill>
                  <a:srgbClr val="045C75"/>
                </a:solidFill>
                <a:latin typeface="Arial" panose="020B0604020202020204" pitchFamily="34" charset="0"/>
              </a:rPr>
              <a:pPr>
                <a:spcBef>
                  <a:spcPct val="0"/>
                </a:spcBef>
                <a:buClrTx/>
                <a:buSzTx/>
                <a:buFontTx/>
                <a:buNone/>
              </a:pPr>
              <a:t>14</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B51641FF-2780-447C-B9A3-15A579EE9CCF}"/>
              </a:ext>
            </a:extLst>
          </p:cNvPr>
          <p:cNvSpPr>
            <a:spLocks noGrp="1"/>
          </p:cNvSpPr>
          <p:nvPr>
            <p:ph type="title"/>
          </p:nvPr>
        </p:nvSpPr>
        <p:spPr>
          <a:xfrm>
            <a:off x="500034" y="142852"/>
            <a:ext cx="8643966" cy="533400"/>
          </a:xfrm>
        </p:spPr>
        <p:txBody>
          <a:bodyPr>
            <a:normAutofit fontScale="90000"/>
          </a:bodyPr>
          <a:lstStyle/>
          <a:p>
            <a:pPr eaLnBrk="1" hangingPunct="1">
              <a:defRPr/>
            </a:pPr>
            <a:r>
              <a:rPr lang="en-US" sz="3600" b="1" dirty="0">
                <a:latin typeface="+mn-lt"/>
              </a:rPr>
              <a:t>Implementation technology</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39941" name="Slide Number Placeholder 3">
            <a:extLst>
              <a:ext uri="{FF2B5EF4-FFF2-40B4-BE49-F238E27FC236}">
                <a16:creationId xmlns:a16="http://schemas.microsoft.com/office/drawing/2014/main" xmlns="" id="{DFD7E9F1-C5F6-4E38-A61C-1A17BB3A5E5F}"/>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5C9592FF-C7FB-46D7-BC9B-61051E856441}" type="slidenum">
              <a:rPr lang="en-US" altLang="en-US" sz="1200">
                <a:solidFill>
                  <a:srgbClr val="045C75"/>
                </a:solidFill>
                <a:latin typeface="Arial" panose="020B0604020202020204" pitchFamily="34" charset="0"/>
              </a:rPr>
              <a:pPr algn="r" eaLnBrk="1" hangingPunct="1">
                <a:spcBef>
                  <a:spcPct val="0"/>
                </a:spcBef>
                <a:buClrTx/>
                <a:buSzTx/>
                <a:buFontTx/>
                <a:buNone/>
              </a:pPr>
              <a:t>14</a:t>
            </a:fld>
            <a:endParaRPr lang="en-US" altLang="en-US" sz="1200">
              <a:solidFill>
                <a:srgbClr val="045C75"/>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Content Placeholder 2">
            <a:extLst>
              <a:ext uri="{FF2B5EF4-FFF2-40B4-BE49-F238E27FC236}">
                <a16:creationId xmlns:a16="http://schemas.microsoft.com/office/drawing/2014/main" xmlns="" id="{AA59DABA-1ED6-4A9E-943C-73F93253FB9A}"/>
              </a:ext>
            </a:extLst>
          </p:cNvPr>
          <p:cNvSpPr>
            <a:spLocks noGrp="1"/>
          </p:cNvSpPr>
          <p:nvPr>
            <p:ph idx="1"/>
          </p:nvPr>
        </p:nvSpPr>
        <p:spPr>
          <a:xfrm>
            <a:off x="152400" y="762000"/>
            <a:ext cx="8763000" cy="5791200"/>
          </a:xfrm>
        </p:spPr>
        <p:txBody>
          <a:bodyPr/>
          <a:lstStyle/>
          <a:p>
            <a:pPr eaLnBrk="1" hangingPunct="1">
              <a:buFont typeface="Wingdings" panose="05000000000000000000" pitchFamily="2" charset="2"/>
              <a:buChar char="q"/>
            </a:pPr>
            <a:r>
              <a:rPr lang="en-US" altLang="en-US" sz="2400"/>
              <a:t>Enter  your  Points here…</a:t>
            </a:r>
          </a:p>
        </p:txBody>
      </p:sp>
      <p:sp>
        <p:nvSpPr>
          <p:cNvPr id="41986" name="Slide Number Placeholder 17">
            <a:extLst>
              <a:ext uri="{FF2B5EF4-FFF2-40B4-BE49-F238E27FC236}">
                <a16:creationId xmlns:a16="http://schemas.microsoft.com/office/drawing/2014/main" xmlns="" id="{80B836B6-2B68-476B-967B-2E0FF52092E8}"/>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1C1777E-05DD-4411-BD17-4489CF38CB31}" type="slidenum">
              <a:rPr lang="en-US" altLang="en-US" sz="1200">
                <a:solidFill>
                  <a:srgbClr val="045C75"/>
                </a:solidFill>
                <a:latin typeface="Arial" panose="020B0604020202020204" pitchFamily="34" charset="0"/>
              </a:rPr>
              <a:pPr>
                <a:spcBef>
                  <a:spcPct val="0"/>
                </a:spcBef>
                <a:buClrTx/>
                <a:buSzTx/>
                <a:buFontTx/>
                <a:buNone/>
              </a:pPr>
              <a:t>15</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57046FB8-9171-43CA-8380-E9FA368593C1}"/>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mn-lt"/>
              </a:rPr>
              <a:t>Implementation using data tables</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41989" name="Slide Number Placeholder 3">
            <a:extLst>
              <a:ext uri="{FF2B5EF4-FFF2-40B4-BE49-F238E27FC236}">
                <a16:creationId xmlns:a16="http://schemas.microsoft.com/office/drawing/2014/main" xmlns="" id="{CCE461BE-A4ED-48E0-AAF3-8155CE5B522E}"/>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3ABF9792-1BC8-4259-97DF-E1181286C156}" type="slidenum">
              <a:rPr lang="en-US" altLang="en-US" sz="1200">
                <a:solidFill>
                  <a:srgbClr val="045C75"/>
                </a:solidFill>
                <a:latin typeface="Arial" panose="020B0604020202020204" pitchFamily="34" charset="0"/>
              </a:rPr>
              <a:pPr algn="r" eaLnBrk="1" hangingPunct="1">
                <a:spcBef>
                  <a:spcPct val="0"/>
                </a:spcBef>
                <a:buClrTx/>
                <a:buSzTx/>
                <a:buFontTx/>
                <a:buNone/>
              </a:pPr>
              <a:t>15</a:t>
            </a:fld>
            <a:endParaRPr lang="en-US" altLang="en-US" sz="1200">
              <a:solidFill>
                <a:srgbClr val="045C75"/>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Content Placeholder 2">
            <a:extLst>
              <a:ext uri="{FF2B5EF4-FFF2-40B4-BE49-F238E27FC236}">
                <a16:creationId xmlns:a16="http://schemas.microsoft.com/office/drawing/2014/main" xmlns="" id="{6FAFA808-136C-4F9C-9B04-363C97A95375}"/>
              </a:ext>
            </a:extLst>
          </p:cNvPr>
          <p:cNvSpPr>
            <a:spLocks noGrp="1"/>
          </p:cNvSpPr>
          <p:nvPr>
            <p:ph idx="1"/>
          </p:nvPr>
        </p:nvSpPr>
        <p:spPr>
          <a:xfrm>
            <a:off x="152400" y="762000"/>
            <a:ext cx="8763000" cy="5791200"/>
          </a:xfrm>
        </p:spPr>
        <p:txBody>
          <a:bodyPr/>
          <a:lstStyle/>
          <a:p>
            <a:pPr>
              <a:buNone/>
            </a:pPr>
            <a:r>
              <a:rPr lang="en-US" sz="2400" dirty="0" smtClean="0"/>
              <a:t>➨It is designed to support higher number of mobile connections greater than the 5G capacity which is about 10 x 10</a:t>
            </a:r>
            <a:r>
              <a:rPr lang="en-US" sz="2400" baseline="30000" dirty="0" smtClean="0"/>
              <a:t>5</a:t>
            </a:r>
            <a:r>
              <a:rPr lang="en-US" sz="2400" dirty="0" smtClean="0"/>
              <a:t> per Km</a:t>
            </a:r>
            <a:r>
              <a:rPr lang="en-US" sz="2400" baseline="30000" dirty="0" smtClean="0"/>
              <a:t>2</a:t>
            </a:r>
            <a:r>
              <a:rPr lang="en-US" sz="2400" dirty="0" smtClean="0"/>
              <a:t>.</a:t>
            </a:r>
          </a:p>
          <a:p>
            <a:pPr>
              <a:buNone/>
            </a:pPr>
            <a:r>
              <a:rPr lang="en-US" sz="2400" dirty="0" smtClean="0"/>
              <a:t>➨6G will revolutionize the health-care sector which eliminates time and space barriers through remote surgery and guaranteed health-care workflow optimizations.</a:t>
            </a:r>
          </a:p>
          <a:p>
            <a:pPr>
              <a:buNone/>
            </a:pPr>
            <a:r>
              <a:rPr lang="en-US" sz="2400" dirty="0" smtClean="0"/>
              <a:t>➨As most of the mobile traffic is generated indoors. Moreover cellular networks have never really been designed to target indoor coverage efficiently. 6G overcomes these challenges using </a:t>
            </a:r>
            <a:r>
              <a:rPr lang="en-US" sz="2400" dirty="0" err="1" smtClean="0"/>
              <a:t>femtocells</a:t>
            </a:r>
            <a:r>
              <a:rPr lang="en-US" sz="2400" dirty="0" smtClean="0"/>
              <a:t> or Distributed Antenna Systems (DASs).</a:t>
            </a:r>
            <a:endParaRPr lang="en-US" altLang="en-US" sz="2400" dirty="0" smtClean="0"/>
          </a:p>
          <a:p>
            <a:pPr eaLnBrk="1" hangingPunct="1">
              <a:buNone/>
            </a:pPr>
            <a:endParaRPr lang="en-US" altLang="en-US" sz="2400" dirty="0"/>
          </a:p>
        </p:txBody>
      </p:sp>
      <p:sp>
        <p:nvSpPr>
          <p:cNvPr id="44034" name="Slide Number Placeholder 17">
            <a:extLst>
              <a:ext uri="{FF2B5EF4-FFF2-40B4-BE49-F238E27FC236}">
                <a16:creationId xmlns:a16="http://schemas.microsoft.com/office/drawing/2014/main" xmlns="" id="{B31159B5-17AE-425B-ACCF-A222E939409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46B84F2-3193-446A-8CC5-91B4007771D7}" type="slidenum">
              <a:rPr lang="en-US" altLang="en-US" sz="1200">
                <a:solidFill>
                  <a:srgbClr val="045C75"/>
                </a:solidFill>
                <a:latin typeface="Arial" panose="020B0604020202020204" pitchFamily="34" charset="0"/>
              </a:rPr>
              <a:pPr>
                <a:spcBef>
                  <a:spcPct val="0"/>
                </a:spcBef>
                <a:buClrTx/>
                <a:buSzTx/>
                <a:buFontTx/>
                <a:buNone/>
              </a:pPr>
              <a:t>16</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4BBCD2DC-F776-486A-A3D6-EE1BE4EE3F18}"/>
              </a:ext>
            </a:extLst>
          </p:cNvPr>
          <p:cNvSpPr>
            <a:spLocks noGrp="1"/>
          </p:cNvSpPr>
          <p:nvPr>
            <p:ph type="title"/>
          </p:nvPr>
        </p:nvSpPr>
        <p:spPr>
          <a:xfrm>
            <a:off x="304800" y="228600"/>
            <a:ext cx="8229600" cy="533400"/>
          </a:xfrm>
        </p:spPr>
        <p:txBody>
          <a:bodyPr>
            <a:normAutofit fontScale="90000"/>
          </a:bodyPr>
          <a:lstStyle/>
          <a:p>
            <a:pPr>
              <a:defRPr/>
            </a:pPr>
            <a:r>
              <a:rPr lang="en-US" sz="3600" dirty="0" smtClean="0">
                <a:latin typeface="Times New Roman" pitchFamily="18" charset="0"/>
                <a:cs typeface="Times New Roman" pitchFamily="18" charset="0"/>
              </a:rPr>
              <a:t>Merits :-</a:t>
            </a:r>
            <a:endParaRPr lang="en-US" sz="3600" b="1" cap="small" dirty="0">
              <a:solidFill>
                <a:schemeClr val="bg2">
                  <a:lumMod val="25000"/>
                </a:schemeClr>
              </a:solidFill>
              <a:latin typeface="+mn-lt"/>
              <a:cs typeface="Times New Roman" pitchFamily="18" charset="0"/>
            </a:endParaRPr>
          </a:p>
        </p:txBody>
      </p:sp>
      <p:sp>
        <p:nvSpPr>
          <p:cNvPr id="44037" name="Slide Number Placeholder 3">
            <a:extLst>
              <a:ext uri="{FF2B5EF4-FFF2-40B4-BE49-F238E27FC236}">
                <a16:creationId xmlns:a16="http://schemas.microsoft.com/office/drawing/2014/main" xmlns="" id="{25C3A7E8-290F-496E-AC99-3A13E2376223}"/>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14A6D3C6-B0D1-4D67-899C-EBB75BD85E93}" type="slidenum">
              <a:rPr lang="en-US" altLang="en-US" sz="1200">
                <a:solidFill>
                  <a:srgbClr val="045C75"/>
                </a:solidFill>
                <a:latin typeface="Arial" panose="020B0604020202020204" pitchFamily="34" charset="0"/>
              </a:rPr>
              <a:pPr algn="r" eaLnBrk="1" hangingPunct="1">
                <a:spcBef>
                  <a:spcPct val="0"/>
                </a:spcBef>
                <a:buClrTx/>
                <a:buSzTx/>
                <a:buFontTx/>
                <a:buNone/>
              </a:pPr>
              <a:t>16</a:t>
            </a:fld>
            <a:endParaRPr lang="en-US" altLang="en-US" sz="1200">
              <a:solidFill>
                <a:srgbClr val="045C75"/>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Content Placeholder 2">
            <a:extLst>
              <a:ext uri="{FF2B5EF4-FFF2-40B4-BE49-F238E27FC236}">
                <a16:creationId xmlns:a16="http://schemas.microsoft.com/office/drawing/2014/main" xmlns="" id="{2391FCDE-48D0-4134-AC90-8928C4D8E6BE}"/>
              </a:ext>
            </a:extLst>
          </p:cNvPr>
          <p:cNvSpPr>
            <a:spLocks noGrp="1"/>
          </p:cNvSpPr>
          <p:nvPr>
            <p:ph idx="1"/>
          </p:nvPr>
        </p:nvSpPr>
        <p:spPr>
          <a:xfrm>
            <a:off x="152400" y="762000"/>
            <a:ext cx="8763000" cy="5791200"/>
          </a:xfrm>
        </p:spPr>
        <p:txBody>
          <a:bodyPr>
            <a:normAutofit fontScale="92500" lnSpcReduction="10000"/>
          </a:bodyPr>
          <a:lstStyle/>
          <a:p>
            <a:pPr>
              <a:buNone/>
            </a:pPr>
            <a:r>
              <a:rPr lang="en-US" sz="2400" dirty="0" smtClean="0"/>
              <a:t>➨6G uses cell-less architecture and multi-connectivity. Hence seamless mobility and integration of different kinds of links (THz, VLC, </a:t>
            </a:r>
            <a:r>
              <a:rPr lang="en-US" sz="2400" dirty="0" err="1" smtClean="0"/>
              <a:t>mmwave</a:t>
            </a:r>
            <a:r>
              <a:rPr lang="en-US" sz="2400" dirty="0" smtClean="0"/>
              <a:t>, sub-6GHz) need perfect scheduling. In cell-less architecture, UE connects to the RAN and not to a single cell. The challenge here is to design new network architecture.</a:t>
            </a:r>
          </a:p>
          <a:p>
            <a:pPr>
              <a:buNone/>
            </a:pPr>
            <a:r>
              <a:rPr lang="en-US" sz="2400" dirty="0" smtClean="0"/>
              <a:t>➨6G uses visible light frequencies for part of its communications, hence drawbacks of </a:t>
            </a:r>
            <a:r>
              <a:rPr lang="en-US" sz="2400" dirty="0" smtClean="0">
                <a:hlinkClick r:id="rId3"/>
              </a:rPr>
              <a:t>VLC</a:t>
            </a:r>
            <a:r>
              <a:rPr lang="en-US" sz="2400" dirty="0" smtClean="0"/>
              <a:t> can be considered as drawbacks of 6G wireless technology. Visible light uses wavelength from 390-700 nm.</a:t>
            </a:r>
          </a:p>
          <a:p>
            <a:pPr>
              <a:buNone/>
            </a:pPr>
            <a:r>
              <a:rPr lang="en-US" sz="2400" dirty="0" smtClean="0"/>
              <a:t>➨In order to manage large number of terminals and networking equipments more efficient and less energy consuming 6G system is a must. In order to fulfill this, network and terminal equipments circuitry and the communication protocol stack design is a challenge. The energy harvesting strategies are adopted to handle this </a:t>
            </a:r>
            <a:r>
              <a:rPr lang="en-US" sz="2400" dirty="0" err="1" smtClean="0"/>
              <a:t>requiremen</a:t>
            </a:r>
            <a:endParaRPr lang="en-US" altLang="en-US" sz="2400" dirty="0"/>
          </a:p>
        </p:txBody>
      </p:sp>
      <p:sp>
        <p:nvSpPr>
          <p:cNvPr id="46082" name="Slide Number Placeholder 17">
            <a:extLst>
              <a:ext uri="{FF2B5EF4-FFF2-40B4-BE49-F238E27FC236}">
                <a16:creationId xmlns:a16="http://schemas.microsoft.com/office/drawing/2014/main" xmlns="" id="{B8DFFD93-0F25-4469-A107-FE5E2080A230}"/>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8305DFF-EF36-4815-93F7-6FB4BFA8C41C}" type="slidenum">
              <a:rPr lang="en-US" altLang="en-US" sz="1200">
                <a:solidFill>
                  <a:srgbClr val="045C75"/>
                </a:solidFill>
                <a:latin typeface="Arial" panose="020B0604020202020204" pitchFamily="34" charset="0"/>
              </a:rPr>
              <a:pPr>
                <a:spcBef>
                  <a:spcPct val="0"/>
                </a:spcBef>
                <a:buClrTx/>
                <a:buSzTx/>
                <a:buFontTx/>
                <a:buNone/>
              </a:pPr>
              <a:t>17</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71C74DC7-D4A0-43ED-AB29-008164B4B3D6}"/>
              </a:ext>
            </a:extLst>
          </p:cNvPr>
          <p:cNvSpPr>
            <a:spLocks noGrp="1"/>
          </p:cNvSpPr>
          <p:nvPr>
            <p:ph type="title"/>
          </p:nvPr>
        </p:nvSpPr>
        <p:spPr>
          <a:xfrm>
            <a:off x="304800" y="228600"/>
            <a:ext cx="8229600" cy="533400"/>
          </a:xfrm>
        </p:spPr>
        <p:txBody>
          <a:bodyPr>
            <a:normAutofit fontScale="90000"/>
          </a:bodyPr>
          <a:lstStyle/>
          <a:p>
            <a:pPr>
              <a:defRPr/>
            </a:pPr>
            <a:r>
              <a:rPr lang="en-US" sz="3600" dirty="0" smtClean="0">
                <a:latin typeface="Times New Roman" pitchFamily="18" charset="0"/>
                <a:cs typeface="Times New Roman" pitchFamily="18" charset="0"/>
              </a:rPr>
              <a:t>Demerits :-</a:t>
            </a:r>
            <a:endParaRPr lang="en-US" sz="3600" b="1" cap="small" dirty="0">
              <a:solidFill>
                <a:schemeClr val="bg2">
                  <a:lumMod val="25000"/>
                </a:schemeClr>
              </a:solidFill>
              <a:latin typeface="Times New Roman" pitchFamily="18" charset="0"/>
              <a:cs typeface="Times New Roman" pitchFamily="18" charset="0"/>
            </a:endParaRPr>
          </a:p>
        </p:txBody>
      </p:sp>
      <p:sp>
        <p:nvSpPr>
          <p:cNvPr id="46085" name="Slide Number Placeholder 3">
            <a:extLst>
              <a:ext uri="{FF2B5EF4-FFF2-40B4-BE49-F238E27FC236}">
                <a16:creationId xmlns:a16="http://schemas.microsoft.com/office/drawing/2014/main" xmlns="" id="{B6732060-4224-48DD-9E2F-CB5091649552}"/>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C0B812D8-DDF6-406B-8ADD-4625C2DAEFD3}" type="slidenum">
              <a:rPr lang="en-US" altLang="en-US" sz="1200">
                <a:solidFill>
                  <a:srgbClr val="045C75"/>
                </a:solidFill>
                <a:latin typeface="Arial" panose="020B0604020202020204" pitchFamily="34" charset="0"/>
              </a:rPr>
              <a:pPr algn="r" eaLnBrk="1" hangingPunct="1">
                <a:spcBef>
                  <a:spcPct val="0"/>
                </a:spcBef>
                <a:buClrTx/>
                <a:buSzTx/>
                <a:buFontTx/>
                <a:buNone/>
              </a:pPr>
              <a:t>17</a:t>
            </a:fld>
            <a:endParaRPr lang="en-US" altLang="en-US" sz="1200">
              <a:solidFill>
                <a:srgbClr val="045C75"/>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Content Placeholder 2">
            <a:extLst>
              <a:ext uri="{FF2B5EF4-FFF2-40B4-BE49-F238E27FC236}">
                <a16:creationId xmlns:a16="http://schemas.microsoft.com/office/drawing/2014/main" xmlns="" id="{A9933838-7789-4185-A3A5-1E1FFCC65FFB}"/>
              </a:ext>
            </a:extLst>
          </p:cNvPr>
          <p:cNvSpPr>
            <a:spLocks noGrp="1"/>
          </p:cNvSpPr>
          <p:nvPr>
            <p:ph idx="1"/>
          </p:nvPr>
        </p:nvSpPr>
        <p:spPr>
          <a:xfrm>
            <a:off x="152400" y="762000"/>
            <a:ext cx="8763000" cy="5791200"/>
          </a:xfrm>
        </p:spPr>
        <p:txBody>
          <a:bodyPr/>
          <a:lstStyle/>
          <a:p>
            <a:pPr>
              <a:buNone/>
            </a:pPr>
            <a:r>
              <a:rPr lang="en-US" sz="2400" dirty="0" smtClean="0"/>
              <a:t>   </a:t>
            </a:r>
          </a:p>
          <a:p>
            <a:pPr>
              <a:buNone/>
            </a:pPr>
            <a:r>
              <a:rPr lang="en-US" sz="2400" dirty="0" smtClean="0"/>
              <a:t>   In order to understand advantages of 6G wireless and disadvantages of 6G wireless one has to understand 6G wireless technology basics and its difference with previous technologies such as </a:t>
            </a:r>
            <a:r>
              <a:rPr lang="en-US" sz="2400" dirty="0" smtClean="0">
                <a:hlinkClick r:id="rId3"/>
              </a:rPr>
              <a:t>5G </a:t>
            </a:r>
            <a:r>
              <a:rPr lang="en-US" sz="2400" dirty="0" err="1" smtClean="0">
                <a:hlinkClick r:id="rId3"/>
              </a:rPr>
              <a:t>vs</a:t>
            </a:r>
            <a:r>
              <a:rPr lang="en-US" sz="2400" dirty="0" smtClean="0">
                <a:hlinkClick r:id="rId3"/>
              </a:rPr>
              <a:t> 6G &gt;&gt;</a:t>
            </a:r>
            <a:r>
              <a:rPr lang="en-US" sz="2400" dirty="0" smtClean="0"/>
              <a:t> and </a:t>
            </a:r>
            <a:r>
              <a:rPr lang="en-US" sz="2400" dirty="0" smtClean="0">
                <a:hlinkClick r:id="rId4"/>
              </a:rPr>
              <a:t>4G </a:t>
            </a:r>
            <a:r>
              <a:rPr lang="en-US" sz="2400" dirty="0" err="1" smtClean="0">
                <a:hlinkClick r:id="rId4"/>
              </a:rPr>
              <a:t>vs</a:t>
            </a:r>
            <a:r>
              <a:rPr lang="en-US" sz="2400" dirty="0" smtClean="0">
                <a:hlinkClick r:id="rId4"/>
              </a:rPr>
              <a:t> 5G &gt;&gt;</a:t>
            </a:r>
            <a:r>
              <a:rPr lang="en-US" sz="2400" dirty="0" smtClean="0"/>
              <a:t>.</a:t>
            </a:r>
            <a:endParaRPr lang="en-US" altLang="en-US" sz="2400" dirty="0"/>
          </a:p>
        </p:txBody>
      </p:sp>
      <p:sp>
        <p:nvSpPr>
          <p:cNvPr id="48130" name="Slide Number Placeholder 17">
            <a:extLst>
              <a:ext uri="{FF2B5EF4-FFF2-40B4-BE49-F238E27FC236}">
                <a16:creationId xmlns:a16="http://schemas.microsoft.com/office/drawing/2014/main" xmlns="" id="{78582894-D1B9-4533-91AD-1998AF35FB9B}"/>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CE3BA89-502D-4484-A74B-209F984FD5C9}" type="slidenum">
              <a:rPr lang="en-US" altLang="en-US" sz="1200">
                <a:solidFill>
                  <a:srgbClr val="045C75"/>
                </a:solidFill>
                <a:latin typeface="Arial" panose="020B0604020202020204" pitchFamily="34" charset="0"/>
              </a:rPr>
              <a:pPr>
                <a:spcBef>
                  <a:spcPct val="0"/>
                </a:spcBef>
                <a:buClrTx/>
                <a:buSzTx/>
                <a:buFontTx/>
                <a:buNone/>
              </a:pPr>
              <a:t>18</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7B53D1F3-E879-4232-9D27-8DCBAEA4A8A1}"/>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solidFill>
                  <a:schemeClr val="bg2">
                    <a:lumMod val="25000"/>
                  </a:schemeClr>
                </a:solidFill>
                <a:latin typeface="Times New Roman" pitchFamily="18" charset="0"/>
                <a:cs typeface="Times New Roman" pitchFamily="18" charset="0"/>
              </a:rPr>
              <a:t>Conclusion</a:t>
            </a:r>
            <a:endParaRPr lang="en-US" sz="3600" dirty="0">
              <a:solidFill>
                <a:schemeClr val="bg2">
                  <a:lumMod val="25000"/>
                </a:schemeClr>
              </a:solidFill>
              <a:latin typeface="Times New Roman" pitchFamily="18" charset="0"/>
              <a:cs typeface="Times New Roman" pitchFamily="18" charset="0"/>
            </a:endParaRPr>
          </a:p>
        </p:txBody>
      </p:sp>
      <p:sp>
        <p:nvSpPr>
          <p:cNvPr id="48133" name="Slide Number Placeholder 3">
            <a:extLst>
              <a:ext uri="{FF2B5EF4-FFF2-40B4-BE49-F238E27FC236}">
                <a16:creationId xmlns:a16="http://schemas.microsoft.com/office/drawing/2014/main" xmlns="" id="{C63ED7CF-A41C-4FA2-BA49-5CEEA2983B3D}"/>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DF0812E9-5FE8-4639-9268-5E5585C2B97B}" type="slidenum">
              <a:rPr lang="en-US" altLang="en-US" sz="1200">
                <a:solidFill>
                  <a:srgbClr val="045C75"/>
                </a:solidFill>
                <a:latin typeface="Arial" panose="020B0604020202020204" pitchFamily="34" charset="0"/>
              </a:rPr>
              <a:pPr algn="r" eaLnBrk="1" hangingPunct="1">
                <a:spcBef>
                  <a:spcPct val="0"/>
                </a:spcBef>
                <a:buClrTx/>
                <a:buSzTx/>
                <a:buFontTx/>
                <a:buNone/>
              </a:pPr>
              <a:t>18</a:t>
            </a:fld>
            <a:endParaRPr lang="en-US" altLang="en-US" sz="1200">
              <a:solidFill>
                <a:srgbClr val="045C75"/>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Content Placeholder 2">
            <a:extLst>
              <a:ext uri="{FF2B5EF4-FFF2-40B4-BE49-F238E27FC236}">
                <a16:creationId xmlns:a16="http://schemas.microsoft.com/office/drawing/2014/main" xmlns="" id="{98F1BBB9-2705-4D8E-AA94-5DFD494E2671}"/>
              </a:ext>
            </a:extLst>
          </p:cNvPr>
          <p:cNvSpPr>
            <a:spLocks noGrp="1"/>
          </p:cNvSpPr>
          <p:nvPr>
            <p:ph idx="1"/>
          </p:nvPr>
        </p:nvSpPr>
        <p:spPr>
          <a:xfrm>
            <a:off x="152400" y="762000"/>
            <a:ext cx="8763000" cy="5791200"/>
          </a:xfrm>
        </p:spPr>
        <p:txBody>
          <a:bodyPr/>
          <a:lstStyle/>
          <a:p>
            <a:pPr>
              <a:buFont typeface="Wingdings" panose="05000000000000000000" pitchFamily="2" charset="2"/>
              <a:buChar char="q"/>
            </a:pPr>
            <a:r>
              <a:rPr lang="en-US" sz="2400" dirty="0" smtClean="0"/>
              <a:t> Beyond 5G (B5G) is seen as a path to 6G technologies that will replace fifth-generation capabilities and 5G applications</a:t>
            </a:r>
            <a:r>
              <a:rPr lang="en-US" sz="2400" dirty="0" smtClean="0"/>
              <a:t>.</a:t>
            </a:r>
          </a:p>
          <a:p>
            <a:pPr>
              <a:buFont typeface="Wingdings" panose="05000000000000000000" pitchFamily="2" charset="2"/>
              <a:buChar char="q"/>
            </a:pPr>
            <a:r>
              <a:rPr lang="en-US" sz="2400" dirty="0" smtClean="0"/>
              <a:t> </a:t>
            </a:r>
            <a:r>
              <a:rPr lang="en-US" sz="2400" dirty="0" smtClean="0"/>
              <a:t>5G's many private wireless implementations involving LTE, 5G and edge computing for enterprise and industrial customers have helped lay the groundwork for 6G</a:t>
            </a:r>
            <a:r>
              <a:rPr lang="en-US" sz="2400" dirty="0" smtClean="0"/>
              <a:t>.</a:t>
            </a:r>
          </a:p>
          <a:p>
            <a:pPr>
              <a:buFont typeface="Wingdings" panose="05000000000000000000" pitchFamily="2" charset="2"/>
              <a:buChar char="q"/>
            </a:pPr>
            <a:r>
              <a:rPr lang="en-US" sz="2400" dirty="0" smtClean="0"/>
              <a:t>Next-generation 6G wireless networks will take this one step further. They will create a web of communications providers -- many of them self-providers -- much in the way that photovoltaic </a:t>
            </a:r>
            <a:r>
              <a:rPr lang="en-US" sz="2400" u="sng" dirty="0" smtClean="0">
                <a:hlinkClick r:id="rId3"/>
              </a:rPr>
              <a:t>solar power</a:t>
            </a:r>
            <a:r>
              <a:rPr lang="en-US" sz="2400" dirty="0" smtClean="0"/>
              <a:t> has brought about co-generation within the </a:t>
            </a:r>
            <a:r>
              <a:rPr lang="en-US" sz="2400" u="sng" dirty="0" smtClean="0">
                <a:hlinkClick r:id="rId4"/>
              </a:rPr>
              <a:t>smart grid</a:t>
            </a:r>
            <a:r>
              <a:rPr lang="en-US" sz="2400" dirty="0" smtClean="0"/>
              <a:t>.</a:t>
            </a:r>
            <a:endParaRPr lang="en-US" altLang="en-US" sz="2400" dirty="0"/>
          </a:p>
        </p:txBody>
      </p:sp>
      <p:sp>
        <p:nvSpPr>
          <p:cNvPr id="50178" name="Slide Number Placeholder 17">
            <a:extLst>
              <a:ext uri="{FF2B5EF4-FFF2-40B4-BE49-F238E27FC236}">
                <a16:creationId xmlns:a16="http://schemas.microsoft.com/office/drawing/2014/main" xmlns="" id="{9E1098B4-DBC6-4039-B23E-7A08D19EA3A4}"/>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B86B054-BC0F-47F7-A0A3-68A02DFB5A00}" type="slidenum">
              <a:rPr lang="en-US" altLang="en-US" sz="1200">
                <a:solidFill>
                  <a:srgbClr val="045C75"/>
                </a:solidFill>
                <a:latin typeface="Arial" panose="020B0604020202020204" pitchFamily="34" charset="0"/>
              </a:rPr>
              <a:pPr>
                <a:spcBef>
                  <a:spcPct val="0"/>
                </a:spcBef>
                <a:buClrTx/>
                <a:buSzTx/>
                <a:buFontTx/>
                <a:buNone/>
              </a:pPr>
              <a:t>19</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19EF6937-018E-4E90-B057-3AE84CE502F8}"/>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solidFill>
                  <a:schemeClr val="bg2">
                    <a:lumMod val="25000"/>
                  </a:schemeClr>
                </a:solidFill>
                <a:latin typeface="Times New Roman" pitchFamily="18" charset="0"/>
                <a:cs typeface="Times New Roman" pitchFamily="18" charset="0"/>
              </a:rPr>
              <a:t>Future Scope</a:t>
            </a:r>
            <a:endParaRPr lang="en-US" sz="3600" dirty="0">
              <a:solidFill>
                <a:schemeClr val="bg2">
                  <a:lumMod val="25000"/>
                </a:schemeClr>
              </a:solidFill>
              <a:latin typeface="Times New Roman" pitchFamily="18" charset="0"/>
              <a:cs typeface="Times New Roman" pitchFamily="18" charset="0"/>
            </a:endParaRPr>
          </a:p>
        </p:txBody>
      </p:sp>
      <p:sp>
        <p:nvSpPr>
          <p:cNvPr id="50181" name="Slide Number Placeholder 3">
            <a:extLst>
              <a:ext uri="{FF2B5EF4-FFF2-40B4-BE49-F238E27FC236}">
                <a16:creationId xmlns:a16="http://schemas.microsoft.com/office/drawing/2014/main" xmlns="" id="{E1941D2E-C4FA-484D-8452-ADBC019EB610}"/>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8963D67E-243A-4DCA-ADB3-89DBBEFC5D74}" type="slidenum">
              <a:rPr lang="en-US" altLang="en-US" sz="1200">
                <a:solidFill>
                  <a:srgbClr val="045C75"/>
                </a:solidFill>
                <a:latin typeface="Arial" panose="020B0604020202020204" pitchFamily="34" charset="0"/>
              </a:rPr>
              <a:pPr algn="r" eaLnBrk="1" hangingPunct="1">
                <a:spcBef>
                  <a:spcPct val="0"/>
                </a:spcBef>
                <a:buClrTx/>
                <a:buSzTx/>
                <a:buFontTx/>
                <a:buNone/>
              </a:pPr>
              <a:t>19</a:t>
            </a:fld>
            <a:endParaRPr lang="en-US" altLang="en-US" sz="1200">
              <a:solidFill>
                <a:srgbClr val="045C75"/>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Content Placeholder 2">
            <a:extLst>
              <a:ext uri="{FF2B5EF4-FFF2-40B4-BE49-F238E27FC236}">
                <a16:creationId xmlns:a16="http://schemas.microsoft.com/office/drawing/2014/main" xmlns="" id="{88C7561B-5C90-4FAA-BB33-E441A3263017}"/>
              </a:ext>
            </a:extLst>
          </p:cNvPr>
          <p:cNvSpPr>
            <a:spLocks noGrp="1"/>
          </p:cNvSpPr>
          <p:nvPr>
            <p:ph idx="1"/>
          </p:nvPr>
        </p:nvSpPr>
        <p:spPr>
          <a:xfrm>
            <a:off x="152400" y="990600"/>
            <a:ext cx="8763000" cy="5562600"/>
          </a:xfrm>
        </p:spPr>
        <p:txBody>
          <a:bodyPr/>
          <a:lstStyle/>
          <a:p>
            <a:pPr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Introduction to the Domain</a:t>
            </a:r>
          </a:p>
          <a:p>
            <a:pPr eaLnBrk="1" hangingPunct="1">
              <a:buFont typeface="Wingdings" panose="05000000000000000000" pitchFamily="2" charset="2"/>
              <a:buChar char="q"/>
            </a:pPr>
            <a:r>
              <a:rPr lang="en-US" altLang="en-US" sz="2400" dirty="0"/>
              <a:t>Identified Problem</a:t>
            </a:r>
          </a:p>
          <a:p>
            <a:pPr eaLnBrk="1" hangingPunct="1">
              <a:buFont typeface="Wingdings" panose="05000000000000000000" pitchFamily="2" charset="2"/>
              <a:buChar char="q"/>
            </a:pPr>
            <a:r>
              <a:rPr lang="en-US" altLang="en-US" sz="2400" dirty="0"/>
              <a:t>Motivation</a:t>
            </a:r>
            <a:endParaRPr lang="en-US"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Purpose And Scope</a:t>
            </a:r>
          </a:p>
          <a:p>
            <a:pPr eaLnBrk="1" hangingPunct="1">
              <a:buFont typeface="Wingdings" panose="05000000000000000000" pitchFamily="2" charset="2"/>
              <a:buChar char="q"/>
            </a:pPr>
            <a:r>
              <a:rPr lang="en-US" altLang="en-US" sz="2400" dirty="0"/>
              <a:t>Objectives and planned Outcomes</a:t>
            </a:r>
          </a:p>
          <a:p>
            <a:pPr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Literature Review (Existing Methods) </a:t>
            </a:r>
          </a:p>
          <a:p>
            <a:pPr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Proposed System Components &amp; Working Process</a:t>
            </a:r>
          </a:p>
          <a:p>
            <a:pPr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System Features</a:t>
            </a:r>
          </a:p>
          <a:p>
            <a:pPr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Mathematical Model &amp; </a:t>
            </a:r>
            <a:r>
              <a:rPr lang="en-US" altLang="en-US" sz="2400" dirty="0" smtClean="0">
                <a:latin typeface="Times New Roman" panose="02020603050405020304" pitchFamily="18" charset="0"/>
                <a:cs typeface="Times New Roman" panose="02020603050405020304" pitchFamily="18" charset="0"/>
              </a:rPr>
              <a:t>Analysis</a:t>
            </a:r>
            <a:endParaRPr lang="en-US" altLang="en-US" sz="2400" dirty="0"/>
          </a:p>
          <a:p>
            <a:pPr eaLnBrk="1" hangingPunct="1">
              <a:buFont typeface="Wingdings" panose="05000000000000000000" pitchFamily="2" charset="2"/>
              <a:buChar char="q"/>
            </a:pPr>
            <a:r>
              <a:rPr lang="en-US" altLang="en-US" sz="2400" dirty="0"/>
              <a:t>Survey of the selected Algorithm</a:t>
            </a:r>
          </a:p>
          <a:p>
            <a:pPr eaLnBrk="1" hangingPunct="1">
              <a:buFont typeface="Wingdings" panose="05000000000000000000" pitchFamily="2" charset="2"/>
              <a:buChar char="q"/>
            </a:pPr>
            <a:r>
              <a:rPr lang="en-US" altLang="en-US" sz="2400" dirty="0"/>
              <a:t>Results</a:t>
            </a:r>
          </a:p>
        </p:txBody>
      </p:sp>
      <p:sp>
        <p:nvSpPr>
          <p:cNvPr id="11266" name="Slide Number Placeholder 17">
            <a:extLst>
              <a:ext uri="{FF2B5EF4-FFF2-40B4-BE49-F238E27FC236}">
                <a16:creationId xmlns:a16="http://schemas.microsoft.com/office/drawing/2014/main" xmlns="" id="{A0A23BD4-3B56-4DB6-A05A-95876B524E6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C367A82-BDFA-4A2F-9864-34CB4B68B72C}" type="slidenum">
              <a:rPr lang="en-US" altLang="en-US" sz="1200">
                <a:solidFill>
                  <a:srgbClr val="045C75"/>
                </a:solidFill>
                <a:latin typeface="Arial" panose="020B0604020202020204" pitchFamily="34" charset="0"/>
              </a:rPr>
              <a:pPr>
                <a:spcBef>
                  <a:spcPct val="0"/>
                </a:spcBef>
                <a:buClrTx/>
                <a:buSzTx/>
                <a:buFontTx/>
                <a:buNone/>
              </a:pPr>
              <a:t>2</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203EDA52-EF75-4D89-B6CE-F5A6DD5CC843}"/>
              </a:ext>
            </a:extLst>
          </p:cNvPr>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cap="small" dirty="0">
                <a:solidFill>
                  <a:schemeClr val="bg2">
                    <a:lumMod val="25000"/>
                  </a:schemeClr>
                </a:solidFill>
                <a:latin typeface="Times New Roman" pitchFamily="18" charset="0"/>
                <a:cs typeface="Times New Roman" pitchFamily="18" charset="0"/>
              </a:rPr>
              <a:t>Outlines:</a:t>
            </a:r>
          </a:p>
        </p:txBody>
      </p:sp>
      <p:sp>
        <p:nvSpPr>
          <p:cNvPr id="11269" name="Slide Number Placeholder 3">
            <a:extLst>
              <a:ext uri="{FF2B5EF4-FFF2-40B4-BE49-F238E27FC236}">
                <a16:creationId xmlns:a16="http://schemas.microsoft.com/office/drawing/2014/main" xmlns="" id="{2908F350-0398-4C07-B635-3F733EB80473}"/>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09451BAF-8B96-4308-B2EB-78C25AE7E3A8}" type="slidenum">
              <a:rPr lang="en-US" altLang="en-US" sz="1200">
                <a:solidFill>
                  <a:srgbClr val="045C75"/>
                </a:solidFill>
                <a:latin typeface="Arial" panose="020B0604020202020204" pitchFamily="34" charset="0"/>
              </a:rPr>
              <a:pPr algn="r" eaLnBrk="1" hangingPunct="1">
                <a:spcBef>
                  <a:spcPct val="0"/>
                </a:spcBef>
                <a:buClrTx/>
                <a:buSzTx/>
                <a:buFontTx/>
                <a:buNone/>
              </a:pPr>
              <a:t>2</a:t>
            </a:fld>
            <a:endParaRPr lang="en-US" altLang="en-US" sz="1200">
              <a:solidFill>
                <a:srgbClr val="045C75"/>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A2BF26-E2FC-4C44-A115-8F7D13464F9F}"/>
              </a:ext>
            </a:extLst>
          </p:cNvPr>
          <p:cNvSpPr>
            <a:spLocks noGrp="1"/>
          </p:cNvSpPr>
          <p:nvPr>
            <p:ph idx="1"/>
          </p:nvPr>
        </p:nvSpPr>
        <p:spPr>
          <a:xfrm>
            <a:off x="457200" y="228600"/>
            <a:ext cx="8229600" cy="6248400"/>
          </a:xfrm>
        </p:spPr>
        <p:txBody>
          <a:bodyPr/>
          <a:lstStyle/>
          <a:p>
            <a:pPr eaLnBrk="1" hangingPunct="1">
              <a:buFont typeface="Wingdings 2" panose="05020102010507070707" pitchFamily="18" charset="2"/>
              <a:buNone/>
              <a:defRPr/>
            </a:pPr>
            <a:r>
              <a:rPr lang="en-US" sz="2800" b="1" dirty="0">
                <a:solidFill>
                  <a:schemeClr val="bg2">
                    <a:lumMod val="25000"/>
                  </a:schemeClr>
                </a:solidFill>
                <a:latin typeface="Times New Roman" pitchFamily="18" charset="0"/>
                <a:cs typeface="Times New Roman" pitchFamily="18" charset="0"/>
              </a:rPr>
              <a:t>REFERENCES</a:t>
            </a:r>
          </a:p>
          <a:p>
            <a:pPr marL="514350" indent="-514350" algn="just" eaLnBrk="1" hangingPunct="1">
              <a:spcBef>
                <a:spcPts val="600"/>
              </a:spcBef>
              <a:buFont typeface="Wingdings 2" panose="05020102010507070707" pitchFamily="18" charset="2"/>
              <a:buNone/>
              <a:defRPr/>
            </a:pPr>
            <a:endParaRPr lang="en-US" sz="1400" dirty="0">
              <a:solidFill>
                <a:schemeClr val="bg2">
                  <a:lumMod val="25000"/>
                </a:schemeClr>
              </a:solidFill>
              <a:latin typeface="Times New Roman" pitchFamily="18" charset="0"/>
              <a:cs typeface="Times New Roman" pitchFamily="18" charset="0"/>
            </a:endParaRPr>
          </a:p>
          <a:p>
            <a:r>
              <a:rPr lang="en-US" sz="2000" b="1" i="1" dirty="0" smtClean="0">
                <a:effectLst>
                  <a:outerShdw blurRad="38100" dist="38100" dir="2700000" algn="tl">
                    <a:srgbClr val="000000">
                      <a:alpha val="43137"/>
                    </a:srgbClr>
                  </a:outerShdw>
                </a:effectLst>
              </a:rPr>
              <a:t>[</a:t>
            </a:r>
            <a:r>
              <a:rPr lang="en-US" sz="2000" b="1" dirty="0" smtClean="0">
                <a:effectLst>
                  <a:outerShdw blurRad="38100" dist="38100" dir="2700000" algn="tl">
                    <a:srgbClr val="000000">
                      <a:alpha val="43137"/>
                    </a:srgbClr>
                  </a:outerShdw>
                </a:effectLst>
              </a:rPr>
              <a:t>1], </a:t>
            </a:r>
            <a:r>
              <a:rPr lang="en-US" sz="2000" b="1" dirty="0" err="1" smtClean="0">
                <a:effectLst>
                  <a:outerShdw blurRad="38100" dist="38100" dir="2700000" algn="tl">
                    <a:srgbClr val="000000">
                      <a:alpha val="43137"/>
                    </a:srgbClr>
                  </a:outerShdw>
                </a:effectLst>
              </a:rPr>
              <a:t>Deploy</a:t>
            </a:r>
            <a:r>
              <a:rPr lang="en-US" sz="2000" b="1" dirty="0" err="1" smtClean="0">
                <a:effectLst>
                  <a:outerShdw blurRad="38100" dist="38100" dir="2700000" algn="tl">
                    <a:srgbClr val="000000">
                      <a:alpha val="43137"/>
                    </a:srgbClr>
                  </a:outerShdw>
                </a:effectLst>
              </a:rPr>
              <a:t>M</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Shafi</a:t>
            </a:r>
            <a:r>
              <a:rPr lang="en-US" sz="2000" b="1" dirty="0" smtClean="0">
                <a:effectLst>
                  <a:outerShdw blurRad="38100" dist="38100" dir="2700000" algn="tl">
                    <a:srgbClr val="000000">
                      <a:alpha val="43137"/>
                    </a:srgbClr>
                  </a:outerShdw>
                </a:effectLst>
              </a:rPr>
              <a:t> Et Al., “5g: A Tutorial Overview Of  Standards, Trials, </a:t>
            </a:r>
            <a:r>
              <a:rPr lang="en-US" sz="2000" b="1" dirty="0" err="1" smtClean="0">
                <a:effectLst>
                  <a:outerShdw blurRad="38100" dist="38100" dir="2700000" algn="tl">
                    <a:srgbClr val="000000">
                      <a:alpha val="43137"/>
                    </a:srgbClr>
                  </a:outerShdw>
                </a:effectLst>
              </a:rPr>
              <a:t>Challenges</a:t>
            </a:r>
            <a:r>
              <a:rPr lang="en-US" sz="2000" b="1" dirty="0" err="1" smtClean="0">
                <a:effectLst>
                  <a:outerShdw blurRad="38100" dist="38100" dir="2700000" algn="tl">
                    <a:srgbClr val="000000">
                      <a:alpha val="43137"/>
                    </a:srgbClr>
                  </a:outerShdw>
                </a:effectLst>
              </a:rPr>
              <a:t>ment</a:t>
            </a:r>
            <a:r>
              <a:rPr lang="en-US" sz="2000" b="1" dirty="0" smtClean="0">
                <a:effectLst>
                  <a:outerShdw blurRad="38100" dist="38100" dir="2700000" algn="tl">
                    <a:srgbClr val="000000">
                      <a:alpha val="43137"/>
                    </a:srgbClr>
                  </a:outerShdw>
                </a:effectLst>
              </a:rPr>
              <a:t>, And  Practice,” </a:t>
            </a:r>
            <a:r>
              <a:rPr lang="en-US" sz="2000" b="1" dirty="0" err="1" smtClean="0">
                <a:effectLst>
                  <a:outerShdw blurRad="38100" dist="38100" dir="2700000" algn="tl">
                    <a:srgbClr val="000000">
                      <a:alpha val="43137"/>
                    </a:srgbClr>
                  </a:outerShdw>
                </a:effectLst>
              </a:rPr>
              <a:t>Ieee</a:t>
            </a:r>
            <a:r>
              <a:rPr lang="en-US" sz="2000" b="1" dirty="0" smtClean="0">
                <a:effectLst>
                  <a:outerShdw blurRad="38100" dist="38100" dir="2700000" algn="tl">
                    <a:srgbClr val="000000">
                      <a:alpha val="43137"/>
                    </a:srgbClr>
                  </a:outerShdw>
                </a:effectLst>
              </a:rPr>
              <a:t> J. Sel. Areas </a:t>
            </a:r>
            <a:r>
              <a:rPr lang="en-US" sz="2000" b="1" dirty="0" err="1" smtClean="0">
                <a:effectLst>
                  <a:outerShdw blurRad="38100" dist="38100" dir="2700000" algn="tl">
                    <a:srgbClr val="000000">
                      <a:alpha val="43137"/>
                    </a:srgbClr>
                  </a:outerShdw>
                </a:effectLst>
              </a:rPr>
              <a:t>Commun</a:t>
            </a:r>
            <a:r>
              <a:rPr lang="en-US" sz="2000" b="1" dirty="0" smtClean="0">
                <a:effectLst>
                  <a:outerShdw blurRad="38100" dist="38100" dir="2700000" algn="tl">
                    <a:srgbClr val="000000">
                      <a:alpha val="43137"/>
                    </a:srgbClr>
                  </a:outerShdw>
                </a:effectLst>
              </a:rPr>
              <a:t>., Vol. 35, No. 6, Pp. 1201–1221, Jun. 2017</a:t>
            </a:r>
            <a:r>
              <a:rPr lang="en-US" sz="1800" b="1" dirty="0" smtClean="0">
                <a:effectLst>
                  <a:outerShdw blurRad="38100" dist="38100" dir="2700000" algn="tl">
                    <a:srgbClr val="000000">
                      <a:alpha val="43137"/>
                    </a:srgbClr>
                  </a:outerShdw>
                </a:effectLst>
              </a:rPr>
              <a:t>.</a:t>
            </a:r>
          </a:p>
          <a:p>
            <a:endParaRPr lang="en-US" sz="1800" i="1" dirty="0" smtClean="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a:t>
            </a:r>
            <a:r>
              <a:rPr lang="en-US" sz="2000" b="1" dirty="0" smtClean="0">
                <a:effectLst>
                  <a:outerShdw blurRad="38100" dist="38100" dir="2700000" algn="tl">
                    <a:srgbClr val="000000">
                      <a:alpha val="43137"/>
                    </a:srgbClr>
                  </a:outerShdw>
                </a:effectLst>
              </a:rPr>
              <a:t>2] M. </a:t>
            </a:r>
            <a:r>
              <a:rPr lang="en-US" sz="2000" b="1" dirty="0" err="1" smtClean="0">
                <a:effectLst>
                  <a:outerShdw blurRad="38100" dist="38100" dir="2700000" algn="tl">
                    <a:srgbClr val="000000">
                      <a:alpha val="43137"/>
                    </a:srgbClr>
                  </a:outerShdw>
                </a:effectLst>
              </a:rPr>
              <a:t>Simsek</a:t>
            </a:r>
            <a:r>
              <a:rPr lang="en-US" sz="2000" b="1" dirty="0" smtClean="0">
                <a:effectLst>
                  <a:outerShdw blurRad="38100" dist="38100" dir="2700000" algn="tl">
                    <a:srgbClr val="000000">
                      <a:alpha val="43137"/>
                    </a:srgbClr>
                  </a:outerShdw>
                </a:effectLst>
              </a:rPr>
              <a:t>, A. </a:t>
            </a:r>
            <a:r>
              <a:rPr lang="en-US" sz="2000" b="1" dirty="0" err="1" smtClean="0">
                <a:effectLst>
                  <a:outerShdw blurRad="38100" dist="38100" dir="2700000" algn="tl">
                    <a:srgbClr val="000000">
                      <a:alpha val="43137"/>
                    </a:srgbClr>
                  </a:outerShdw>
                </a:effectLst>
              </a:rPr>
              <a:t>Aijaz,m</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Dohler</a:t>
            </a:r>
            <a:r>
              <a:rPr lang="en-US" sz="2000" b="1" dirty="0" smtClean="0">
                <a:effectLst>
                  <a:outerShdw blurRad="38100" dist="38100" dir="2700000" algn="tl">
                    <a:srgbClr val="000000">
                      <a:alpha val="43137"/>
                    </a:srgbClr>
                  </a:outerShdw>
                </a:effectLst>
              </a:rPr>
              <a:t>, J. Sachs, And  G. </a:t>
            </a:r>
            <a:r>
              <a:rPr lang="en-US" sz="2000" b="1" dirty="0" err="1" smtClean="0">
                <a:effectLst>
                  <a:outerShdw blurRad="38100" dist="38100" dir="2700000" algn="tl">
                    <a:srgbClr val="000000">
                      <a:alpha val="43137"/>
                    </a:srgbClr>
                  </a:outerShdw>
                </a:effectLst>
              </a:rPr>
              <a:t>Fettweis</a:t>
            </a:r>
            <a:r>
              <a:rPr lang="en-US" sz="2000" b="1" dirty="0" smtClean="0">
                <a:effectLst>
                  <a:outerShdw blurRad="38100" dist="38100" dir="2700000" algn="tl">
                    <a:srgbClr val="000000">
                      <a:alpha val="43137"/>
                    </a:srgbClr>
                  </a:outerShdw>
                </a:effectLst>
              </a:rPr>
              <a:t>, “5g-enabled Tactile Internet,” </a:t>
            </a:r>
            <a:r>
              <a:rPr lang="en-US" sz="2000" b="1" dirty="0" err="1" smtClean="0">
                <a:effectLst>
                  <a:outerShdw blurRad="38100" dist="38100" dir="2700000" algn="tl">
                    <a:srgbClr val="000000">
                      <a:alpha val="43137"/>
                    </a:srgbClr>
                  </a:outerShdw>
                </a:effectLst>
              </a:rPr>
              <a:t>Ieee</a:t>
            </a:r>
            <a:r>
              <a:rPr lang="en-US" sz="2000" b="1" dirty="0" smtClean="0">
                <a:effectLst>
                  <a:outerShdw blurRad="38100" dist="38100" dir="2700000" algn="tl">
                    <a:srgbClr val="000000">
                      <a:alpha val="43137"/>
                    </a:srgbClr>
                  </a:outerShdw>
                </a:effectLst>
              </a:rPr>
              <a:t> J. Sel. Areas </a:t>
            </a:r>
            <a:r>
              <a:rPr lang="en-US" sz="2000" b="1" dirty="0" err="1" smtClean="0">
                <a:effectLst>
                  <a:outerShdw blurRad="38100" dist="38100" dir="2700000" algn="tl">
                    <a:srgbClr val="000000">
                      <a:alpha val="43137"/>
                    </a:srgbClr>
                  </a:outerShdw>
                </a:effectLst>
              </a:rPr>
              <a:t>Commun</a:t>
            </a:r>
            <a:r>
              <a:rPr lang="en-US" sz="2000" b="1" dirty="0" smtClean="0">
                <a:effectLst>
                  <a:outerShdw blurRad="38100" dist="38100" dir="2700000" algn="tl">
                    <a:srgbClr val="000000">
                      <a:alpha val="43137"/>
                    </a:srgbClr>
                  </a:outerShdw>
                </a:effectLst>
              </a:rPr>
              <a:t>., Vol. 34, No. 3, Pp. 460–473,Mar. 2016</a:t>
            </a:r>
            <a:r>
              <a:rPr lang="en-US" sz="1800" b="1" dirty="0" smtClean="0">
                <a:effectLst>
                  <a:outerShdw blurRad="38100" dist="38100" dir="2700000" algn="tl">
                    <a:srgbClr val="000000">
                      <a:alpha val="43137"/>
                    </a:srgbClr>
                  </a:outerShdw>
                </a:effectLst>
              </a:rPr>
              <a:t>.</a:t>
            </a:r>
            <a:endParaRPr lang="en-US" sz="2000" b="1" dirty="0" smtClean="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sz="1400" b="1" i="1" u="sng" dirty="0" smtClean="0">
              <a:effectLst>
                <a:outerShdw blurRad="38100" dist="38100" dir="2700000" algn="tl">
                  <a:srgbClr val="000000">
                    <a:alpha val="43137"/>
                  </a:srgbClr>
                </a:outerShdw>
              </a:effectLst>
            </a:endParaRPr>
          </a:p>
          <a:p>
            <a:r>
              <a:rPr lang="en-US" sz="1600" b="1" u="sng" dirty="0" smtClean="0">
                <a:effectLst>
                  <a:outerShdw blurRad="38100" dist="38100" dir="2700000" algn="tl">
                    <a:srgbClr val="000000">
                      <a:alpha val="43137"/>
                    </a:srgbClr>
                  </a:outerShdw>
                </a:effectLst>
              </a:rPr>
              <a:t>[</a:t>
            </a:r>
            <a:r>
              <a:rPr lang="en-US" sz="1800" b="1" dirty="0" smtClean="0">
                <a:effectLst>
                  <a:outerShdw blurRad="38100" dist="38100" dir="2700000" algn="tl">
                    <a:srgbClr val="000000">
                      <a:alpha val="43137"/>
                    </a:srgbClr>
                  </a:outerShdw>
                </a:effectLst>
              </a:rPr>
              <a:t>3] 6G WHITE PAPER ON BROADBAND CONNECTIVITY NO. 10, 6G FLAGSHIP CENTER UNIV. OULU, OULU, FINLAND, JUN. 2020</a:t>
            </a:r>
            <a:endParaRPr lang="en-US" sz="1600" b="1" dirty="0" smtClean="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lgn="just" eaLnBrk="1" hangingPunct="1">
              <a:spcBef>
                <a:spcPts val="600"/>
              </a:spcBef>
              <a:buFont typeface="Wingdings 2" panose="05020102010507070707" pitchFamily="18" charset="2"/>
              <a:buNone/>
              <a:defRPr/>
            </a:pPr>
            <a:endParaRPr lang="en-US" sz="1400" dirty="0">
              <a:solidFill>
                <a:schemeClr val="bg2">
                  <a:lumMod val="25000"/>
                </a:schemeClr>
              </a:solidFill>
              <a:latin typeface="Times New Roman" pitchFamily="18" charset="0"/>
              <a:cs typeface="Times New Roman" pitchFamily="18" charset="0"/>
            </a:endParaRPr>
          </a:p>
          <a:p>
            <a:pPr marL="514350" indent="-514350" algn="just" eaLnBrk="1" hangingPunct="1">
              <a:spcBef>
                <a:spcPts val="600"/>
              </a:spcBef>
              <a:buFont typeface="Wingdings 2" panose="05020102010507070707" pitchFamily="18" charset="2"/>
              <a:buNone/>
              <a:defRPr/>
            </a:pPr>
            <a:endParaRPr lang="en-US" sz="1200" dirty="0">
              <a:latin typeface="Times New Roman" pitchFamily="18" charset="0"/>
              <a:cs typeface="Times New Roman" pitchFamily="18" charset="0"/>
            </a:endParaRPr>
          </a:p>
          <a:p>
            <a:pPr eaLnBrk="1" hangingPunct="1">
              <a:defRPr/>
            </a:pPr>
            <a:endParaRPr lang="en-US" dirty="0"/>
          </a:p>
        </p:txBody>
      </p:sp>
      <p:sp>
        <p:nvSpPr>
          <p:cNvPr id="52226" name="Slide Number Placeholder 17">
            <a:extLst>
              <a:ext uri="{FF2B5EF4-FFF2-40B4-BE49-F238E27FC236}">
                <a16:creationId xmlns:a16="http://schemas.microsoft.com/office/drawing/2014/main" xmlns="" id="{EB93CB71-49FE-4F02-8AC7-68DEB9BBDEC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B635B9D-0729-423C-AF95-D3BB08772C1D}" type="slidenum">
              <a:rPr lang="en-US" altLang="en-US" sz="1200">
                <a:solidFill>
                  <a:srgbClr val="045C75"/>
                </a:solidFill>
                <a:latin typeface="Arial" panose="020B0604020202020204" pitchFamily="34" charset="0"/>
              </a:rPr>
              <a:pPr>
                <a:spcBef>
                  <a:spcPct val="0"/>
                </a:spcBef>
                <a:buClrTx/>
                <a:buSzTx/>
                <a:buFontTx/>
                <a:buNone/>
              </a:pPr>
              <a:t>20</a:t>
            </a:fld>
            <a:endParaRPr lang="en-US" altLang="en-US" sz="1200">
              <a:solidFill>
                <a:srgbClr val="045C75"/>
              </a:solidFill>
              <a:latin typeface="Arial" panose="020B0604020202020204" pitchFamily="34" charset="0"/>
            </a:endParaRPr>
          </a:p>
        </p:txBody>
      </p:sp>
      <p:sp>
        <p:nvSpPr>
          <p:cNvPr id="52228" name="Slide Number Placeholder 3">
            <a:extLst>
              <a:ext uri="{FF2B5EF4-FFF2-40B4-BE49-F238E27FC236}">
                <a16:creationId xmlns:a16="http://schemas.microsoft.com/office/drawing/2014/main" xmlns="" id="{4B4D25CA-6BA1-45DA-9AD4-1F11D33AD637}"/>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38CBB940-AFD1-45C6-94F7-8326F8A16BCC}" type="slidenum">
              <a:rPr lang="en-US" altLang="en-US" sz="1200">
                <a:solidFill>
                  <a:srgbClr val="045C75"/>
                </a:solidFill>
                <a:latin typeface="Arial" panose="020B0604020202020204" pitchFamily="34" charset="0"/>
              </a:rPr>
              <a:pPr algn="r" eaLnBrk="1" hangingPunct="1">
                <a:spcBef>
                  <a:spcPct val="0"/>
                </a:spcBef>
                <a:buClrTx/>
                <a:buSzTx/>
                <a:buFontTx/>
                <a:buNone/>
              </a:pPr>
              <a:t>20</a:t>
            </a:fld>
            <a:endParaRPr lang="en-US" altLang="en-US" sz="1200">
              <a:solidFill>
                <a:srgbClr val="045C75"/>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7">
            <a:extLst>
              <a:ext uri="{FF2B5EF4-FFF2-40B4-BE49-F238E27FC236}">
                <a16:creationId xmlns:a16="http://schemas.microsoft.com/office/drawing/2014/main" xmlns="" id="{AFAB837C-0ED1-493D-A8EB-1794234C54E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BDF15C8-7A05-4315-B86C-D0B6930CEF08}" type="slidenum">
              <a:rPr lang="en-US" altLang="en-US" sz="1200">
                <a:solidFill>
                  <a:srgbClr val="045C75"/>
                </a:solidFill>
                <a:latin typeface="Arial" panose="020B0604020202020204" pitchFamily="34" charset="0"/>
              </a:rPr>
              <a:pPr>
                <a:spcBef>
                  <a:spcPct val="0"/>
                </a:spcBef>
                <a:buClrTx/>
                <a:buSzTx/>
                <a:buFontTx/>
                <a:buNone/>
              </a:pPr>
              <a:t>21</a:t>
            </a:fld>
            <a:endParaRPr lang="en-US" altLang="en-US" sz="1200">
              <a:solidFill>
                <a:srgbClr val="045C75"/>
              </a:solidFill>
              <a:latin typeface="Arial" panose="020B0604020202020204" pitchFamily="34" charset="0"/>
            </a:endParaRPr>
          </a:p>
        </p:txBody>
      </p:sp>
      <p:sp>
        <p:nvSpPr>
          <p:cNvPr id="53251" name="Title 1">
            <a:extLst>
              <a:ext uri="{FF2B5EF4-FFF2-40B4-BE49-F238E27FC236}">
                <a16:creationId xmlns:a16="http://schemas.microsoft.com/office/drawing/2014/main" xmlns="" id="{758FB725-9162-4D58-819D-892BE124E58C}"/>
              </a:ext>
            </a:extLst>
          </p:cNvPr>
          <p:cNvSpPr>
            <a:spLocks noGrp="1"/>
          </p:cNvSpPr>
          <p:nvPr>
            <p:ph type="title"/>
          </p:nvPr>
        </p:nvSpPr>
        <p:spPr>
          <a:xfrm>
            <a:off x="1066800" y="2438400"/>
            <a:ext cx="6781800" cy="1600200"/>
          </a:xfrm>
        </p:spPr>
        <p:txBody>
          <a:bodyPr>
            <a:normAutofit/>
          </a:bodyPr>
          <a:lstStyle/>
          <a:p>
            <a:pPr eaLnBrk="1" hangingPunct="1"/>
            <a:r>
              <a:rPr lang="en-US" altLang="en-US" sz="9600" b="1">
                <a:latin typeface="Cambria" panose="02040503050406030204" pitchFamily="18" charset="0"/>
              </a:rPr>
              <a:t>Thank You!</a:t>
            </a:r>
          </a:p>
        </p:txBody>
      </p:sp>
      <p:sp>
        <p:nvSpPr>
          <p:cNvPr id="53252" name="Slide Number Placeholder 3">
            <a:extLst>
              <a:ext uri="{FF2B5EF4-FFF2-40B4-BE49-F238E27FC236}">
                <a16:creationId xmlns:a16="http://schemas.microsoft.com/office/drawing/2014/main" xmlns="" id="{10E08A86-BD28-4352-BB64-D93FBBA3E9BC}"/>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A2B71418-EA22-419F-8946-94F5455D5794}" type="slidenum">
              <a:rPr lang="en-US" altLang="en-US" sz="1200">
                <a:solidFill>
                  <a:srgbClr val="045C75"/>
                </a:solidFill>
                <a:latin typeface="Arial" panose="020B0604020202020204" pitchFamily="34" charset="0"/>
              </a:rPr>
              <a:pPr algn="r" eaLnBrk="1" hangingPunct="1">
                <a:spcBef>
                  <a:spcPct val="0"/>
                </a:spcBef>
                <a:buClrTx/>
                <a:buSzTx/>
                <a:buFontTx/>
                <a:buNone/>
              </a:pPr>
              <a:t>21</a:t>
            </a:fld>
            <a:endParaRPr lang="en-US" altLang="en-US" sz="1200">
              <a:solidFill>
                <a:srgbClr val="045C75"/>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a:extLst>
              <a:ext uri="{FF2B5EF4-FFF2-40B4-BE49-F238E27FC236}">
                <a16:creationId xmlns:a16="http://schemas.microsoft.com/office/drawing/2014/main" xmlns="" id="{EFBA9FF0-ED9F-4607-939A-0ED37BF8D87B}"/>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288830E-E448-4BA1-871B-201302EBE312}" type="slidenum">
              <a:rPr lang="en-US" altLang="en-US" sz="1200">
                <a:solidFill>
                  <a:srgbClr val="045C75"/>
                </a:solidFill>
                <a:latin typeface="Arial" panose="020B0604020202020204" pitchFamily="34" charset="0"/>
              </a:rPr>
              <a:pPr>
                <a:spcBef>
                  <a:spcPct val="0"/>
                </a:spcBef>
                <a:buClrTx/>
                <a:buSzTx/>
                <a:buFontTx/>
                <a:buNone/>
              </a:pPr>
              <a:t>22</a:t>
            </a:fld>
            <a:endParaRPr lang="en-US" altLang="en-US" sz="1200">
              <a:solidFill>
                <a:srgbClr val="045C75"/>
              </a:solidFill>
              <a:latin typeface="Arial" panose="020B0604020202020204" pitchFamily="34" charset="0"/>
            </a:endParaRPr>
          </a:p>
        </p:txBody>
      </p:sp>
      <p:sp>
        <p:nvSpPr>
          <p:cNvPr id="55299" name="Title 1">
            <a:extLst>
              <a:ext uri="{FF2B5EF4-FFF2-40B4-BE49-F238E27FC236}">
                <a16:creationId xmlns:a16="http://schemas.microsoft.com/office/drawing/2014/main" xmlns="" id="{1D88479F-109A-4E27-BD1C-785A5C8BB1C5}"/>
              </a:ext>
            </a:extLst>
          </p:cNvPr>
          <p:cNvSpPr>
            <a:spLocks noGrp="1"/>
          </p:cNvSpPr>
          <p:nvPr>
            <p:ph type="title"/>
          </p:nvPr>
        </p:nvSpPr>
        <p:spPr>
          <a:xfrm>
            <a:off x="1066800" y="2438400"/>
            <a:ext cx="6781800" cy="1600200"/>
          </a:xfrm>
        </p:spPr>
        <p:txBody>
          <a:bodyPr/>
          <a:lstStyle/>
          <a:p>
            <a:pPr eaLnBrk="1" hangingPunct="1"/>
            <a:r>
              <a:rPr lang="en-US" altLang="en-US" sz="9600" b="1">
                <a:latin typeface="Cambria" panose="02040503050406030204" pitchFamily="18" charset="0"/>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Content Placeholder 2">
            <a:extLst>
              <a:ext uri="{FF2B5EF4-FFF2-40B4-BE49-F238E27FC236}">
                <a16:creationId xmlns:a16="http://schemas.microsoft.com/office/drawing/2014/main" xmlns="" id="{591FA9E0-4BEB-41BC-A37C-C46FEFEFDEDA}"/>
              </a:ext>
            </a:extLst>
          </p:cNvPr>
          <p:cNvSpPr>
            <a:spLocks noGrp="1"/>
          </p:cNvSpPr>
          <p:nvPr>
            <p:ph idx="1"/>
          </p:nvPr>
        </p:nvSpPr>
        <p:spPr>
          <a:xfrm>
            <a:off x="152400" y="1066800"/>
            <a:ext cx="8763000" cy="5257800"/>
          </a:xfrm>
        </p:spPr>
        <p:txBody>
          <a:bodyPr/>
          <a:lstStyle/>
          <a:p>
            <a:pPr eaLnBrk="1" hangingPunct="1">
              <a:buFont typeface="Wingdings" panose="05000000000000000000" pitchFamily="2" charset="2"/>
              <a:buChar char="q"/>
            </a:pPr>
            <a:r>
              <a:rPr lang="en-US" altLang="en-US" sz="2400"/>
              <a:t>Implementation technology</a:t>
            </a:r>
          </a:p>
          <a:p>
            <a:pPr eaLnBrk="1" hangingPunct="1">
              <a:buFont typeface="Wingdings" panose="05000000000000000000" pitchFamily="2" charset="2"/>
              <a:buChar char="q"/>
            </a:pPr>
            <a:r>
              <a:rPr lang="en-US" altLang="en-US" sz="2400"/>
              <a:t>Implementation using data tables</a:t>
            </a:r>
          </a:p>
          <a:p>
            <a:pPr eaLnBrk="1" hangingPunct="1">
              <a:buFont typeface="Wingdings" panose="05000000000000000000" pitchFamily="2" charset="2"/>
              <a:buChar char="q"/>
            </a:pPr>
            <a:r>
              <a:rPr lang="en-US" altLang="en-US" sz="2400"/>
              <a:t>Comparative outcome graphs</a:t>
            </a:r>
          </a:p>
          <a:p>
            <a:pPr eaLnBrk="1" hangingPunct="1">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Merits &amp; Demerits</a:t>
            </a:r>
          </a:p>
          <a:p>
            <a:pPr eaLnBrk="1" hangingPunct="1">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Conclusion &amp; Future Scope</a:t>
            </a:r>
          </a:p>
          <a:p>
            <a:pPr eaLnBrk="1" hangingPunct="1">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References</a:t>
            </a:r>
          </a:p>
          <a:p>
            <a:pPr eaLnBrk="1" hangingPunct="1">
              <a:buFont typeface="Wingdings" panose="05000000000000000000" pitchFamily="2" charset="2"/>
              <a:buChar char="q"/>
            </a:pPr>
            <a:r>
              <a:rPr lang="en-US" altLang="en-US" sz="2400">
                <a:latin typeface="Times New Roman" panose="02020603050405020304" pitchFamily="18" charset="0"/>
                <a:cs typeface="Times New Roman" panose="02020603050405020304" pitchFamily="18" charset="0"/>
              </a:rPr>
              <a:t>Q&amp;A</a:t>
            </a:r>
          </a:p>
        </p:txBody>
      </p:sp>
      <p:sp>
        <p:nvSpPr>
          <p:cNvPr id="13314" name="Slide Number Placeholder 17">
            <a:extLst>
              <a:ext uri="{FF2B5EF4-FFF2-40B4-BE49-F238E27FC236}">
                <a16:creationId xmlns:a16="http://schemas.microsoft.com/office/drawing/2014/main" xmlns="" id="{B861B079-EE7E-4C06-B1E3-A9045BAA474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98A7A84-7098-431E-8E6F-38E9BAB5E152}" type="slidenum">
              <a:rPr lang="en-US" altLang="en-US" sz="1200">
                <a:solidFill>
                  <a:srgbClr val="045C75"/>
                </a:solidFill>
                <a:latin typeface="Arial" panose="020B0604020202020204" pitchFamily="34" charset="0"/>
              </a:rPr>
              <a:pPr>
                <a:spcBef>
                  <a:spcPct val="0"/>
                </a:spcBef>
                <a:buClrTx/>
                <a:buSzTx/>
                <a:buFontTx/>
                <a:buNone/>
              </a:pPr>
              <a:t>3</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18BB78EA-F35B-46CB-81DB-93122397D3DF}"/>
              </a:ext>
            </a:extLst>
          </p:cNvPr>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cap="small" dirty="0">
                <a:solidFill>
                  <a:schemeClr val="bg2">
                    <a:lumMod val="25000"/>
                  </a:schemeClr>
                </a:solidFill>
                <a:latin typeface="Times New Roman" pitchFamily="18" charset="0"/>
                <a:cs typeface="Times New Roman" pitchFamily="18" charset="0"/>
              </a:rPr>
              <a:t>Outlines (Cont.):</a:t>
            </a:r>
          </a:p>
        </p:txBody>
      </p:sp>
      <p:sp>
        <p:nvSpPr>
          <p:cNvPr id="13317" name="Slide Number Placeholder 3">
            <a:extLst>
              <a:ext uri="{FF2B5EF4-FFF2-40B4-BE49-F238E27FC236}">
                <a16:creationId xmlns:a16="http://schemas.microsoft.com/office/drawing/2014/main" xmlns="" id="{95C856B0-7B19-40FA-9B28-FF14643851E7}"/>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345F91EA-2304-4C0F-8CC2-88A34286379A}" type="slidenum">
              <a:rPr lang="en-US" altLang="en-US" sz="1200">
                <a:solidFill>
                  <a:srgbClr val="045C75"/>
                </a:solidFill>
                <a:latin typeface="Arial" panose="020B0604020202020204" pitchFamily="34" charset="0"/>
              </a:rPr>
              <a:pPr algn="r" eaLnBrk="1" hangingPunct="1">
                <a:spcBef>
                  <a:spcPct val="0"/>
                </a:spcBef>
                <a:buClrTx/>
                <a:buSzTx/>
                <a:buFontTx/>
                <a:buNone/>
              </a:pPr>
              <a:t>3</a:t>
            </a:fld>
            <a:endParaRPr lang="en-US" altLang="en-US" sz="1200">
              <a:solidFill>
                <a:srgbClr val="045C75"/>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Content Placeholder 2">
            <a:extLst>
              <a:ext uri="{FF2B5EF4-FFF2-40B4-BE49-F238E27FC236}">
                <a16:creationId xmlns:a16="http://schemas.microsoft.com/office/drawing/2014/main" xmlns="" id="{C7BC2888-DC14-4323-BA6E-B4C987DABE94}"/>
              </a:ext>
            </a:extLst>
          </p:cNvPr>
          <p:cNvSpPr>
            <a:spLocks noGrp="1"/>
          </p:cNvSpPr>
          <p:nvPr>
            <p:ph idx="1"/>
          </p:nvPr>
        </p:nvSpPr>
        <p:spPr>
          <a:xfrm>
            <a:off x="152400" y="762000"/>
            <a:ext cx="8763000" cy="5791200"/>
          </a:xfrm>
        </p:spPr>
        <p:txBody>
          <a:bodyPr/>
          <a:lstStyle/>
          <a:p>
            <a:pPr eaLnBrk="1" hangingPunct="1">
              <a:buNone/>
            </a:pPr>
            <a:endParaRPr lang="en-US" altLang="en-US" sz="2400" dirty="0" smtClean="0"/>
          </a:p>
          <a:p>
            <a:pPr eaLnBrk="1" hangingPunct="1">
              <a:buNone/>
            </a:pPr>
            <a:r>
              <a:rPr lang="en-US" altLang="en-US" sz="2400" b="1" dirty="0" smtClean="0"/>
              <a:t>Mobile Communication :-</a:t>
            </a:r>
          </a:p>
          <a:p>
            <a:pPr eaLnBrk="1" hangingPunct="1">
              <a:buNone/>
            </a:pPr>
            <a:endParaRPr lang="en-US" altLang="en-US" sz="2400" dirty="0" smtClean="0"/>
          </a:p>
          <a:p>
            <a:pPr eaLnBrk="1" hangingPunct="1">
              <a:buNone/>
            </a:pPr>
            <a:endParaRPr lang="en-US" altLang="en-US" sz="2400" dirty="0" smtClean="0"/>
          </a:p>
          <a:p>
            <a:pPr>
              <a:buNone/>
            </a:pPr>
            <a:r>
              <a:rPr lang="en-US" sz="2400" dirty="0" smtClean="0"/>
              <a:t>    Mobile Communication is the use of technology that allows us to communicate with others in different locations without the use of any physical connection (wires or cables). ... A mobile phone (also called mobile cellular network, cell phone or hand phone) is an example of mobile communication (wireless communication).</a:t>
            </a:r>
            <a:endParaRPr lang="en-US" altLang="en-US" sz="2400" dirty="0"/>
          </a:p>
        </p:txBody>
      </p:sp>
      <p:sp>
        <p:nvSpPr>
          <p:cNvPr id="15362" name="Slide Number Placeholder 17">
            <a:extLst>
              <a:ext uri="{FF2B5EF4-FFF2-40B4-BE49-F238E27FC236}">
                <a16:creationId xmlns:a16="http://schemas.microsoft.com/office/drawing/2014/main" xmlns="" id="{B2EBFFF4-438F-4B73-B266-25C341D0C1AC}"/>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B8DCC28-65C4-47D0-A705-5FE3C20E9413}" type="slidenum">
              <a:rPr lang="en-US" altLang="en-US" sz="1200">
                <a:solidFill>
                  <a:srgbClr val="045C75"/>
                </a:solidFill>
                <a:latin typeface="Arial" panose="020B0604020202020204" pitchFamily="34" charset="0"/>
              </a:rPr>
              <a:pPr>
                <a:spcBef>
                  <a:spcPct val="0"/>
                </a:spcBef>
                <a:buClrTx/>
                <a:buSzTx/>
                <a:buFontTx/>
                <a:buNone/>
              </a:pPr>
              <a:t>4</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E8ACD516-39A0-4813-93E7-376D9B77CCB4}"/>
              </a:ext>
            </a:extLst>
          </p:cNvPr>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dirty="0">
                <a:latin typeface="Times New Roman" pitchFamily="18" charset="0"/>
                <a:cs typeface="Times New Roman" pitchFamily="18" charset="0"/>
              </a:rPr>
              <a:t>Introduction To The Domain:</a:t>
            </a:r>
            <a:endParaRPr lang="en-US" sz="3600" b="1" cap="small" dirty="0">
              <a:solidFill>
                <a:schemeClr val="bg2">
                  <a:lumMod val="25000"/>
                </a:schemeClr>
              </a:solidFill>
              <a:latin typeface="Times New Roman" pitchFamily="18" charset="0"/>
              <a:cs typeface="Times New Roman" pitchFamily="18" charset="0"/>
            </a:endParaRPr>
          </a:p>
        </p:txBody>
      </p:sp>
      <p:sp>
        <p:nvSpPr>
          <p:cNvPr id="15365" name="Slide Number Placeholder 3">
            <a:extLst>
              <a:ext uri="{FF2B5EF4-FFF2-40B4-BE49-F238E27FC236}">
                <a16:creationId xmlns:a16="http://schemas.microsoft.com/office/drawing/2014/main" xmlns="" id="{865C9D68-E423-486C-AFDE-716F3A826BDC}"/>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F501F83B-5EAD-4D00-997E-00AC5226BFC4}" type="slidenum">
              <a:rPr lang="en-US" altLang="en-US" sz="1200">
                <a:solidFill>
                  <a:srgbClr val="045C75"/>
                </a:solidFill>
                <a:latin typeface="Arial" panose="020B0604020202020204" pitchFamily="34" charset="0"/>
              </a:rPr>
              <a:pPr algn="r" eaLnBrk="1" hangingPunct="1">
                <a:spcBef>
                  <a:spcPct val="0"/>
                </a:spcBef>
                <a:buClrTx/>
                <a:buSzTx/>
                <a:buFontTx/>
                <a:buNone/>
              </a:pPr>
              <a:t>4</a:t>
            </a:fld>
            <a:endParaRPr lang="en-US" altLang="en-US" sz="1200">
              <a:solidFill>
                <a:srgbClr val="045C75"/>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a:extLst>
              <a:ext uri="{FF2B5EF4-FFF2-40B4-BE49-F238E27FC236}">
                <a16:creationId xmlns:a16="http://schemas.microsoft.com/office/drawing/2014/main" xmlns="" id="{E96AFAC0-1A30-4F57-BE9E-E6D694DA0A96}"/>
              </a:ext>
            </a:extLst>
          </p:cNvPr>
          <p:cNvSpPr>
            <a:spLocks noGrp="1"/>
          </p:cNvSpPr>
          <p:nvPr>
            <p:ph idx="1"/>
          </p:nvPr>
        </p:nvSpPr>
        <p:spPr>
          <a:xfrm>
            <a:off x="152400" y="762000"/>
            <a:ext cx="8763000" cy="5791200"/>
          </a:xfrm>
        </p:spPr>
        <p:txBody>
          <a:bodyPr/>
          <a:lstStyle/>
          <a:p>
            <a:pPr>
              <a:buNone/>
            </a:pPr>
            <a:endParaRPr lang="en-US" altLang="en-US" sz="2400" dirty="0" smtClean="0"/>
          </a:p>
          <a:p>
            <a:pPr>
              <a:buNone/>
            </a:pPr>
            <a:r>
              <a:rPr lang="en-US" altLang="en-US" sz="2400" dirty="0" smtClean="0"/>
              <a:t>1.Lower Spectrum :-</a:t>
            </a:r>
            <a:r>
              <a:rPr lang="en-US" sz="2400" dirty="0" smtClean="0"/>
              <a:t>5G occupies broadband frequencies   at </a:t>
            </a:r>
            <a:r>
              <a:rPr lang="en-US" sz="2400" dirty="0" smtClean="0">
                <a:hlinkClick r:id="rId3"/>
              </a:rPr>
              <a:t>sub-6 gigahertz (GHz) and above 24.25 GHz</a:t>
            </a:r>
            <a:endParaRPr lang="en-US" sz="2400" dirty="0" smtClean="0"/>
          </a:p>
          <a:p>
            <a:pPr>
              <a:buNone/>
            </a:pPr>
            <a:endParaRPr lang="en-US" sz="2400" dirty="0" smtClean="0"/>
          </a:p>
          <a:p>
            <a:pPr>
              <a:buNone/>
            </a:pPr>
            <a:r>
              <a:rPr lang="en-US" sz="2400" dirty="0" smtClean="0"/>
              <a:t>2. Limitation in Internet Of Things</a:t>
            </a:r>
          </a:p>
          <a:p>
            <a:pPr>
              <a:buNone/>
            </a:pPr>
            <a:endParaRPr lang="en-US" sz="2400" dirty="0" smtClean="0"/>
          </a:p>
          <a:p>
            <a:pPr>
              <a:buNone/>
            </a:pPr>
            <a:r>
              <a:rPr lang="en-US" sz="2400" dirty="0" smtClean="0"/>
              <a:t>3.5G Networks Covers Limited Area Due To Lower Bandwidth</a:t>
            </a:r>
          </a:p>
          <a:p>
            <a:pPr>
              <a:buNone/>
            </a:pPr>
            <a:endParaRPr lang="en-US" sz="2400" dirty="0" smtClean="0"/>
          </a:p>
          <a:p>
            <a:pPr>
              <a:buNone/>
            </a:pPr>
            <a:r>
              <a:rPr lang="en-US" altLang="en-US" sz="2400" dirty="0" smtClean="0"/>
              <a:t>4.</a:t>
            </a:r>
            <a:r>
              <a:rPr lang="en-US" sz="2400" dirty="0" smtClean="0"/>
              <a:t> 5G takes 5 milliseconds for a packet of information to transmit over a frequency . Over  6G latency is estimated at 1 millisecond,</a:t>
            </a:r>
          </a:p>
          <a:p>
            <a:pPr>
              <a:buNone/>
            </a:pPr>
            <a:endParaRPr lang="en-US" altLang="en-US" sz="2400" dirty="0"/>
          </a:p>
        </p:txBody>
      </p:sp>
      <p:sp>
        <p:nvSpPr>
          <p:cNvPr id="17410" name="Slide Number Placeholder 17">
            <a:extLst>
              <a:ext uri="{FF2B5EF4-FFF2-40B4-BE49-F238E27FC236}">
                <a16:creationId xmlns:a16="http://schemas.microsoft.com/office/drawing/2014/main" xmlns="" id="{CE4B1142-F327-45C4-BEB4-D3629A8AD435}"/>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9F21763-A6FB-4850-8ACC-2FACA957E196}" type="slidenum">
              <a:rPr lang="en-US" altLang="en-US" sz="1200">
                <a:solidFill>
                  <a:srgbClr val="045C75"/>
                </a:solidFill>
                <a:latin typeface="Arial" panose="020B0604020202020204" pitchFamily="34" charset="0"/>
              </a:rPr>
              <a:pPr>
                <a:spcBef>
                  <a:spcPct val="0"/>
                </a:spcBef>
                <a:buClrTx/>
                <a:buSzTx/>
                <a:buFontTx/>
                <a:buNone/>
              </a:pPr>
              <a:t>5</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8D4326C1-45D6-4006-873E-90F2C4CAD716}"/>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mn-lt"/>
              </a:rPr>
              <a:t>Identified Problem</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17413" name="Slide Number Placeholder 3">
            <a:extLst>
              <a:ext uri="{FF2B5EF4-FFF2-40B4-BE49-F238E27FC236}">
                <a16:creationId xmlns:a16="http://schemas.microsoft.com/office/drawing/2014/main" xmlns="" id="{6333BB6D-5FA8-4497-9CC3-3E11FB4B8372}"/>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24B8914C-C1DE-4C76-9F1F-98EA5C39825C}" type="slidenum">
              <a:rPr lang="en-US" altLang="en-US" sz="1200">
                <a:solidFill>
                  <a:srgbClr val="045C75"/>
                </a:solidFill>
                <a:latin typeface="Arial" panose="020B0604020202020204" pitchFamily="34" charset="0"/>
              </a:rPr>
              <a:pPr algn="r" eaLnBrk="1" hangingPunct="1">
                <a:spcBef>
                  <a:spcPct val="0"/>
                </a:spcBef>
                <a:buClrTx/>
                <a:buSzTx/>
                <a:buFontTx/>
                <a:buNone/>
              </a:pPr>
              <a:t>5</a:t>
            </a:fld>
            <a:endParaRPr lang="en-US" altLang="en-US" sz="1200">
              <a:solidFill>
                <a:srgbClr val="045C75"/>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a:extLst>
              <a:ext uri="{FF2B5EF4-FFF2-40B4-BE49-F238E27FC236}">
                <a16:creationId xmlns:a16="http://schemas.microsoft.com/office/drawing/2014/main" xmlns="" id="{B1D7599C-EE3B-4458-BB06-E0FB56752C7A}"/>
              </a:ext>
            </a:extLst>
          </p:cNvPr>
          <p:cNvSpPr>
            <a:spLocks noGrp="1"/>
          </p:cNvSpPr>
          <p:nvPr>
            <p:ph idx="1"/>
          </p:nvPr>
        </p:nvSpPr>
        <p:spPr>
          <a:xfrm>
            <a:off x="152400" y="762000"/>
            <a:ext cx="8763000" cy="5791200"/>
          </a:xfrm>
        </p:spPr>
        <p:txBody>
          <a:bodyPr/>
          <a:lstStyle/>
          <a:p>
            <a:endParaRPr lang="en-US" sz="2400" dirty="0" smtClean="0"/>
          </a:p>
          <a:p>
            <a:r>
              <a:rPr lang="en-US" sz="2400" dirty="0" smtClean="0"/>
              <a:t>Motivation for every new mobile generation comes from the short comings of the previous generation. In case of 6G too, </a:t>
            </a:r>
          </a:p>
          <a:p>
            <a:r>
              <a:rPr lang="en-US" sz="2400" dirty="0" smtClean="0"/>
              <a:t>it is going to be the major reason. 5G has been specified by ITU with several advanced features we show the main features of 5G. All these features are not available yet.</a:t>
            </a:r>
          </a:p>
          <a:p>
            <a:r>
              <a:rPr lang="en-US" sz="2400" dirty="0" smtClean="0"/>
              <a:t>6G networks will be able to use higher frequencies than 5G networks and provide substantially higher capacity and much lower latency</a:t>
            </a:r>
          </a:p>
          <a:p>
            <a:pPr eaLnBrk="1" hangingPunct="1">
              <a:buNone/>
            </a:pPr>
            <a:endParaRPr lang="en-US" altLang="en-US" sz="2400" dirty="0"/>
          </a:p>
        </p:txBody>
      </p:sp>
      <p:sp>
        <p:nvSpPr>
          <p:cNvPr id="19458" name="Slide Number Placeholder 17">
            <a:extLst>
              <a:ext uri="{FF2B5EF4-FFF2-40B4-BE49-F238E27FC236}">
                <a16:creationId xmlns:a16="http://schemas.microsoft.com/office/drawing/2014/main" xmlns="" id="{5380EFE7-CCF1-4670-9FF0-FD1A766EB0EC}"/>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1158870-BFC9-4698-9EF9-CC9D388DBD8B}" type="slidenum">
              <a:rPr lang="en-US" altLang="en-US" sz="1200">
                <a:solidFill>
                  <a:srgbClr val="045C75"/>
                </a:solidFill>
                <a:latin typeface="Arial" panose="020B0604020202020204" pitchFamily="34" charset="0"/>
              </a:rPr>
              <a:pPr>
                <a:spcBef>
                  <a:spcPct val="0"/>
                </a:spcBef>
                <a:buClrTx/>
                <a:buSzTx/>
                <a:buFontTx/>
                <a:buNone/>
              </a:pPr>
              <a:t>6</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7A4EAFE5-42F8-4C9F-A269-CF4BAF356B43}"/>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mn-lt"/>
              </a:rPr>
              <a:t>Motivation</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19461" name="Slide Number Placeholder 3">
            <a:extLst>
              <a:ext uri="{FF2B5EF4-FFF2-40B4-BE49-F238E27FC236}">
                <a16:creationId xmlns:a16="http://schemas.microsoft.com/office/drawing/2014/main" xmlns="" id="{77C3AE6E-FA2E-4BEB-BA41-F8D59C095531}"/>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E4206FB9-850E-46B6-825A-298A098830F0}" type="slidenum">
              <a:rPr lang="en-US" altLang="en-US" sz="1200">
                <a:solidFill>
                  <a:srgbClr val="045C75"/>
                </a:solidFill>
                <a:latin typeface="Arial" panose="020B0604020202020204" pitchFamily="34" charset="0"/>
              </a:rPr>
              <a:pPr algn="r" eaLnBrk="1" hangingPunct="1">
                <a:spcBef>
                  <a:spcPct val="0"/>
                </a:spcBef>
                <a:buClrTx/>
                <a:buSzTx/>
                <a:buFontTx/>
                <a:buNone/>
              </a:pPr>
              <a:t>6</a:t>
            </a:fld>
            <a:endParaRPr lang="en-US" altLang="en-US" sz="1200">
              <a:solidFill>
                <a:srgbClr val="045C75"/>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Content Placeholder 2">
            <a:extLst>
              <a:ext uri="{FF2B5EF4-FFF2-40B4-BE49-F238E27FC236}">
                <a16:creationId xmlns:a16="http://schemas.microsoft.com/office/drawing/2014/main" xmlns="" id="{3D0A23B5-8E41-4A7D-8983-DE72EAB2C3F3}"/>
              </a:ext>
            </a:extLst>
          </p:cNvPr>
          <p:cNvSpPr>
            <a:spLocks noGrp="1"/>
          </p:cNvSpPr>
          <p:nvPr>
            <p:ph idx="1"/>
          </p:nvPr>
        </p:nvSpPr>
        <p:spPr>
          <a:xfrm>
            <a:off x="152400" y="762000"/>
            <a:ext cx="8763000" cy="5791200"/>
          </a:xfrm>
        </p:spPr>
        <p:txBody>
          <a:bodyPr/>
          <a:lstStyle/>
          <a:p>
            <a:pPr>
              <a:buFont typeface="Wingdings" panose="05000000000000000000" pitchFamily="2" charset="2"/>
              <a:buChar char="q"/>
            </a:pPr>
            <a:r>
              <a:rPr lang="en-US" sz="2400" dirty="0" smtClean="0"/>
              <a:t>Purpose :-</a:t>
            </a:r>
          </a:p>
          <a:p>
            <a:pPr>
              <a:buFont typeface="Wingdings" panose="05000000000000000000" pitchFamily="2" charset="2"/>
              <a:buChar char="q"/>
            </a:pPr>
            <a:r>
              <a:rPr lang="en-US" sz="2400" dirty="0" smtClean="0"/>
              <a:t>6G (sixth-generation wireless) is the successor to 5G cellular technology. 6G networks will be able to use higher frequencies than 5G networks and provide substantially higher capacity and much lower latency. One of the goals of 6G internet will be to </a:t>
            </a:r>
            <a:r>
              <a:rPr lang="en-US" sz="2400" b="1" dirty="0" smtClean="0"/>
              <a:t>support one microsecond-latency communication</a:t>
            </a:r>
          </a:p>
          <a:p>
            <a:pPr>
              <a:buFont typeface="Wingdings" panose="05000000000000000000" pitchFamily="2" charset="2"/>
              <a:buChar char="q"/>
            </a:pPr>
            <a:r>
              <a:rPr lang="en-US" sz="2400" b="1" dirty="0" smtClean="0"/>
              <a:t>Scope  Of 6G</a:t>
            </a:r>
          </a:p>
          <a:p>
            <a:pPr>
              <a:buFont typeface="Wingdings" panose="05000000000000000000" pitchFamily="2" charset="2"/>
              <a:buChar char="q"/>
            </a:pPr>
            <a:r>
              <a:rPr lang="en-US" sz="2400" dirty="0" smtClean="0"/>
              <a:t>Next-generation 6G wireless networks will take this one step further. They will create a web of communications providers -- many of them self-providers -- much in the way that photovoltaic </a:t>
            </a:r>
            <a:r>
              <a:rPr lang="en-US" sz="2400" u="sng" dirty="0" smtClean="0">
                <a:hlinkClick r:id="rId3"/>
              </a:rPr>
              <a:t>solar power</a:t>
            </a:r>
            <a:r>
              <a:rPr lang="en-US" sz="2400" dirty="0" smtClean="0"/>
              <a:t> has brought about co-generation within the </a:t>
            </a:r>
            <a:r>
              <a:rPr lang="en-US" sz="2400" u="sng" dirty="0" smtClean="0">
                <a:hlinkClick r:id="rId4"/>
              </a:rPr>
              <a:t>smart grid</a:t>
            </a:r>
            <a:endParaRPr lang="en-US" sz="2400" b="1" dirty="0" smtClean="0"/>
          </a:p>
          <a:p>
            <a:pPr>
              <a:buFont typeface="Wingdings" panose="05000000000000000000" pitchFamily="2" charset="2"/>
              <a:buChar char="q"/>
            </a:pPr>
            <a:endParaRPr lang="en-US" altLang="en-US" sz="2400" dirty="0"/>
          </a:p>
        </p:txBody>
      </p:sp>
      <p:sp>
        <p:nvSpPr>
          <p:cNvPr id="21506" name="Slide Number Placeholder 17">
            <a:extLst>
              <a:ext uri="{FF2B5EF4-FFF2-40B4-BE49-F238E27FC236}">
                <a16:creationId xmlns:a16="http://schemas.microsoft.com/office/drawing/2014/main" xmlns="" id="{1D160B61-3C8E-45D3-B1E8-E2EC0CF512C1}"/>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7F31623-EB62-421B-9170-971AF19EF165}" type="slidenum">
              <a:rPr lang="en-US" altLang="en-US" sz="1200">
                <a:solidFill>
                  <a:srgbClr val="045C75"/>
                </a:solidFill>
                <a:latin typeface="Arial" panose="020B0604020202020204" pitchFamily="34" charset="0"/>
              </a:rPr>
              <a:pPr>
                <a:spcBef>
                  <a:spcPct val="0"/>
                </a:spcBef>
                <a:buClrTx/>
                <a:buSzTx/>
                <a:buFontTx/>
                <a:buNone/>
              </a:pPr>
              <a:t>7</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71D193A5-C0AC-438C-B647-A68523366091}"/>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Times New Roman" pitchFamily="18" charset="0"/>
                <a:cs typeface="Times New Roman" pitchFamily="18" charset="0"/>
              </a:rPr>
              <a:t>Purpose And Scope</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21509" name="Slide Number Placeholder 3">
            <a:extLst>
              <a:ext uri="{FF2B5EF4-FFF2-40B4-BE49-F238E27FC236}">
                <a16:creationId xmlns:a16="http://schemas.microsoft.com/office/drawing/2014/main" xmlns="" id="{B3B6EBEF-25B6-4FEE-9950-F5294EAF3049}"/>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7D88F266-001F-469D-A743-EC8491683B86}" type="slidenum">
              <a:rPr lang="en-US" altLang="en-US" sz="1200">
                <a:solidFill>
                  <a:srgbClr val="045C75"/>
                </a:solidFill>
                <a:latin typeface="Arial" panose="020B0604020202020204" pitchFamily="34" charset="0"/>
              </a:rPr>
              <a:pPr algn="r" eaLnBrk="1" hangingPunct="1">
                <a:spcBef>
                  <a:spcPct val="0"/>
                </a:spcBef>
                <a:buClrTx/>
                <a:buSzTx/>
                <a:buFontTx/>
                <a:buNone/>
              </a:pPr>
              <a:t>7</a:t>
            </a:fld>
            <a:endParaRPr lang="en-US" altLang="en-US" sz="1200">
              <a:solidFill>
                <a:srgbClr val="045C75"/>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Content Placeholder 2">
            <a:extLst>
              <a:ext uri="{FF2B5EF4-FFF2-40B4-BE49-F238E27FC236}">
                <a16:creationId xmlns:a16="http://schemas.microsoft.com/office/drawing/2014/main" xmlns="" id="{0CFDFFDA-A441-4C25-94BE-19458DFACC23}"/>
              </a:ext>
            </a:extLst>
          </p:cNvPr>
          <p:cNvSpPr>
            <a:spLocks noGrp="1"/>
          </p:cNvSpPr>
          <p:nvPr>
            <p:ph idx="1"/>
          </p:nvPr>
        </p:nvSpPr>
        <p:spPr>
          <a:xfrm>
            <a:off x="152400" y="762000"/>
            <a:ext cx="8763000" cy="5791200"/>
          </a:xfrm>
        </p:spPr>
        <p:txBody>
          <a:bodyPr/>
          <a:lstStyle/>
          <a:p>
            <a:pPr eaLnBrk="1" hangingPunct="1">
              <a:buFont typeface="Wingdings" panose="05000000000000000000" pitchFamily="2" charset="2"/>
              <a:buChar char="q"/>
            </a:pPr>
            <a:r>
              <a:rPr lang="en-US" altLang="en-US" sz="2400" b="1" dirty="0" smtClean="0"/>
              <a:t>Objective Of 6G Systems:-</a:t>
            </a:r>
          </a:p>
          <a:p>
            <a:pPr>
              <a:buFont typeface="Wingdings" panose="05000000000000000000" pitchFamily="2" charset="2"/>
              <a:buChar char="q"/>
            </a:pPr>
            <a:r>
              <a:rPr lang="en-US" sz="2400" dirty="0" smtClean="0"/>
              <a:t>(</a:t>
            </a:r>
            <a:r>
              <a:rPr lang="en-US" sz="2400" dirty="0" err="1" smtClean="0"/>
              <a:t>i</a:t>
            </a:r>
            <a:r>
              <a:rPr lang="en-US" sz="2400" dirty="0" smtClean="0"/>
              <a:t>) extremely high data rates per device,</a:t>
            </a:r>
          </a:p>
          <a:p>
            <a:pPr>
              <a:buFont typeface="Wingdings" panose="05000000000000000000" pitchFamily="2" charset="2"/>
              <a:buChar char="q"/>
            </a:pPr>
            <a:r>
              <a:rPr lang="en-US" sz="2400" dirty="0" smtClean="0"/>
              <a:t>(ii) a very large number of connected devices,</a:t>
            </a:r>
          </a:p>
          <a:p>
            <a:pPr>
              <a:buFont typeface="Wingdings" panose="05000000000000000000" pitchFamily="2" charset="2"/>
              <a:buChar char="q"/>
            </a:pPr>
            <a:r>
              <a:rPr lang="en-US" sz="2400" dirty="0" smtClean="0"/>
              <a:t>(iii) global connectivity, </a:t>
            </a:r>
          </a:p>
          <a:p>
            <a:pPr>
              <a:buFont typeface="Wingdings" panose="05000000000000000000" pitchFamily="2" charset="2"/>
              <a:buChar char="q"/>
            </a:pPr>
            <a:r>
              <a:rPr lang="en-US" sz="2400" dirty="0" smtClean="0"/>
              <a:t>(iv) very low latency,</a:t>
            </a:r>
          </a:p>
          <a:p>
            <a:pPr>
              <a:buFont typeface="Wingdings" panose="05000000000000000000" pitchFamily="2" charset="2"/>
              <a:buChar char="q"/>
            </a:pPr>
            <a:r>
              <a:rPr lang="en-US" sz="2400" dirty="0" smtClean="0"/>
              <a:t>(v) lowering the energy consumption with battery-free </a:t>
            </a:r>
            <a:r>
              <a:rPr lang="en-US" sz="2400" dirty="0" err="1" smtClean="0"/>
              <a:t>IoT</a:t>
            </a:r>
            <a:r>
              <a:rPr lang="en-US" sz="2400" dirty="0" smtClean="0"/>
              <a:t> devices,</a:t>
            </a:r>
          </a:p>
          <a:p>
            <a:pPr>
              <a:buFont typeface="Wingdings" panose="05000000000000000000" pitchFamily="2" charset="2"/>
              <a:buChar char="q"/>
            </a:pPr>
            <a:endParaRPr lang="en-US" altLang="en-US" sz="2400" dirty="0"/>
          </a:p>
        </p:txBody>
      </p:sp>
      <p:sp>
        <p:nvSpPr>
          <p:cNvPr id="23554" name="Slide Number Placeholder 17">
            <a:extLst>
              <a:ext uri="{FF2B5EF4-FFF2-40B4-BE49-F238E27FC236}">
                <a16:creationId xmlns:a16="http://schemas.microsoft.com/office/drawing/2014/main" xmlns="" id="{08A0C612-BF63-450B-985A-5C148980694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FE66E4E-C763-4A69-B7D4-ED876D37215E}" type="slidenum">
              <a:rPr lang="en-US" altLang="en-US" sz="1200">
                <a:solidFill>
                  <a:srgbClr val="045C75"/>
                </a:solidFill>
                <a:latin typeface="Arial" panose="020B0604020202020204" pitchFamily="34" charset="0"/>
              </a:rPr>
              <a:pPr>
                <a:spcBef>
                  <a:spcPct val="0"/>
                </a:spcBef>
                <a:buClrTx/>
                <a:buSzTx/>
                <a:buFontTx/>
                <a:buNone/>
              </a:pPr>
              <a:t>8</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4C0AC7AF-FDAB-4511-88DB-0F2D03D79D85}"/>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mn-lt"/>
              </a:rPr>
              <a:t>Objectives and planned Outcomes</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23557" name="Slide Number Placeholder 3">
            <a:extLst>
              <a:ext uri="{FF2B5EF4-FFF2-40B4-BE49-F238E27FC236}">
                <a16:creationId xmlns:a16="http://schemas.microsoft.com/office/drawing/2014/main" xmlns="" id="{3E3F0047-7091-4D64-95D2-AB6AD5F4FE91}"/>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9575FE1B-7E1F-4C83-9BF1-4872CA6C2FA1}" type="slidenum">
              <a:rPr lang="en-US" altLang="en-US" sz="1200">
                <a:solidFill>
                  <a:srgbClr val="045C75"/>
                </a:solidFill>
                <a:latin typeface="Arial" panose="020B0604020202020204" pitchFamily="34" charset="0"/>
              </a:rPr>
              <a:pPr algn="r" eaLnBrk="1" hangingPunct="1">
                <a:spcBef>
                  <a:spcPct val="0"/>
                </a:spcBef>
                <a:buClrTx/>
                <a:buSzTx/>
                <a:buFontTx/>
                <a:buNone/>
              </a:pPr>
              <a:t>8</a:t>
            </a:fld>
            <a:endParaRPr lang="en-US" altLang="en-US" sz="1200">
              <a:solidFill>
                <a:srgbClr val="045C75"/>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Content Placeholder 2">
            <a:extLst>
              <a:ext uri="{FF2B5EF4-FFF2-40B4-BE49-F238E27FC236}">
                <a16:creationId xmlns:a16="http://schemas.microsoft.com/office/drawing/2014/main" xmlns="" id="{06162883-DF96-45F0-843B-54DC0F4D147F}"/>
              </a:ext>
            </a:extLst>
          </p:cNvPr>
          <p:cNvSpPr>
            <a:spLocks noGrp="1"/>
          </p:cNvSpPr>
          <p:nvPr>
            <p:ph idx="1"/>
          </p:nvPr>
        </p:nvSpPr>
        <p:spPr>
          <a:xfrm>
            <a:off x="152400" y="762000"/>
            <a:ext cx="8763000" cy="5791200"/>
          </a:xfrm>
        </p:spPr>
        <p:txBody>
          <a:bodyPr/>
          <a:lstStyle/>
          <a:p>
            <a:pPr eaLnBrk="1" hangingPunct="1">
              <a:buNone/>
            </a:pPr>
            <a:endParaRPr lang="en-US" altLang="en-US" sz="2400" dirty="0"/>
          </a:p>
        </p:txBody>
      </p:sp>
      <p:sp>
        <p:nvSpPr>
          <p:cNvPr id="25602" name="Slide Number Placeholder 17">
            <a:extLst>
              <a:ext uri="{FF2B5EF4-FFF2-40B4-BE49-F238E27FC236}">
                <a16:creationId xmlns:a16="http://schemas.microsoft.com/office/drawing/2014/main" xmlns="" id="{54549F1F-75C4-405B-9237-CBB80DD0D598}"/>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DCB3166-B24D-459C-9D54-2BADBA296950}" type="slidenum">
              <a:rPr lang="en-US" altLang="en-US" sz="1200">
                <a:solidFill>
                  <a:srgbClr val="045C75"/>
                </a:solidFill>
                <a:latin typeface="Arial" panose="020B0604020202020204" pitchFamily="34" charset="0"/>
              </a:rPr>
              <a:pPr>
                <a:spcBef>
                  <a:spcPct val="0"/>
                </a:spcBef>
                <a:buClrTx/>
                <a:buSzTx/>
                <a:buFontTx/>
                <a:buNone/>
              </a:pPr>
              <a:t>9</a:t>
            </a:fld>
            <a:endParaRPr lang="en-US" altLang="en-US" sz="1200">
              <a:solidFill>
                <a:srgbClr val="045C75"/>
              </a:solidFill>
              <a:latin typeface="Arial" panose="020B0604020202020204" pitchFamily="34" charset="0"/>
            </a:endParaRPr>
          </a:p>
        </p:txBody>
      </p:sp>
      <p:sp>
        <p:nvSpPr>
          <p:cNvPr id="6146" name="Title 1">
            <a:extLst>
              <a:ext uri="{FF2B5EF4-FFF2-40B4-BE49-F238E27FC236}">
                <a16:creationId xmlns:a16="http://schemas.microsoft.com/office/drawing/2014/main" xmlns="" id="{49F347E2-6F59-403B-8DAD-3ECAFF23F164}"/>
              </a:ext>
            </a:extLst>
          </p:cNvPr>
          <p:cNvSpPr>
            <a:spLocks noGrp="1"/>
          </p:cNvSpPr>
          <p:nvPr>
            <p:ph type="title"/>
          </p:nvPr>
        </p:nvSpPr>
        <p:spPr>
          <a:xfrm>
            <a:off x="304800" y="228600"/>
            <a:ext cx="8229600" cy="533400"/>
          </a:xfrm>
        </p:spPr>
        <p:txBody>
          <a:bodyPr>
            <a:normAutofit fontScale="90000"/>
          </a:bodyPr>
          <a:lstStyle/>
          <a:p>
            <a:pPr eaLnBrk="1" hangingPunct="1">
              <a:defRPr/>
            </a:pPr>
            <a:r>
              <a:rPr lang="en-US" sz="3600" b="1" dirty="0">
                <a:latin typeface="Times New Roman" pitchFamily="18" charset="0"/>
                <a:cs typeface="Times New Roman" pitchFamily="18" charset="0"/>
              </a:rPr>
              <a:t>Literature Review (Existing Methods) </a:t>
            </a:r>
            <a:r>
              <a:rPr lang="en-US" sz="3600" b="1" dirty="0">
                <a:latin typeface="+mn-lt"/>
                <a:cs typeface="Times New Roman" pitchFamily="18" charset="0"/>
              </a:rPr>
              <a:t>:</a:t>
            </a:r>
            <a:endParaRPr lang="en-US" sz="3600" b="1" cap="small" dirty="0">
              <a:solidFill>
                <a:schemeClr val="bg2">
                  <a:lumMod val="25000"/>
                </a:schemeClr>
              </a:solidFill>
              <a:latin typeface="+mn-lt"/>
              <a:cs typeface="Times New Roman" pitchFamily="18" charset="0"/>
            </a:endParaRPr>
          </a:p>
        </p:txBody>
      </p:sp>
      <p:sp>
        <p:nvSpPr>
          <p:cNvPr id="25605" name="Slide Number Placeholder 3">
            <a:extLst>
              <a:ext uri="{FF2B5EF4-FFF2-40B4-BE49-F238E27FC236}">
                <a16:creationId xmlns:a16="http://schemas.microsoft.com/office/drawing/2014/main" xmlns="" id="{A2EC5D03-A966-4877-B9FB-CEE39D86B7FD}"/>
              </a:ext>
            </a:extLst>
          </p:cNvPr>
          <p:cNvSpPr txBox="1">
            <a:spLocks noGrp="1"/>
          </p:cNvSpPr>
          <p:nvPr/>
        </p:nvSpPr>
        <p:spPr bwMode="auto">
          <a:xfrm>
            <a:off x="79248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eaLnBrk="1" hangingPunct="1">
              <a:spcBef>
                <a:spcPct val="0"/>
              </a:spcBef>
              <a:buClrTx/>
              <a:buSzTx/>
              <a:buFontTx/>
              <a:buNone/>
            </a:pPr>
            <a:fld id="{85EDC257-3830-4622-9937-0A935CD09EB7}" type="slidenum">
              <a:rPr lang="en-US" altLang="en-US" sz="1200">
                <a:solidFill>
                  <a:srgbClr val="045C75"/>
                </a:solidFill>
                <a:latin typeface="Arial" panose="020B0604020202020204" pitchFamily="34" charset="0"/>
              </a:rPr>
              <a:pPr algn="r" eaLnBrk="1" hangingPunct="1">
                <a:spcBef>
                  <a:spcPct val="0"/>
                </a:spcBef>
                <a:buClrTx/>
                <a:buSzTx/>
                <a:buFontTx/>
                <a:buNone/>
              </a:pPr>
              <a:t>9</a:t>
            </a:fld>
            <a:endParaRPr lang="en-US" altLang="en-US" sz="1200">
              <a:solidFill>
                <a:srgbClr val="045C75"/>
              </a:solidFill>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622</TotalTime>
  <Words>708</Words>
  <Application>Microsoft Office PowerPoint</Application>
  <PresentationFormat>On-screen Show (4:3)</PresentationFormat>
  <Paragraphs>183</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Slide 1</vt:lpstr>
      <vt:lpstr>Outlines:</vt:lpstr>
      <vt:lpstr>Outlines (Cont.):</vt:lpstr>
      <vt:lpstr>Introduction To The Domain:</vt:lpstr>
      <vt:lpstr>Identified Problem:</vt:lpstr>
      <vt:lpstr>Motivation:</vt:lpstr>
      <vt:lpstr>Purpose And Scope:</vt:lpstr>
      <vt:lpstr>Objectives and planned Outcomes:</vt:lpstr>
      <vt:lpstr>Literature Review (Existing Methods) :</vt:lpstr>
      <vt:lpstr>Proposed System Components &amp; Working Process:</vt:lpstr>
      <vt:lpstr>System Features:</vt:lpstr>
      <vt:lpstr>Mathematical Model &amp; Analysis:</vt:lpstr>
      <vt:lpstr>Results:</vt:lpstr>
      <vt:lpstr>Implementation technology:</vt:lpstr>
      <vt:lpstr>Implementation using data tables:</vt:lpstr>
      <vt:lpstr>Merits :-</vt:lpstr>
      <vt:lpstr>Demerits :-</vt:lpstr>
      <vt:lpstr>Conclusion</vt:lpstr>
      <vt:lpstr>Future Scope</vt:lpstr>
      <vt:lpstr>Slide 20</vt:lpstr>
      <vt:lpstr>Thank You!</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Shree</dc:creator>
  <cp:lastModifiedBy>Shree</cp:lastModifiedBy>
  <cp:revision>37</cp:revision>
  <dcterms:created xsi:type="dcterms:W3CDTF">2021-09-14T12:27:19Z</dcterms:created>
  <dcterms:modified xsi:type="dcterms:W3CDTF">2021-09-16T12:55:51Z</dcterms:modified>
</cp:coreProperties>
</file>