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25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04742" y="3881186"/>
            <a:ext cx="6920865" cy="129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428" y="3393156"/>
            <a:ext cx="15821142" cy="310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6265" y="927931"/>
            <a:ext cx="9471025" cy="7607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635" algn="ctr">
              <a:lnSpc>
                <a:spcPct val="99800"/>
              </a:lnSpc>
              <a:spcBef>
                <a:spcPts val="130"/>
              </a:spcBef>
            </a:pPr>
            <a:r>
              <a:rPr sz="8300" b="1" spc="22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Staff </a:t>
            </a:r>
            <a:r>
              <a:rPr sz="8300" b="1" spc="12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M</a:t>
            </a:r>
            <a:r>
              <a:rPr sz="8300" b="1" spc="254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8300" b="1" spc="57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n</a:t>
            </a:r>
            <a:r>
              <a:rPr sz="8300" b="1" spc="254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8300" b="1" spc="41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g</a:t>
            </a:r>
            <a:r>
              <a:rPr sz="8300" b="1" spc="409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e</a:t>
            </a:r>
            <a:r>
              <a:rPr sz="8300" b="1" spc="69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m</a:t>
            </a:r>
            <a:r>
              <a:rPr sz="8300" b="1" spc="409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e</a:t>
            </a:r>
            <a:r>
              <a:rPr sz="8300" b="1" spc="57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n</a:t>
            </a:r>
            <a:r>
              <a:rPr sz="8300" b="1" spc="14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8300" b="1" spc="-5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3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8300" b="1" spc="434" dirty="0">
                <a:solidFill>
                  <a:srgbClr val="FFFFFF"/>
                </a:solidFill>
                <a:latin typeface="Times New Roman"/>
                <a:cs typeface="Times New Roman"/>
              </a:rPr>
              <a:t>Full-Stack </a:t>
            </a:r>
            <a:r>
              <a:rPr sz="8300" b="1" spc="345" dirty="0">
                <a:solidFill>
                  <a:srgbClr val="FFFFFF"/>
                </a:solidFill>
                <a:latin typeface="Times New Roman"/>
                <a:cs typeface="Times New Roman"/>
              </a:rPr>
              <a:t>Project </a:t>
            </a:r>
            <a:r>
              <a:rPr sz="8300" b="1" spc="-20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300" b="1" spc="36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83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Java </a:t>
            </a:r>
            <a:r>
              <a:rPr sz="8300" b="1" spc="465" dirty="0">
                <a:solidFill>
                  <a:srgbClr val="FFFFFF"/>
                </a:solidFill>
                <a:latin typeface="Times New Roman"/>
                <a:cs typeface="Times New Roman"/>
              </a:rPr>
              <a:t>Spring </a:t>
            </a:r>
            <a:r>
              <a:rPr sz="8300" b="1" spc="1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300" b="1" spc="-4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8300" b="1" spc="-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83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300" b="1" spc="-5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3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300" b="1" spc="53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8300" b="1" spc="58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8300" b="1" spc="55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8300" b="1" spc="4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83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3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83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3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300" b="1" spc="2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300" b="1" spc="5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8300" b="1" spc="2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lang="en-US" sz="8300" b="1" spc="2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300" b="1" spc="-9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8300" b="1" spc="5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8300" b="1" spc="-2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300" b="1" spc="-4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300" b="1" spc="63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8300" b="1" spc="43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83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300" b="1" spc="55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83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300" b="1" spc="430" dirty="0">
                <a:solidFill>
                  <a:srgbClr val="FFFFFF"/>
                </a:solidFill>
                <a:latin typeface="Times New Roman"/>
                <a:cs typeface="Times New Roman"/>
              </a:rPr>
              <a:t>Hi</a:t>
            </a:r>
            <a:r>
              <a:rPr sz="8300" b="1" spc="37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8300" b="1" spc="409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3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8300" b="1" spc="57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83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3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300" b="1" spc="4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8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7191" y="8783912"/>
            <a:ext cx="6816090" cy="12592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05585" marR="5080" indent="-1493520">
              <a:lnSpc>
                <a:spcPct val="101600"/>
              </a:lnSpc>
              <a:spcBef>
                <a:spcPts val="55"/>
              </a:spcBef>
            </a:pPr>
            <a:r>
              <a:rPr sz="4000" b="1" spc="50" dirty="0">
                <a:solidFill>
                  <a:srgbClr val="F4DB05"/>
                </a:solidFill>
                <a:latin typeface="Palatino Linotype"/>
                <a:cs typeface="Palatino Linotype"/>
              </a:rPr>
              <a:t>Presented</a:t>
            </a:r>
            <a:r>
              <a:rPr sz="4000" b="1" spc="-75" dirty="0">
                <a:solidFill>
                  <a:srgbClr val="F4DB05"/>
                </a:solidFill>
                <a:latin typeface="Palatino Linotype"/>
                <a:cs typeface="Palatino Linotype"/>
              </a:rPr>
              <a:t> </a:t>
            </a:r>
            <a:r>
              <a:rPr sz="4000" b="1" spc="15" dirty="0">
                <a:solidFill>
                  <a:srgbClr val="F4DB05"/>
                </a:solidFill>
                <a:latin typeface="Palatino Linotype"/>
                <a:cs typeface="Palatino Linotype"/>
              </a:rPr>
              <a:t>By-Bhakti</a:t>
            </a:r>
            <a:r>
              <a:rPr sz="4000" b="1" spc="-160" dirty="0">
                <a:solidFill>
                  <a:srgbClr val="F4DB05"/>
                </a:solidFill>
                <a:latin typeface="Palatino Linotype"/>
                <a:cs typeface="Palatino Linotype"/>
              </a:rPr>
              <a:t> </a:t>
            </a:r>
            <a:r>
              <a:rPr sz="4000" b="1" spc="15" dirty="0">
                <a:solidFill>
                  <a:srgbClr val="F4DB05"/>
                </a:solidFill>
                <a:latin typeface="Palatino Linotype"/>
                <a:cs typeface="Palatino Linotype"/>
              </a:rPr>
              <a:t>Tarkase </a:t>
            </a:r>
            <a:r>
              <a:rPr sz="4000" b="1" spc="-985" dirty="0">
                <a:solidFill>
                  <a:srgbClr val="F4DB05"/>
                </a:solidFill>
                <a:latin typeface="Palatino Linotype"/>
                <a:cs typeface="Palatino Linotype"/>
              </a:rPr>
              <a:t> </a:t>
            </a:r>
            <a:r>
              <a:rPr sz="4000" b="1" spc="100" dirty="0">
                <a:solidFill>
                  <a:srgbClr val="F4DB05"/>
                </a:solidFill>
                <a:latin typeface="Palatino Linotype"/>
                <a:cs typeface="Palatino Linotype"/>
              </a:rPr>
              <a:t>batch:2023-9653</a:t>
            </a:r>
            <a:endParaRPr sz="40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813"/>
            <a:ext cx="7786486" cy="1023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9645"/>
            <a:ext cx="18287999" cy="91573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5527" y="0"/>
            <a:ext cx="524002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25" dirty="0">
                <a:solidFill>
                  <a:srgbClr val="251B1B"/>
                </a:solidFill>
                <a:latin typeface="Trebuchet MS"/>
                <a:cs typeface="Trebuchet MS"/>
              </a:rPr>
              <a:t>Update-page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48804"/>
            <a:ext cx="18286472" cy="90381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3295" y="0"/>
            <a:ext cx="438023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200" dirty="0">
                <a:latin typeface="Cambria"/>
                <a:cs typeface="Cambria"/>
              </a:rPr>
              <a:t>V</a:t>
            </a:r>
            <a:r>
              <a:rPr sz="6900" b="1" spc="105" dirty="0">
                <a:latin typeface="Cambria"/>
                <a:cs typeface="Cambria"/>
              </a:rPr>
              <a:t>i</a:t>
            </a:r>
            <a:r>
              <a:rPr sz="6900" b="1" spc="-290" dirty="0">
                <a:latin typeface="Cambria"/>
                <a:cs typeface="Cambria"/>
              </a:rPr>
              <a:t>e</a:t>
            </a:r>
            <a:r>
              <a:rPr sz="6900" b="1" spc="-155" dirty="0">
                <a:latin typeface="Cambria"/>
                <a:cs typeface="Cambria"/>
              </a:rPr>
              <a:t>w</a:t>
            </a:r>
            <a:r>
              <a:rPr sz="6900" b="1" spc="830" dirty="0">
                <a:latin typeface="Cambria"/>
                <a:cs typeface="Cambria"/>
              </a:rPr>
              <a:t>-</a:t>
            </a:r>
            <a:r>
              <a:rPr sz="6900" b="1" spc="345" dirty="0">
                <a:latin typeface="Cambria"/>
                <a:cs typeface="Cambria"/>
              </a:rPr>
              <a:t>P</a:t>
            </a:r>
            <a:r>
              <a:rPr sz="6900" b="1" spc="-30" dirty="0">
                <a:latin typeface="Cambria"/>
                <a:cs typeface="Cambria"/>
              </a:rPr>
              <a:t>a</a:t>
            </a:r>
            <a:r>
              <a:rPr sz="6900" b="1" spc="210" dirty="0">
                <a:latin typeface="Cambria"/>
                <a:cs typeface="Cambria"/>
              </a:rPr>
              <a:t>g</a:t>
            </a:r>
            <a:r>
              <a:rPr sz="6900" b="1" spc="-190" dirty="0">
                <a:latin typeface="Cambria"/>
                <a:cs typeface="Cambria"/>
              </a:rPr>
              <a:t>e</a:t>
            </a:r>
            <a:endParaRPr sz="69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" y="1226210"/>
            <a:ext cx="18125845" cy="9060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863" y="0"/>
            <a:ext cx="1040003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229" dirty="0">
                <a:latin typeface="Trebuchet MS"/>
                <a:cs typeface="Trebuchet MS"/>
              </a:rPr>
              <a:t>Spring-Boot-Application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6035"/>
            <a:ext cx="18287999" cy="92409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9771" y="0"/>
            <a:ext cx="860552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200" dirty="0">
                <a:latin typeface="Trebuchet MS"/>
                <a:cs typeface="Trebuchet MS"/>
              </a:rPr>
              <a:t>Angular-Application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9280"/>
            <a:ext cx="18287999" cy="91077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5827" y="129570"/>
            <a:ext cx="652780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1405" dirty="0">
                <a:latin typeface="Trebuchet MS"/>
                <a:cs typeface="Trebuchet MS"/>
              </a:rPr>
              <a:t>M</a:t>
            </a:r>
            <a:r>
              <a:rPr sz="6900" b="1" spc="-135" dirty="0">
                <a:latin typeface="Trebuchet MS"/>
                <a:cs typeface="Trebuchet MS"/>
              </a:rPr>
              <a:t>y</a:t>
            </a:r>
            <a:r>
              <a:rPr sz="6900" b="1" spc="285" dirty="0">
                <a:latin typeface="Trebuchet MS"/>
                <a:cs typeface="Trebuchet MS"/>
              </a:rPr>
              <a:t>s</a:t>
            </a:r>
            <a:r>
              <a:rPr sz="6900" b="1" spc="110" dirty="0">
                <a:latin typeface="Trebuchet MS"/>
                <a:cs typeface="Trebuchet MS"/>
              </a:rPr>
              <a:t>q</a:t>
            </a:r>
            <a:r>
              <a:rPr sz="6900" b="1" spc="229" dirty="0">
                <a:latin typeface="Trebuchet MS"/>
                <a:cs typeface="Trebuchet MS"/>
              </a:rPr>
              <a:t>l</a:t>
            </a:r>
            <a:r>
              <a:rPr sz="6900" b="1" spc="-540" dirty="0">
                <a:latin typeface="Trebuchet MS"/>
                <a:cs typeface="Trebuchet MS"/>
              </a:rPr>
              <a:t> </a:t>
            </a:r>
            <a:r>
              <a:rPr sz="6900" b="1" spc="1110" dirty="0">
                <a:latin typeface="Trebuchet MS"/>
                <a:cs typeface="Trebuchet MS"/>
              </a:rPr>
              <a:t>D</a:t>
            </a:r>
            <a:r>
              <a:rPr sz="6900" b="1" spc="-15" dirty="0">
                <a:latin typeface="Trebuchet MS"/>
                <a:cs typeface="Trebuchet MS"/>
              </a:rPr>
              <a:t>a</a:t>
            </a:r>
            <a:r>
              <a:rPr sz="6900" b="1" spc="-325" dirty="0">
                <a:latin typeface="Trebuchet MS"/>
                <a:cs typeface="Trebuchet MS"/>
              </a:rPr>
              <a:t>t</a:t>
            </a:r>
            <a:r>
              <a:rPr sz="6900" b="1" spc="-15" dirty="0">
                <a:latin typeface="Trebuchet MS"/>
                <a:cs typeface="Trebuchet MS"/>
              </a:rPr>
              <a:t>a</a:t>
            </a:r>
            <a:r>
              <a:rPr sz="6900" b="1" spc="135" dirty="0">
                <a:latin typeface="Trebuchet MS"/>
                <a:cs typeface="Trebuchet MS"/>
              </a:rPr>
              <a:t>b</a:t>
            </a:r>
            <a:r>
              <a:rPr sz="6900" b="1" spc="-15" dirty="0">
                <a:latin typeface="Trebuchet MS"/>
                <a:cs typeface="Trebuchet MS"/>
              </a:rPr>
              <a:t>a</a:t>
            </a:r>
            <a:r>
              <a:rPr sz="6900" b="1" spc="285" dirty="0">
                <a:latin typeface="Trebuchet MS"/>
                <a:cs typeface="Trebuchet MS"/>
              </a:rPr>
              <a:t>s</a:t>
            </a:r>
            <a:r>
              <a:rPr sz="6900" b="1" spc="-490" dirty="0">
                <a:latin typeface="Trebuchet MS"/>
                <a:cs typeface="Trebuchet MS"/>
              </a:rPr>
              <a:t>e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25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25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25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4" y="2482800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b="1" spc="1000" dirty="0">
                <a:solidFill>
                  <a:srgbClr val="251B1B"/>
                </a:solidFill>
                <a:latin typeface="Trebuchet MS"/>
                <a:cs typeface="Trebuchet MS"/>
              </a:rPr>
              <a:t>C</a:t>
            </a:r>
            <a:r>
              <a:rPr sz="9500" b="1" spc="95" dirty="0">
                <a:solidFill>
                  <a:srgbClr val="251B1B"/>
                </a:solidFill>
                <a:latin typeface="Trebuchet MS"/>
                <a:cs typeface="Trebuchet MS"/>
              </a:rPr>
              <a:t>o</a:t>
            </a:r>
            <a:r>
              <a:rPr sz="9500" b="1" spc="330" dirty="0">
                <a:solidFill>
                  <a:srgbClr val="251B1B"/>
                </a:solidFill>
                <a:latin typeface="Trebuchet MS"/>
                <a:cs typeface="Trebuchet MS"/>
              </a:rPr>
              <a:t>n</a:t>
            </a:r>
            <a:r>
              <a:rPr sz="9500" b="1" spc="-85" dirty="0">
                <a:solidFill>
                  <a:srgbClr val="251B1B"/>
                </a:solidFill>
                <a:latin typeface="Trebuchet MS"/>
                <a:cs typeface="Trebuchet MS"/>
              </a:rPr>
              <a:t>c</a:t>
            </a:r>
            <a:r>
              <a:rPr sz="9500" b="1" spc="310" dirty="0">
                <a:solidFill>
                  <a:srgbClr val="251B1B"/>
                </a:solidFill>
                <a:latin typeface="Trebuchet MS"/>
                <a:cs typeface="Trebuchet MS"/>
              </a:rPr>
              <a:t>l</a:t>
            </a:r>
            <a:r>
              <a:rPr sz="9500" b="1" spc="295" dirty="0">
                <a:solidFill>
                  <a:srgbClr val="251B1B"/>
                </a:solidFill>
                <a:latin typeface="Trebuchet MS"/>
                <a:cs typeface="Trebuchet MS"/>
              </a:rPr>
              <a:t>u</a:t>
            </a:r>
            <a:r>
              <a:rPr sz="9500" b="1" spc="390" dirty="0">
                <a:solidFill>
                  <a:srgbClr val="251B1B"/>
                </a:solidFill>
                <a:latin typeface="Trebuchet MS"/>
                <a:cs typeface="Trebuchet MS"/>
              </a:rPr>
              <a:t>s</a:t>
            </a:r>
            <a:r>
              <a:rPr sz="9500" b="1" spc="300" dirty="0">
                <a:solidFill>
                  <a:srgbClr val="251B1B"/>
                </a:solidFill>
                <a:latin typeface="Trebuchet MS"/>
                <a:cs typeface="Trebuchet MS"/>
              </a:rPr>
              <a:t>i</a:t>
            </a:r>
            <a:r>
              <a:rPr sz="9500" b="1" spc="95" dirty="0">
                <a:solidFill>
                  <a:srgbClr val="251B1B"/>
                </a:solidFill>
                <a:latin typeface="Trebuchet MS"/>
                <a:cs typeface="Trebuchet MS"/>
              </a:rPr>
              <a:t>o</a:t>
            </a:r>
            <a:r>
              <a:rPr sz="9500" b="1" spc="335" dirty="0">
                <a:solidFill>
                  <a:srgbClr val="251B1B"/>
                </a:solidFill>
                <a:latin typeface="Trebuchet MS"/>
                <a:cs typeface="Trebuchet MS"/>
              </a:rPr>
              <a:t>n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344" y="4736310"/>
            <a:ext cx="961771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5"/>
              </a:spcBef>
            </a:pPr>
            <a:r>
              <a:rPr sz="2450" spc="-80" dirty="0">
                <a:solidFill>
                  <a:srgbClr val="251B1B"/>
                </a:solidFill>
                <a:latin typeface="Verdana"/>
                <a:cs typeface="Verdana"/>
              </a:rPr>
              <a:t>In 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conclusion, </a:t>
            </a:r>
            <a:r>
              <a:rPr sz="2450" spc="40" dirty="0">
                <a:solidFill>
                  <a:srgbClr val="251B1B"/>
                </a:solidFill>
                <a:latin typeface="Verdana"/>
                <a:cs typeface="Verdana"/>
              </a:rPr>
              <a:t>our </a:t>
            </a:r>
            <a:r>
              <a:rPr sz="2450" dirty="0">
                <a:solidFill>
                  <a:srgbClr val="251B1B"/>
                </a:solidFill>
                <a:latin typeface="Verdana"/>
                <a:cs typeface="Verdana"/>
              </a:rPr>
              <a:t>full-stack 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project </a:t>
            </a:r>
            <a:r>
              <a:rPr sz="2450" spc="65" dirty="0">
                <a:solidFill>
                  <a:srgbClr val="251B1B"/>
                </a:solidFill>
                <a:latin typeface="Verdana"/>
                <a:cs typeface="Verdana"/>
              </a:rPr>
              <a:t>using </a:t>
            </a:r>
            <a:r>
              <a:rPr sz="2450" spc="-20" dirty="0">
                <a:solidFill>
                  <a:srgbClr val="251B1B"/>
                </a:solidFill>
                <a:latin typeface="Verdana"/>
                <a:cs typeface="Verdana"/>
              </a:rPr>
              <a:t>Java 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Spring </a:t>
            </a:r>
            <a:r>
              <a:rPr sz="2450" dirty="0">
                <a:solidFill>
                  <a:srgbClr val="251B1B"/>
                </a:solidFill>
                <a:latin typeface="Verdana"/>
                <a:cs typeface="Verdana"/>
              </a:rPr>
              <a:t>MVC,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45" dirty="0">
                <a:solidFill>
                  <a:srgbClr val="251B1B"/>
                </a:solidFill>
                <a:latin typeface="Verdana"/>
                <a:cs typeface="Verdana"/>
              </a:rPr>
              <a:t>gula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18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at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y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25" dirty="0">
                <a:solidFill>
                  <a:srgbClr val="251B1B"/>
                </a:solidFill>
                <a:latin typeface="Verdana"/>
                <a:cs typeface="Verdana"/>
              </a:rPr>
              <a:t>e  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efﬁcient </a:t>
            </a:r>
            <a:r>
              <a:rPr sz="2450" spc="-20" dirty="0">
                <a:solidFill>
                  <a:srgbClr val="251B1B"/>
                </a:solidFill>
                <a:latin typeface="Verdana"/>
                <a:cs typeface="Verdana"/>
              </a:rPr>
              <a:t>staff </a:t>
            </a:r>
            <a:r>
              <a:rPr sz="2450" spc="55" dirty="0">
                <a:solidFill>
                  <a:srgbClr val="251B1B"/>
                </a:solidFill>
                <a:latin typeface="Verdana"/>
                <a:cs typeface="Verdana"/>
              </a:rPr>
              <a:t>management. </a:t>
            </a:r>
            <a:r>
              <a:rPr sz="2450" spc="110" dirty="0">
                <a:solidFill>
                  <a:srgbClr val="251B1B"/>
                </a:solidFill>
                <a:latin typeface="Verdana"/>
                <a:cs typeface="Verdana"/>
              </a:rPr>
              <a:t>With </a:t>
            </a:r>
            <a:r>
              <a:rPr sz="2450" spc="40" dirty="0">
                <a:solidFill>
                  <a:srgbClr val="251B1B"/>
                </a:solidFill>
                <a:latin typeface="Verdana"/>
                <a:cs typeface="Verdana"/>
              </a:rPr>
              <a:t>our 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system,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you </a:t>
            </a:r>
            <a:r>
              <a:rPr sz="2450" spc="75" dirty="0">
                <a:solidFill>
                  <a:srgbClr val="251B1B"/>
                </a:solidFill>
                <a:latin typeface="Verdana"/>
                <a:cs typeface="Verdana"/>
              </a:rPr>
              <a:t>can </a:t>
            </a:r>
            <a:r>
              <a:rPr sz="2450" spc="8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y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30" dirty="0">
                <a:solidFill>
                  <a:srgbClr val="251B1B"/>
                </a:solidFill>
                <a:latin typeface="Verdana"/>
                <a:cs typeface="Verdana"/>
              </a:rPr>
              <a:t>ur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8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95" dirty="0">
                <a:solidFill>
                  <a:srgbClr val="251B1B"/>
                </a:solidFill>
                <a:latin typeface="Verdana"/>
                <a:cs typeface="Verdana"/>
              </a:rPr>
              <a:t>mp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-110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95" dirty="0">
                <a:solidFill>
                  <a:srgbClr val="251B1B"/>
                </a:solidFill>
                <a:latin typeface="Verdana"/>
                <a:cs typeface="Verdana"/>
              </a:rPr>
              <a:t>y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90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25" dirty="0">
                <a:solidFill>
                  <a:srgbClr val="251B1B"/>
                </a:solidFill>
                <a:latin typeface="Verdana"/>
                <a:cs typeface="Verdana"/>
              </a:rPr>
              <a:t>e  </a:t>
            </a:r>
            <a:r>
              <a:rPr sz="2450" spc="90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us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40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10" dirty="0">
                <a:solidFill>
                  <a:srgbClr val="251B1B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325" dirty="0">
                <a:solidFill>
                  <a:srgbClr val="251B1B"/>
                </a:solidFill>
                <a:latin typeface="Verdana"/>
                <a:cs typeface="Verdana"/>
              </a:rPr>
              <a:t>!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5349" y="4007941"/>
            <a:ext cx="7613015" cy="207581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12250" b="1" i="1" spc="-2270" dirty="0">
                <a:solidFill>
                  <a:srgbClr val="251B1B"/>
                </a:solidFill>
                <a:latin typeface="Arial"/>
                <a:cs typeface="Arial"/>
              </a:rPr>
              <a:t>ffi</a:t>
            </a:r>
            <a:r>
              <a:rPr sz="12250" b="1" i="1" spc="-2270" dirty="0">
                <a:latin typeface="Arial"/>
                <a:cs typeface="Arial"/>
              </a:rPr>
              <a:t>ffi</a:t>
            </a:r>
            <a:r>
              <a:rPr sz="12250" b="1" i="1" spc="-2270" dirty="0">
                <a:solidFill>
                  <a:srgbClr val="251B1B"/>
                </a:solidFill>
                <a:latin typeface="Arial"/>
                <a:cs typeface="Arial"/>
              </a:rPr>
              <a:t>ffiaa</a:t>
            </a:r>
            <a:r>
              <a:rPr sz="12250" b="1" i="1" spc="-2270" dirty="0">
                <a:latin typeface="Arial"/>
                <a:cs typeface="Arial"/>
              </a:rPr>
              <a:t>a</a:t>
            </a:r>
            <a:r>
              <a:rPr sz="12250" b="1" i="1" spc="-2270" dirty="0">
                <a:solidFill>
                  <a:srgbClr val="251B1B"/>
                </a:solidFill>
                <a:latin typeface="Arial"/>
                <a:cs typeface="Arial"/>
              </a:rPr>
              <a:t>nn</a:t>
            </a:r>
            <a:r>
              <a:rPr sz="12250" b="1" i="1" spc="-2270" dirty="0">
                <a:latin typeface="Arial"/>
                <a:cs typeface="Arial"/>
              </a:rPr>
              <a:t>nk</a:t>
            </a:r>
            <a:r>
              <a:rPr sz="12250" b="1" i="1" spc="-2270" dirty="0">
                <a:solidFill>
                  <a:srgbClr val="251B1B"/>
                </a:solidFill>
                <a:latin typeface="Arial"/>
                <a:cs typeface="Arial"/>
              </a:rPr>
              <a:t>kk </a:t>
            </a:r>
            <a:r>
              <a:rPr sz="12250" b="1" i="1" spc="-2265" dirty="0">
                <a:solidFill>
                  <a:srgbClr val="251B1B"/>
                </a:solidFill>
                <a:latin typeface="Arial"/>
                <a:cs typeface="Arial"/>
              </a:rPr>
              <a:t> </a:t>
            </a:r>
            <a:r>
              <a:rPr sz="12250" b="1" i="1" spc="-5700" dirty="0">
                <a:solidFill>
                  <a:srgbClr val="251B1B"/>
                </a:solidFill>
                <a:latin typeface="Arial"/>
                <a:cs typeface="Arial"/>
              </a:rPr>
              <a:t>y</a:t>
            </a:r>
            <a:r>
              <a:rPr sz="12250" b="1" i="1" spc="-5700" dirty="0">
                <a:latin typeface="Arial"/>
                <a:cs typeface="Arial"/>
              </a:rPr>
              <a:t>y</a:t>
            </a:r>
            <a:r>
              <a:rPr sz="12250" b="1" i="1" spc="-5700" dirty="0">
                <a:solidFill>
                  <a:srgbClr val="251B1B"/>
                </a:solidFill>
                <a:latin typeface="Arial"/>
                <a:cs typeface="Arial"/>
              </a:rPr>
              <a:t>yo</a:t>
            </a:r>
            <a:r>
              <a:rPr sz="12250" b="1" i="1" spc="-5700" dirty="0">
                <a:latin typeface="Arial"/>
                <a:cs typeface="Arial"/>
              </a:rPr>
              <a:t>o</a:t>
            </a:r>
            <a:r>
              <a:rPr sz="12250" b="1" i="1" spc="-5700" dirty="0">
                <a:solidFill>
                  <a:srgbClr val="251B1B"/>
                </a:solidFill>
                <a:latin typeface="Arial"/>
                <a:cs typeface="Arial"/>
              </a:rPr>
              <a:t>ou</a:t>
            </a:r>
            <a:r>
              <a:rPr sz="12250" b="1" i="1" spc="-5700" dirty="0">
                <a:latin typeface="Arial"/>
                <a:cs typeface="Arial"/>
              </a:rPr>
              <a:t>u</a:t>
            </a:r>
            <a:r>
              <a:rPr sz="12250" b="1" i="1" spc="-5700" dirty="0">
                <a:solidFill>
                  <a:srgbClr val="251B1B"/>
                </a:solidFill>
                <a:latin typeface="Arial"/>
                <a:cs typeface="Arial"/>
              </a:rPr>
              <a:t>u</a:t>
            </a:r>
            <a:endParaRPr sz="12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8522" y="4454964"/>
            <a:ext cx="1685925" cy="1259840"/>
          </a:xfrm>
          <a:custGeom>
            <a:avLst/>
            <a:gdLst/>
            <a:ahLst/>
            <a:cxnLst/>
            <a:rect l="l" t="t" r="r" b="b"/>
            <a:pathLst>
              <a:path w="1685925" h="1259839">
                <a:moveTo>
                  <a:pt x="1249214" y="36495"/>
                </a:moveTo>
                <a:lnTo>
                  <a:pt x="1213123" y="43457"/>
                </a:lnTo>
                <a:lnTo>
                  <a:pt x="1175558" y="49516"/>
                </a:lnTo>
                <a:lnTo>
                  <a:pt x="1136520" y="54672"/>
                </a:lnTo>
                <a:lnTo>
                  <a:pt x="1096009" y="58925"/>
                </a:lnTo>
                <a:lnTo>
                  <a:pt x="1067206" y="166928"/>
                </a:lnTo>
                <a:lnTo>
                  <a:pt x="1023018" y="178296"/>
                </a:lnTo>
                <a:lnTo>
                  <a:pt x="966184" y="185709"/>
                </a:lnTo>
                <a:lnTo>
                  <a:pt x="892242" y="188180"/>
                </a:lnTo>
                <a:lnTo>
                  <a:pt x="852253" y="187515"/>
                </a:lnTo>
                <a:lnTo>
                  <a:pt x="810221" y="185519"/>
                </a:lnTo>
                <a:lnTo>
                  <a:pt x="766146" y="182193"/>
                </a:lnTo>
                <a:lnTo>
                  <a:pt x="720028" y="177536"/>
                </a:lnTo>
                <a:lnTo>
                  <a:pt x="672460" y="172047"/>
                </a:lnTo>
                <a:lnTo>
                  <a:pt x="624037" y="166606"/>
                </a:lnTo>
                <a:lnTo>
                  <a:pt x="574758" y="161212"/>
                </a:lnTo>
                <a:lnTo>
                  <a:pt x="524624" y="155866"/>
                </a:lnTo>
                <a:lnTo>
                  <a:pt x="474039" y="151043"/>
                </a:lnTo>
                <a:lnTo>
                  <a:pt x="423406" y="147598"/>
                </a:lnTo>
                <a:lnTo>
                  <a:pt x="372726" y="145531"/>
                </a:lnTo>
                <a:lnTo>
                  <a:pt x="321998" y="144842"/>
                </a:lnTo>
                <a:lnTo>
                  <a:pt x="310331" y="144937"/>
                </a:lnTo>
                <a:lnTo>
                  <a:pt x="265353" y="146362"/>
                </a:lnTo>
                <a:lnTo>
                  <a:pt x="210111" y="152278"/>
                </a:lnTo>
                <a:lnTo>
                  <a:pt x="170835" y="160357"/>
                </a:lnTo>
                <a:lnTo>
                  <a:pt x="132439" y="173473"/>
                </a:lnTo>
                <a:lnTo>
                  <a:pt x="82780" y="199466"/>
                </a:lnTo>
                <a:lnTo>
                  <a:pt x="37541" y="240334"/>
                </a:lnTo>
                <a:lnTo>
                  <a:pt x="13044" y="287925"/>
                </a:lnTo>
                <a:lnTo>
                  <a:pt x="1449" y="333545"/>
                </a:lnTo>
                <a:lnTo>
                  <a:pt x="0" y="355072"/>
                </a:lnTo>
                <a:lnTo>
                  <a:pt x="2280" y="383726"/>
                </a:lnTo>
                <a:lnTo>
                  <a:pt x="20528" y="436189"/>
                </a:lnTo>
                <a:lnTo>
                  <a:pt x="56644" y="480121"/>
                </a:lnTo>
                <a:lnTo>
                  <a:pt x="108346" y="503121"/>
                </a:lnTo>
                <a:lnTo>
                  <a:pt x="139899" y="505996"/>
                </a:lnTo>
                <a:lnTo>
                  <a:pt x="170574" y="503216"/>
                </a:lnTo>
                <a:lnTo>
                  <a:pt x="224367" y="480977"/>
                </a:lnTo>
                <a:lnTo>
                  <a:pt x="266613" y="437876"/>
                </a:lnTo>
                <a:lnTo>
                  <a:pt x="288472" y="382182"/>
                </a:lnTo>
                <a:lnTo>
                  <a:pt x="288710" y="319716"/>
                </a:lnTo>
                <a:lnTo>
                  <a:pt x="268751" y="268014"/>
                </a:lnTo>
                <a:lnTo>
                  <a:pt x="230283" y="228786"/>
                </a:lnTo>
                <a:lnTo>
                  <a:pt x="180862" y="205026"/>
                </a:lnTo>
                <a:lnTo>
                  <a:pt x="152445" y="199205"/>
                </a:lnTo>
                <a:lnTo>
                  <a:pt x="168269" y="192671"/>
                </a:lnTo>
                <a:lnTo>
                  <a:pt x="205905" y="182596"/>
                </a:lnTo>
                <a:lnTo>
                  <a:pt x="251358" y="176229"/>
                </a:lnTo>
                <a:lnTo>
                  <a:pt x="302490" y="172997"/>
                </a:lnTo>
                <a:lnTo>
                  <a:pt x="329981" y="172593"/>
                </a:lnTo>
                <a:lnTo>
                  <a:pt x="363464" y="173105"/>
                </a:lnTo>
                <a:lnTo>
                  <a:pt x="398961" y="174640"/>
                </a:lnTo>
                <a:lnTo>
                  <a:pt x="436471" y="177198"/>
                </a:lnTo>
                <a:lnTo>
                  <a:pt x="475995" y="180780"/>
                </a:lnTo>
                <a:lnTo>
                  <a:pt x="242924" y="1057232"/>
                </a:lnTo>
                <a:lnTo>
                  <a:pt x="227052" y="1107129"/>
                </a:lnTo>
                <a:lnTo>
                  <a:pt x="207569" y="1145050"/>
                </a:lnTo>
                <a:lnTo>
                  <a:pt x="166368" y="1182472"/>
                </a:lnTo>
                <a:lnTo>
                  <a:pt x="127544" y="1196301"/>
                </a:lnTo>
                <a:lnTo>
                  <a:pt x="75842" y="1204474"/>
                </a:lnTo>
                <a:lnTo>
                  <a:pt x="44859" y="1206636"/>
                </a:lnTo>
                <a:lnTo>
                  <a:pt x="38776" y="1237810"/>
                </a:lnTo>
                <a:lnTo>
                  <a:pt x="96751" y="1235339"/>
                </a:lnTo>
                <a:lnTo>
                  <a:pt x="171073" y="1234008"/>
                </a:lnTo>
                <a:lnTo>
                  <a:pt x="212819" y="1233675"/>
                </a:lnTo>
                <a:lnTo>
                  <a:pt x="255564" y="1233438"/>
                </a:lnTo>
                <a:lnTo>
                  <a:pt x="299306" y="1233295"/>
                </a:lnTo>
                <a:lnTo>
                  <a:pt x="344047" y="1233248"/>
                </a:lnTo>
                <a:lnTo>
                  <a:pt x="391116" y="1233295"/>
                </a:lnTo>
                <a:lnTo>
                  <a:pt x="437282" y="1233438"/>
                </a:lnTo>
                <a:lnTo>
                  <a:pt x="482545" y="1233675"/>
                </a:lnTo>
                <a:lnTo>
                  <a:pt x="526905" y="1234008"/>
                </a:lnTo>
                <a:lnTo>
                  <a:pt x="568889" y="1234531"/>
                </a:lnTo>
                <a:lnTo>
                  <a:pt x="640170" y="1236432"/>
                </a:lnTo>
                <a:lnTo>
                  <a:pt x="669466" y="1237810"/>
                </a:lnTo>
                <a:lnTo>
                  <a:pt x="675549" y="1206636"/>
                </a:lnTo>
                <a:lnTo>
                  <a:pt x="634658" y="1202027"/>
                </a:lnTo>
                <a:lnTo>
                  <a:pt x="577824" y="1183399"/>
                </a:lnTo>
                <a:lnTo>
                  <a:pt x="552994" y="1150681"/>
                </a:lnTo>
                <a:lnTo>
                  <a:pt x="549525" y="1125757"/>
                </a:lnTo>
                <a:lnTo>
                  <a:pt x="551473" y="1094607"/>
                </a:lnTo>
                <a:lnTo>
                  <a:pt x="558839" y="1057232"/>
                </a:lnTo>
                <a:lnTo>
                  <a:pt x="780777" y="215130"/>
                </a:lnTo>
                <a:lnTo>
                  <a:pt x="806674" y="216978"/>
                </a:lnTo>
                <a:lnTo>
                  <a:pt x="831285" y="218298"/>
                </a:lnTo>
                <a:lnTo>
                  <a:pt x="854613" y="219089"/>
                </a:lnTo>
                <a:lnTo>
                  <a:pt x="876655" y="219353"/>
                </a:lnTo>
                <a:lnTo>
                  <a:pt x="911868" y="218831"/>
                </a:lnTo>
                <a:lnTo>
                  <a:pt x="979156" y="214649"/>
                </a:lnTo>
                <a:lnTo>
                  <a:pt x="1023150" y="209195"/>
                </a:lnTo>
                <a:lnTo>
                  <a:pt x="1057788" y="202240"/>
                </a:lnTo>
                <a:lnTo>
                  <a:pt x="781615" y="1237810"/>
                </a:lnTo>
                <a:lnTo>
                  <a:pt x="1057233" y="1237810"/>
                </a:lnTo>
                <a:lnTo>
                  <a:pt x="1059105" y="1230787"/>
                </a:lnTo>
                <a:lnTo>
                  <a:pt x="1058753" y="1233248"/>
                </a:lnTo>
                <a:lnTo>
                  <a:pt x="1074708" y="1173782"/>
                </a:lnTo>
                <a:lnTo>
                  <a:pt x="1090639" y="1116847"/>
                </a:lnTo>
                <a:lnTo>
                  <a:pt x="1106546" y="1062442"/>
                </a:lnTo>
                <a:lnTo>
                  <a:pt x="1122430" y="1010567"/>
                </a:lnTo>
                <a:lnTo>
                  <a:pt x="1138290" y="961223"/>
                </a:lnTo>
                <a:lnTo>
                  <a:pt x="1154126" y="914410"/>
                </a:lnTo>
                <a:lnTo>
                  <a:pt x="1169938" y="870127"/>
                </a:lnTo>
                <a:lnTo>
                  <a:pt x="1185727" y="828374"/>
                </a:lnTo>
                <a:lnTo>
                  <a:pt x="1210711" y="766834"/>
                </a:lnTo>
                <a:lnTo>
                  <a:pt x="1235179" y="711771"/>
                </a:lnTo>
                <a:lnTo>
                  <a:pt x="1259129" y="663186"/>
                </a:lnTo>
                <a:lnTo>
                  <a:pt x="1282562" y="621079"/>
                </a:lnTo>
                <a:lnTo>
                  <a:pt x="1305478" y="585450"/>
                </a:lnTo>
                <a:lnTo>
                  <a:pt x="1332850" y="550024"/>
                </a:lnTo>
                <a:lnTo>
                  <a:pt x="1380751" y="509536"/>
                </a:lnTo>
                <a:lnTo>
                  <a:pt x="1401280" y="504476"/>
                </a:lnTo>
                <a:lnTo>
                  <a:pt x="1409643" y="504476"/>
                </a:lnTo>
                <a:lnTo>
                  <a:pt x="1415346" y="507644"/>
                </a:lnTo>
                <a:lnTo>
                  <a:pt x="1418387" y="513980"/>
                </a:lnTo>
                <a:lnTo>
                  <a:pt x="1420193" y="519136"/>
                </a:lnTo>
                <a:lnTo>
                  <a:pt x="1421048" y="525480"/>
                </a:lnTo>
                <a:lnTo>
                  <a:pt x="1420953" y="533012"/>
                </a:lnTo>
                <a:lnTo>
                  <a:pt x="1411711" y="575020"/>
                </a:lnTo>
                <a:lnTo>
                  <a:pt x="1273545" y="991844"/>
                </a:lnTo>
                <a:lnTo>
                  <a:pt x="1256319" y="1055807"/>
                </a:lnTo>
                <a:lnTo>
                  <a:pt x="1249880" y="1110835"/>
                </a:lnTo>
                <a:lnTo>
                  <a:pt x="1254228" y="1156930"/>
                </a:lnTo>
                <a:lnTo>
                  <a:pt x="1269363" y="1194091"/>
                </a:lnTo>
                <a:lnTo>
                  <a:pt x="1294026" y="1222698"/>
                </a:lnTo>
                <a:lnTo>
                  <a:pt x="1326578" y="1243132"/>
                </a:lnTo>
                <a:lnTo>
                  <a:pt x="1367018" y="1255392"/>
                </a:lnTo>
                <a:lnTo>
                  <a:pt x="1415346" y="1259479"/>
                </a:lnTo>
                <a:lnTo>
                  <a:pt x="1446543" y="1257554"/>
                </a:lnTo>
                <a:lnTo>
                  <a:pt x="1509080" y="1242158"/>
                </a:lnTo>
                <a:lnTo>
                  <a:pt x="1570191" y="1208893"/>
                </a:lnTo>
                <a:lnTo>
                  <a:pt x="1596398" y="1180690"/>
                </a:lnTo>
                <a:lnTo>
                  <a:pt x="1619042" y="1144076"/>
                </a:lnTo>
                <a:lnTo>
                  <a:pt x="1638121" y="1099050"/>
                </a:lnTo>
                <a:lnTo>
                  <a:pt x="1676898" y="985381"/>
                </a:lnTo>
                <a:lnTo>
                  <a:pt x="1647245" y="985381"/>
                </a:lnTo>
                <a:lnTo>
                  <a:pt x="1614551" y="1072819"/>
                </a:lnTo>
                <a:lnTo>
                  <a:pt x="1602362" y="1102448"/>
                </a:lnTo>
                <a:lnTo>
                  <a:pt x="1578982" y="1143315"/>
                </a:lnTo>
                <a:lnTo>
                  <a:pt x="1548023" y="1166814"/>
                </a:lnTo>
                <a:lnTo>
                  <a:pt x="1532056" y="1170901"/>
                </a:lnTo>
                <a:lnTo>
                  <a:pt x="1525308" y="1170069"/>
                </a:lnTo>
                <a:lnTo>
                  <a:pt x="1505159" y="1137922"/>
                </a:lnTo>
                <a:lnTo>
                  <a:pt x="1507844" y="1123309"/>
                </a:lnTo>
                <a:lnTo>
                  <a:pt x="1513428" y="1105513"/>
                </a:lnTo>
                <a:lnTo>
                  <a:pt x="1667394" y="642855"/>
                </a:lnTo>
                <a:lnTo>
                  <a:pt x="1677302" y="608331"/>
                </a:lnTo>
                <a:lnTo>
                  <a:pt x="1683456" y="576231"/>
                </a:lnTo>
                <a:lnTo>
                  <a:pt x="1685856" y="546555"/>
                </a:lnTo>
                <a:lnTo>
                  <a:pt x="1684501" y="519302"/>
                </a:lnTo>
                <a:lnTo>
                  <a:pt x="1671385" y="472637"/>
                </a:lnTo>
                <a:lnTo>
                  <a:pt x="1644204" y="437567"/>
                </a:lnTo>
                <a:lnTo>
                  <a:pt x="1602956" y="415327"/>
                </a:lnTo>
                <a:lnTo>
                  <a:pt x="1547642" y="407914"/>
                </a:lnTo>
                <a:lnTo>
                  <a:pt x="1512620" y="409577"/>
                </a:lnTo>
                <a:lnTo>
                  <a:pt x="1446851" y="422883"/>
                </a:lnTo>
                <a:lnTo>
                  <a:pt x="1386572" y="450136"/>
                </a:lnTo>
                <a:lnTo>
                  <a:pt x="1330498" y="496326"/>
                </a:lnTo>
                <a:lnTo>
                  <a:pt x="1303958" y="526905"/>
                </a:lnTo>
                <a:lnTo>
                  <a:pt x="1277893" y="563258"/>
                </a:lnTo>
                <a:lnTo>
                  <a:pt x="1251781" y="606169"/>
                </a:lnTo>
                <a:lnTo>
                  <a:pt x="1225621" y="655638"/>
                </a:lnTo>
                <a:lnTo>
                  <a:pt x="1199413" y="711664"/>
                </a:lnTo>
                <a:lnTo>
                  <a:pt x="1194471" y="723006"/>
                </a:lnTo>
                <a:lnTo>
                  <a:pt x="1387214" y="0"/>
                </a:lnTo>
                <a:lnTo>
                  <a:pt x="1353498" y="10406"/>
                </a:lnTo>
                <a:lnTo>
                  <a:pt x="1319259" y="19958"/>
                </a:lnTo>
                <a:lnTo>
                  <a:pt x="1284498" y="28654"/>
                </a:lnTo>
                <a:lnTo>
                  <a:pt x="1249214" y="36495"/>
                </a:lnTo>
                <a:close/>
              </a:path>
            </a:pathLst>
          </a:custGeom>
          <a:ln w="155722">
            <a:solidFill>
              <a:srgbClr val="8EB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8102" y="4454964"/>
            <a:ext cx="2767330" cy="1259840"/>
          </a:xfrm>
          <a:custGeom>
            <a:avLst/>
            <a:gdLst/>
            <a:ahLst/>
            <a:cxnLst/>
            <a:rect l="l" t="t" r="r" b="b"/>
            <a:pathLst>
              <a:path w="2767329" h="1259839">
                <a:moveTo>
                  <a:pt x="361534" y="1141248"/>
                </a:moveTo>
                <a:lnTo>
                  <a:pt x="388051" y="1112593"/>
                </a:lnTo>
                <a:lnTo>
                  <a:pt x="416658" y="1062269"/>
                </a:lnTo>
                <a:lnTo>
                  <a:pt x="437567" y="1013894"/>
                </a:lnTo>
                <a:lnTo>
                  <a:pt x="451085" y="978139"/>
                </a:lnTo>
                <a:lnTo>
                  <a:pt x="465086" y="936801"/>
                </a:lnTo>
                <a:lnTo>
                  <a:pt x="581065" y="549768"/>
                </a:lnTo>
                <a:lnTo>
                  <a:pt x="583301" y="521942"/>
                </a:lnTo>
                <a:lnTo>
                  <a:pt x="582106" y="511058"/>
                </a:lnTo>
                <a:lnTo>
                  <a:pt x="552756" y="484327"/>
                </a:lnTo>
                <a:lnTo>
                  <a:pt x="535673" y="487535"/>
                </a:lnTo>
                <a:lnTo>
                  <a:pt x="497086" y="513196"/>
                </a:lnTo>
                <a:lnTo>
                  <a:pt x="453700" y="563401"/>
                </a:lnTo>
                <a:lnTo>
                  <a:pt x="432150" y="595334"/>
                </a:lnTo>
                <a:lnTo>
                  <a:pt x="410932" y="631450"/>
                </a:lnTo>
                <a:lnTo>
                  <a:pt x="390047" y="671747"/>
                </a:lnTo>
                <a:lnTo>
                  <a:pt x="370326" y="715371"/>
                </a:lnTo>
                <a:lnTo>
                  <a:pt x="352221" y="761466"/>
                </a:lnTo>
                <a:lnTo>
                  <a:pt x="335731" y="810031"/>
                </a:lnTo>
                <a:lnTo>
                  <a:pt x="320857" y="861068"/>
                </a:lnTo>
                <a:lnTo>
                  <a:pt x="308550" y="913269"/>
                </a:lnTo>
                <a:lnTo>
                  <a:pt x="299758" y="965708"/>
                </a:lnTo>
                <a:lnTo>
                  <a:pt x="294484" y="1018384"/>
                </a:lnTo>
                <a:lnTo>
                  <a:pt x="292725" y="1071298"/>
                </a:lnTo>
                <a:lnTo>
                  <a:pt x="293200" y="1091494"/>
                </a:lnTo>
                <a:lnTo>
                  <a:pt x="300328" y="1134405"/>
                </a:lnTo>
                <a:lnTo>
                  <a:pt x="328840" y="1153794"/>
                </a:lnTo>
                <a:lnTo>
                  <a:pt x="336729" y="1153010"/>
                </a:lnTo>
                <a:lnTo>
                  <a:pt x="344807" y="1150657"/>
                </a:lnTo>
                <a:lnTo>
                  <a:pt x="353076" y="1146737"/>
                </a:lnTo>
                <a:lnTo>
                  <a:pt x="361534" y="1141248"/>
                </a:lnTo>
                <a:close/>
              </a:path>
              <a:path w="2767329" h="1259839">
                <a:moveTo>
                  <a:pt x="430267" y="1082551"/>
                </a:moveTo>
                <a:lnTo>
                  <a:pt x="411078" y="1125624"/>
                </a:lnTo>
                <a:lnTo>
                  <a:pt x="389678" y="1161866"/>
                </a:lnTo>
                <a:lnTo>
                  <a:pt x="340246" y="1213859"/>
                </a:lnTo>
                <a:lnTo>
                  <a:pt x="306815" y="1233818"/>
                </a:lnTo>
                <a:lnTo>
                  <a:pt x="271151" y="1248074"/>
                </a:lnTo>
                <a:lnTo>
                  <a:pt x="233253" y="1256628"/>
                </a:lnTo>
                <a:lnTo>
                  <a:pt x="193123" y="1259479"/>
                </a:lnTo>
                <a:lnTo>
                  <a:pt x="147241" y="1256319"/>
                </a:lnTo>
                <a:lnTo>
                  <a:pt x="107681" y="1246838"/>
                </a:lnTo>
                <a:lnTo>
                  <a:pt x="47520" y="1208917"/>
                </a:lnTo>
                <a:lnTo>
                  <a:pt x="11880" y="1147616"/>
                </a:lnTo>
                <a:lnTo>
                  <a:pt x="2970" y="1108911"/>
                </a:lnTo>
                <a:lnTo>
                  <a:pt x="0" y="1064836"/>
                </a:lnTo>
                <a:lnTo>
                  <a:pt x="1900" y="1019572"/>
                </a:lnTo>
                <a:lnTo>
                  <a:pt x="7603" y="973882"/>
                </a:lnTo>
                <a:lnTo>
                  <a:pt x="17107" y="927763"/>
                </a:lnTo>
                <a:lnTo>
                  <a:pt x="30413" y="881217"/>
                </a:lnTo>
                <a:lnTo>
                  <a:pt x="46974" y="835003"/>
                </a:lnTo>
                <a:lnTo>
                  <a:pt x="66243" y="789883"/>
                </a:lnTo>
                <a:lnTo>
                  <a:pt x="88221" y="745855"/>
                </a:lnTo>
                <a:lnTo>
                  <a:pt x="112908" y="702920"/>
                </a:lnTo>
                <a:lnTo>
                  <a:pt x="139876" y="661697"/>
                </a:lnTo>
                <a:lnTo>
                  <a:pt x="168317" y="622801"/>
                </a:lnTo>
                <a:lnTo>
                  <a:pt x="198231" y="586234"/>
                </a:lnTo>
                <a:lnTo>
                  <a:pt x="229618" y="551996"/>
                </a:lnTo>
                <a:lnTo>
                  <a:pt x="262265" y="520632"/>
                </a:lnTo>
                <a:lnTo>
                  <a:pt x="295576" y="492691"/>
                </a:lnTo>
                <a:lnTo>
                  <a:pt x="329553" y="468170"/>
                </a:lnTo>
                <a:lnTo>
                  <a:pt x="364196" y="447071"/>
                </a:lnTo>
                <a:lnTo>
                  <a:pt x="399052" y="429940"/>
                </a:lnTo>
                <a:lnTo>
                  <a:pt x="466911" y="410361"/>
                </a:lnTo>
                <a:lnTo>
                  <a:pt x="499914" y="407914"/>
                </a:lnTo>
                <a:lnTo>
                  <a:pt x="523413" y="409863"/>
                </a:lnTo>
                <a:lnTo>
                  <a:pt x="561999" y="425449"/>
                </a:lnTo>
                <a:lnTo>
                  <a:pt x="590539" y="462716"/>
                </a:lnTo>
                <a:lnTo>
                  <a:pt x="597355" y="495405"/>
                </a:lnTo>
                <a:lnTo>
                  <a:pt x="616624" y="431104"/>
                </a:lnTo>
                <a:lnTo>
                  <a:pt x="658347" y="430106"/>
                </a:lnTo>
                <a:lnTo>
                  <a:pt x="697599" y="428633"/>
                </a:lnTo>
                <a:lnTo>
                  <a:pt x="768689" y="424261"/>
                </a:lnTo>
                <a:lnTo>
                  <a:pt x="834267" y="417513"/>
                </a:lnTo>
                <a:lnTo>
                  <a:pt x="898705" y="407914"/>
                </a:lnTo>
                <a:lnTo>
                  <a:pt x="688474" y="1105513"/>
                </a:lnTo>
                <a:lnTo>
                  <a:pt x="685029" y="1117250"/>
                </a:lnTo>
                <a:lnTo>
                  <a:pt x="682677" y="1127753"/>
                </a:lnTo>
                <a:lnTo>
                  <a:pt x="681418" y="1137019"/>
                </a:lnTo>
                <a:lnTo>
                  <a:pt x="681252" y="1145050"/>
                </a:lnTo>
                <a:lnTo>
                  <a:pt x="681758" y="1154934"/>
                </a:lnTo>
                <a:lnTo>
                  <a:pt x="684293" y="1161777"/>
                </a:lnTo>
                <a:lnTo>
                  <a:pt x="688854" y="1165579"/>
                </a:lnTo>
                <a:lnTo>
                  <a:pt x="693670" y="1169127"/>
                </a:lnTo>
                <a:lnTo>
                  <a:pt x="699753" y="1170901"/>
                </a:lnTo>
                <a:lnTo>
                  <a:pt x="707102" y="1170901"/>
                </a:lnTo>
                <a:lnTo>
                  <a:pt x="742838" y="1154554"/>
                </a:lnTo>
                <a:lnTo>
                  <a:pt x="777266" y="1102448"/>
                </a:lnTo>
                <a:lnTo>
                  <a:pt x="822292" y="985381"/>
                </a:lnTo>
                <a:lnTo>
                  <a:pt x="851945" y="985381"/>
                </a:lnTo>
                <a:lnTo>
                  <a:pt x="812788" y="1099050"/>
                </a:lnTo>
                <a:lnTo>
                  <a:pt x="793875" y="1144076"/>
                </a:lnTo>
                <a:lnTo>
                  <a:pt x="771350" y="1180690"/>
                </a:lnTo>
                <a:lnTo>
                  <a:pt x="745214" y="1208893"/>
                </a:lnTo>
                <a:lnTo>
                  <a:pt x="684127" y="1242158"/>
                </a:lnTo>
                <a:lnTo>
                  <a:pt x="621590" y="1257554"/>
                </a:lnTo>
                <a:lnTo>
                  <a:pt x="590392" y="1259479"/>
                </a:lnTo>
                <a:lnTo>
                  <a:pt x="546270" y="1256081"/>
                </a:lnTo>
                <a:lnTo>
                  <a:pt x="508943" y="1245888"/>
                </a:lnTo>
                <a:lnTo>
                  <a:pt x="454675" y="1205116"/>
                </a:lnTo>
                <a:lnTo>
                  <a:pt x="436712" y="1167384"/>
                </a:lnTo>
                <a:lnTo>
                  <a:pt x="429204" y="1119579"/>
                </a:lnTo>
                <a:lnTo>
                  <a:pt x="428991" y="1110748"/>
                </a:lnTo>
                <a:lnTo>
                  <a:pt x="429097" y="1101633"/>
                </a:lnTo>
                <a:lnTo>
                  <a:pt x="429523" y="1092234"/>
                </a:lnTo>
                <a:lnTo>
                  <a:pt x="430267" y="1082551"/>
                </a:lnTo>
                <a:close/>
              </a:path>
              <a:path w="2767329" h="1259839">
                <a:moveTo>
                  <a:pt x="921784" y="1237810"/>
                </a:moveTo>
                <a:lnTo>
                  <a:pt x="1197402" y="1237810"/>
                </a:lnTo>
                <a:lnTo>
                  <a:pt x="1199406" y="1230163"/>
                </a:lnTo>
                <a:lnTo>
                  <a:pt x="1198923" y="1233248"/>
                </a:lnTo>
                <a:lnTo>
                  <a:pt x="1213080" y="1181576"/>
                </a:lnTo>
                <a:lnTo>
                  <a:pt x="1228180" y="1129965"/>
                </a:lnTo>
                <a:lnTo>
                  <a:pt x="1244223" y="1078415"/>
                </a:lnTo>
                <a:lnTo>
                  <a:pt x="1261209" y="1026926"/>
                </a:lnTo>
                <a:lnTo>
                  <a:pt x="1279137" y="975497"/>
                </a:lnTo>
                <a:lnTo>
                  <a:pt x="1297658" y="924981"/>
                </a:lnTo>
                <a:lnTo>
                  <a:pt x="1316423" y="876229"/>
                </a:lnTo>
                <a:lnTo>
                  <a:pt x="1335432" y="829241"/>
                </a:lnTo>
                <a:lnTo>
                  <a:pt x="1354683" y="784017"/>
                </a:lnTo>
                <a:lnTo>
                  <a:pt x="1374178" y="740557"/>
                </a:lnTo>
                <a:lnTo>
                  <a:pt x="1398461" y="689781"/>
                </a:lnTo>
                <a:lnTo>
                  <a:pt x="1422268" y="644280"/>
                </a:lnTo>
                <a:lnTo>
                  <a:pt x="1445601" y="604054"/>
                </a:lnTo>
                <a:lnTo>
                  <a:pt x="1468458" y="569103"/>
                </a:lnTo>
                <a:lnTo>
                  <a:pt x="1510181" y="520632"/>
                </a:lnTo>
                <a:lnTo>
                  <a:pt x="1544871" y="504476"/>
                </a:lnTo>
                <a:lnTo>
                  <a:pt x="1551967" y="504476"/>
                </a:lnTo>
                <a:lnTo>
                  <a:pt x="1556529" y="507644"/>
                </a:lnTo>
                <a:lnTo>
                  <a:pt x="1558557" y="513980"/>
                </a:lnTo>
                <a:lnTo>
                  <a:pt x="1559887" y="519136"/>
                </a:lnTo>
                <a:lnTo>
                  <a:pt x="1560457" y="525480"/>
                </a:lnTo>
                <a:lnTo>
                  <a:pt x="1560267" y="533012"/>
                </a:lnTo>
                <a:lnTo>
                  <a:pt x="1552046" y="575020"/>
                </a:lnTo>
                <a:lnTo>
                  <a:pt x="1414095" y="991844"/>
                </a:lnTo>
                <a:lnTo>
                  <a:pt x="1402595" y="1030336"/>
                </a:lnTo>
                <a:lnTo>
                  <a:pt x="1394706" y="1064836"/>
                </a:lnTo>
                <a:lnTo>
                  <a:pt x="1390430" y="1095344"/>
                </a:lnTo>
                <a:lnTo>
                  <a:pt x="1389765" y="1121860"/>
                </a:lnTo>
                <a:lnTo>
                  <a:pt x="1392235" y="1145359"/>
                </a:lnTo>
                <a:lnTo>
                  <a:pt x="1405161" y="1186226"/>
                </a:lnTo>
                <a:lnTo>
                  <a:pt x="1439471" y="1228044"/>
                </a:lnTo>
                <a:lnTo>
                  <a:pt x="1509421" y="1255986"/>
                </a:lnTo>
                <a:lnTo>
                  <a:pt x="1555516" y="1259479"/>
                </a:lnTo>
                <a:lnTo>
                  <a:pt x="1586736" y="1257554"/>
                </a:lnTo>
                <a:lnTo>
                  <a:pt x="1649463" y="1242158"/>
                </a:lnTo>
                <a:lnTo>
                  <a:pt x="1710717" y="1208893"/>
                </a:lnTo>
                <a:lnTo>
                  <a:pt x="1736853" y="1180690"/>
                </a:lnTo>
                <a:lnTo>
                  <a:pt x="1759378" y="1144076"/>
                </a:lnTo>
                <a:lnTo>
                  <a:pt x="1778291" y="1099050"/>
                </a:lnTo>
                <a:lnTo>
                  <a:pt x="1817068" y="985381"/>
                </a:lnTo>
                <a:lnTo>
                  <a:pt x="1787795" y="985381"/>
                </a:lnTo>
                <a:lnTo>
                  <a:pt x="1755101" y="1072819"/>
                </a:lnTo>
                <a:lnTo>
                  <a:pt x="1742746" y="1102448"/>
                </a:lnTo>
                <a:lnTo>
                  <a:pt x="1719176" y="1143315"/>
                </a:lnTo>
                <a:lnTo>
                  <a:pt x="1688287" y="1166814"/>
                </a:lnTo>
                <a:lnTo>
                  <a:pt x="1672605" y="1170901"/>
                </a:lnTo>
                <a:lnTo>
                  <a:pt x="1665255" y="1170901"/>
                </a:lnTo>
                <a:lnTo>
                  <a:pt x="1657652" y="1167353"/>
                </a:lnTo>
                <a:lnTo>
                  <a:pt x="1649796" y="1160256"/>
                </a:lnTo>
                <a:lnTo>
                  <a:pt x="1645614" y="1152701"/>
                </a:lnTo>
                <a:lnTo>
                  <a:pt x="1644853" y="1141058"/>
                </a:lnTo>
                <a:lnTo>
                  <a:pt x="1647515" y="1125329"/>
                </a:lnTo>
                <a:lnTo>
                  <a:pt x="1653597" y="1105513"/>
                </a:lnTo>
                <a:lnTo>
                  <a:pt x="1807943" y="642855"/>
                </a:lnTo>
                <a:lnTo>
                  <a:pt x="1817281" y="610897"/>
                </a:lnTo>
                <a:lnTo>
                  <a:pt x="1823625" y="580413"/>
                </a:lnTo>
                <a:lnTo>
                  <a:pt x="1826975" y="551402"/>
                </a:lnTo>
                <a:lnTo>
                  <a:pt x="1827331" y="523864"/>
                </a:lnTo>
                <a:lnTo>
                  <a:pt x="1824100" y="498464"/>
                </a:lnTo>
                <a:lnTo>
                  <a:pt x="1805092" y="456076"/>
                </a:lnTo>
                <a:lnTo>
                  <a:pt x="1768810" y="425449"/>
                </a:lnTo>
                <a:lnTo>
                  <a:pt x="1711976" y="409863"/>
                </a:lnTo>
                <a:lnTo>
                  <a:pt x="1675647" y="407914"/>
                </a:lnTo>
                <a:lnTo>
                  <a:pt x="1644996" y="409435"/>
                </a:lnTo>
                <a:lnTo>
                  <a:pt x="1586831" y="421600"/>
                </a:lnTo>
                <a:lnTo>
                  <a:pt x="1532706" y="446810"/>
                </a:lnTo>
                <a:lnTo>
                  <a:pt x="1480623" y="491479"/>
                </a:lnTo>
                <a:lnTo>
                  <a:pt x="1455152" y="521583"/>
                </a:lnTo>
                <a:lnTo>
                  <a:pt x="1429658" y="557651"/>
                </a:lnTo>
                <a:lnTo>
                  <a:pt x="1403735" y="600467"/>
                </a:lnTo>
                <a:lnTo>
                  <a:pt x="1377385" y="650030"/>
                </a:lnTo>
                <a:lnTo>
                  <a:pt x="1350608" y="706342"/>
                </a:lnTo>
                <a:lnTo>
                  <a:pt x="1332627" y="747564"/>
                </a:lnTo>
                <a:lnTo>
                  <a:pt x="1314086" y="792641"/>
                </a:lnTo>
                <a:lnTo>
                  <a:pt x="1357831" y="625748"/>
                </a:lnTo>
                <a:lnTo>
                  <a:pt x="1363581" y="600799"/>
                </a:lnTo>
                <a:lnTo>
                  <a:pt x="1366764" y="575756"/>
                </a:lnTo>
                <a:lnTo>
                  <a:pt x="1367382" y="550618"/>
                </a:lnTo>
                <a:lnTo>
                  <a:pt x="1365434" y="525385"/>
                </a:lnTo>
                <a:lnTo>
                  <a:pt x="1351748" y="479100"/>
                </a:lnTo>
                <a:lnTo>
                  <a:pt x="1322856" y="441369"/>
                </a:lnTo>
                <a:lnTo>
                  <a:pt x="1274860" y="416278"/>
                </a:lnTo>
                <a:lnTo>
                  <a:pt x="1203865" y="407914"/>
                </a:lnTo>
                <a:lnTo>
                  <a:pt x="1165207" y="410361"/>
                </a:lnTo>
                <a:lnTo>
                  <a:pt x="1098869" y="429940"/>
                </a:lnTo>
                <a:lnTo>
                  <a:pt x="1046905" y="469192"/>
                </a:lnTo>
                <a:lnTo>
                  <a:pt x="1006608" y="529828"/>
                </a:lnTo>
                <a:lnTo>
                  <a:pt x="990594" y="568343"/>
                </a:lnTo>
                <a:lnTo>
                  <a:pt x="946875" y="689615"/>
                </a:lnTo>
                <a:lnTo>
                  <a:pt x="976528" y="689615"/>
                </a:lnTo>
                <a:lnTo>
                  <a:pt x="1012263" y="594574"/>
                </a:lnTo>
                <a:lnTo>
                  <a:pt x="1023002" y="568818"/>
                </a:lnTo>
                <a:lnTo>
                  <a:pt x="1043911" y="530422"/>
                </a:lnTo>
                <a:lnTo>
                  <a:pt x="1075275" y="501814"/>
                </a:lnTo>
                <a:lnTo>
                  <a:pt x="1097799" y="496492"/>
                </a:lnTo>
                <a:lnTo>
                  <a:pt x="1107177" y="496492"/>
                </a:lnTo>
                <a:lnTo>
                  <a:pt x="1113640" y="498646"/>
                </a:lnTo>
                <a:lnTo>
                  <a:pt x="1117188" y="502955"/>
                </a:lnTo>
                <a:lnTo>
                  <a:pt x="1120989" y="507010"/>
                </a:lnTo>
                <a:lnTo>
                  <a:pt x="1122257" y="513726"/>
                </a:lnTo>
                <a:lnTo>
                  <a:pt x="1120989" y="523104"/>
                </a:lnTo>
                <a:lnTo>
                  <a:pt x="1119849" y="530802"/>
                </a:lnTo>
                <a:lnTo>
                  <a:pt x="1117948" y="539831"/>
                </a:lnTo>
                <a:lnTo>
                  <a:pt x="1115287" y="550190"/>
                </a:lnTo>
                <a:lnTo>
                  <a:pt x="1111865" y="561880"/>
                </a:lnTo>
                <a:lnTo>
                  <a:pt x="921784" y="1237810"/>
                </a:lnTo>
                <a:close/>
              </a:path>
              <a:path w="2767329" h="1259839">
                <a:moveTo>
                  <a:pt x="1843775" y="1237810"/>
                </a:moveTo>
                <a:lnTo>
                  <a:pt x="2119393" y="1237810"/>
                </a:lnTo>
                <a:lnTo>
                  <a:pt x="2247844" y="799404"/>
                </a:lnTo>
                <a:lnTo>
                  <a:pt x="2268976" y="805940"/>
                </a:lnTo>
                <a:lnTo>
                  <a:pt x="2310615" y="835217"/>
                </a:lnTo>
                <a:lnTo>
                  <a:pt x="2322875" y="880171"/>
                </a:lnTo>
                <a:lnTo>
                  <a:pt x="2320522" y="911274"/>
                </a:lnTo>
                <a:lnTo>
                  <a:pt x="2312515" y="948126"/>
                </a:lnTo>
                <a:lnTo>
                  <a:pt x="2285904" y="1058753"/>
                </a:lnTo>
                <a:lnTo>
                  <a:pt x="2279227" y="1103636"/>
                </a:lnTo>
                <a:lnTo>
                  <a:pt x="2279346" y="1143244"/>
                </a:lnTo>
                <a:lnTo>
                  <a:pt x="2299970" y="1206636"/>
                </a:lnTo>
                <a:lnTo>
                  <a:pt x="2349391" y="1246268"/>
                </a:lnTo>
                <a:lnTo>
                  <a:pt x="2429225" y="1259479"/>
                </a:lnTo>
                <a:lnTo>
                  <a:pt x="2452700" y="1258647"/>
                </a:lnTo>
                <a:lnTo>
                  <a:pt x="2500221" y="1251994"/>
                </a:lnTo>
                <a:lnTo>
                  <a:pt x="2547955" y="1238380"/>
                </a:lnTo>
                <a:lnTo>
                  <a:pt x="2592624" y="1214810"/>
                </a:lnTo>
                <a:lnTo>
                  <a:pt x="2633183" y="1179811"/>
                </a:lnTo>
                <a:lnTo>
                  <a:pt x="2665496" y="1129820"/>
                </a:lnTo>
                <a:lnTo>
                  <a:pt x="2717389" y="985381"/>
                </a:lnTo>
                <a:lnTo>
                  <a:pt x="2687736" y="985381"/>
                </a:lnTo>
                <a:lnTo>
                  <a:pt x="2655042" y="1072819"/>
                </a:lnTo>
                <a:lnTo>
                  <a:pt x="2642687" y="1102448"/>
                </a:lnTo>
                <a:lnTo>
                  <a:pt x="2619117" y="1143315"/>
                </a:lnTo>
                <a:lnTo>
                  <a:pt x="2588228" y="1166814"/>
                </a:lnTo>
                <a:lnTo>
                  <a:pt x="2572546" y="1170901"/>
                </a:lnTo>
                <a:lnTo>
                  <a:pt x="2563169" y="1170901"/>
                </a:lnTo>
                <a:lnTo>
                  <a:pt x="2556326" y="1166466"/>
                </a:lnTo>
                <a:lnTo>
                  <a:pt x="2552018" y="1157595"/>
                </a:lnTo>
                <a:lnTo>
                  <a:pt x="2549832" y="1149351"/>
                </a:lnTo>
                <a:lnTo>
                  <a:pt x="2549357" y="1137922"/>
                </a:lnTo>
                <a:lnTo>
                  <a:pt x="2550592" y="1123309"/>
                </a:lnTo>
                <a:lnTo>
                  <a:pt x="2553538" y="1105513"/>
                </a:lnTo>
                <a:lnTo>
                  <a:pt x="2572546" y="1015034"/>
                </a:lnTo>
                <a:lnTo>
                  <a:pt x="2578415" y="977256"/>
                </a:lnTo>
                <a:lnTo>
                  <a:pt x="2574044" y="913388"/>
                </a:lnTo>
                <a:lnTo>
                  <a:pt x="2549190" y="864727"/>
                </a:lnTo>
                <a:lnTo>
                  <a:pt x="2508703" y="828992"/>
                </a:lnTo>
                <a:lnTo>
                  <a:pt x="2454221" y="805351"/>
                </a:lnTo>
                <a:lnTo>
                  <a:pt x="2390734" y="791095"/>
                </a:lnTo>
                <a:lnTo>
                  <a:pt x="2340404" y="786206"/>
                </a:lnTo>
                <a:lnTo>
                  <a:pt x="2293577" y="784307"/>
                </a:lnTo>
                <a:lnTo>
                  <a:pt x="2305151" y="780838"/>
                </a:lnTo>
                <a:lnTo>
                  <a:pt x="2354951" y="751819"/>
                </a:lnTo>
                <a:lnTo>
                  <a:pt x="2386885" y="717984"/>
                </a:lnTo>
                <a:lnTo>
                  <a:pt x="2410692" y="677378"/>
                </a:lnTo>
                <a:lnTo>
                  <a:pt x="2430081" y="633850"/>
                </a:lnTo>
                <a:lnTo>
                  <a:pt x="2446142" y="588658"/>
                </a:lnTo>
                <a:lnTo>
                  <a:pt x="2453936" y="566727"/>
                </a:lnTo>
                <a:lnTo>
                  <a:pt x="2469522" y="525004"/>
                </a:lnTo>
                <a:lnTo>
                  <a:pt x="2487865" y="488984"/>
                </a:lnTo>
                <a:lnTo>
                  <a:pt x="2519609" y="456409"/>
                </a:lnTo>
                <a:lnTo>
                  <a:pt x="2562662" y="439088"/>
                </a:lnTo>
                <a:lnTo>
                  <a:pt x="2583191" y="437567"/>
                </a:lnTo>
                <a:lnTo>
                  <a:pt x="2590541" y="437567"/>
                </a:lnTo>
                <a:lnTo>
                  <a:pt x="2597764" y="439341"/>
                </a:lnTo>
                <a:lnTo>
                  <a:pt x="2604861" y="442889"/>
                </a:lnTo>
                <a:lnTo>
                  <a:pt x="2612210" y="446437"/>
                </a:lnTo>
                <a:lnTo>
                  <a:pt x="2618040" y="451380"/>
                </a:lnTo>
                <a:lnTo>
                  <a:pt x="2622348" y="457716"/>
                </a:lnTo>
                <a:lnTo>
                  <a:pt x="2596378" y="470689"/>
                </a:lnTo>
                <a:lnTo>
                  <a:pt x="2571691" y="486418"/>
                </a:lnTo>
                <a:lnTo>
                  <a:pt x="2526167" y="526145"/>
                </a:lnTo>
                <a:lnTo>
                  <a:pt x="2494233" y="576041"/>
                </a:lnTo>
                <a:lnTo>
                  <a:pt x="2483588" y="635252"/>
                </a:lnTo>
                <a:lnTo>
                  <a:pt x="2491762" y="676024"/>
                </a:lnTo>
                <a:lnTo>
                  <a:pt x="2516282" y="710904"/>
                </a:lnTo>
                <a:lnTo>
                  <a:pt x="2556009" y="734569"/>
                </a:lnTo>
                <a:lnTo>
                  <a:pt x="2609803" y="742457"/>
                </a:lnTo>
                <a:lnTo>
                  <a:pt x="2641285" y="739939"/>
                </a:lnTo>
                <a:lnTo>
                  <a:pt x="2696979" y="719790"/>
                </a:lnTo>
                <a:lnTo>
                  <a:pt x="2741315" y="679612"/>
                </a:lnTo>
                <a:lnTo>
                  <a:pt x="2764315" y="621257"/>
                </a:lnTo>
                <a:lnTo>
                  <a:pt x="2767190" y="585450"/>
                </a:lnTo>
                <a:lnTo>
                  <a:pt x="2764410" y="550713"/>
                </a:lnTo>
                <a:lnTo>
                  <a:pt x="2742171" y="488366"/>
                </a:lnTo>
                <a:lnTo>
                  <a:pt x="2697620" y="437638"/>
                </a:lnTo>
                <a:lnTo>
                  <a:pt x="2630331" y="411217"/>
                </a:lnTo>
                <a:lnTo>
                  <a:pt x="2588133" y="407914"/>
                </a:lnTo>
                <a:lnTo>
                  <a:pt x="2577394" y="408413"/>
                </a:lnTo>
                <a:lnTo>
                  <a:pt x="2539472" y="415898"/>
                </a:lnTo>
                <a:lnTo>
                  <a:pt x="2500197" y="434359"/>
                </a:lnTo>
                <a:lnTo>
                  <a:pt x="2462299" y="472352"/>
                </a:lnTo>
                <a:lnTo>
                  <a:pt x="2443292" y="508277"/>
                </a:lnTo>
                <a:lnTo>
                  <a:pt x="2428085" y="549050"/>
                </a:lnTo>
                <a:lnTo>
                  <a:pt x="2413639" y="592293"/>
                </a:lnTo>
                <a:lnTo>
                  <a:pt x="2406107" y="614248"/>
                </a:lnTo>
                <a:lnTo>
                  <a:pt x="2388049" y="656446"/>
                </a:lnTo>
                <a:lnTo>
                  <a:pt x="2365715" y="695697"/>
                </a:lnTo>
                <a:lnTo>
                  <a:pt x="2336252" y="729152"/>
                </a:lnTo>
                <a:lnTo>
                  <a:pt x="2305428" y="751955"/>
                </a:lnTo>
                <a:lnTo>
                  <a:pt x="2256582" y="769583"/>
                </a:lnTo>
                <a:lnTo>
                  <a:pt x="2482068" y="0"/>
                </a:lnTo>
                <a:lnTo>
                  <a:pt x="2435641" y="13994"/>
                </a:lnTo>
                <a:lnTo>
                  <a:pt x="2388358" y="26326"/>
                </a:lnTo>
                <a:lnTo>
                  <a:pt x="2340220" y="36994"/>
                </a:lnTo>
                <a:lnTo>
                  <a:pt x="2291226" y="45999"/>
                </a:lnTo>
                <a:lnTo>
                  <a:pt x="2239999" y="53246"/>
                </a:lnTo>
                <a:lnTo>
                  <a:pt x="2185161" y="58640"/>
                </a:lnTo>
                <a:lnTo>
                  <a:pt x="2126710" y="62180"/>
                </a:lnTo>
                <a:lnTo>
                  <a:pt x="2064649" y="63867"/>
                </a:lnTo>
                <a:lnTo>
                  <a:pt x="2054005" y="96561"/>
                </a:lnTo>
                <a:lnTo>
                  <a:pt x="2115686" y="102834"/>
                </a:lnTo>
                <a:lnTo>
                  <a:pt x="2156007" y="135765"/>
                </a:lnTo>
                <a:lnTo>
                  <a:pt x="2159025" y="153395"/>
                </a:lnTo>
                <a:lnTo>
                  <a:pt x="2157718" y="174542"/>
                </a:lnTo>
                <a:lnTo>
                  <a:pt x="2152087" y="199205"/>
                </a:lnTo>
                <a:lnTo>
                  <a:pt x="1843775" y="1237810"/>
                </a:lnTo>
                <a:close/>
              </a:path>
            </a:pathLst>
          </a:custGeom>
          <a:ln w="155722">
            <a:solidFill>
              <a:srgbClr val="8EB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036" y="4862879"/>
            <a:ext cx="2759710" cy="1122680"/>
          </a:xfrm>
          <a:custGeom>
            <a:avLst/>
            <a:gdLst/>
            <a:ahLst/>
            <a:cxnLst/>
            <a:rect l="l" t="t" r="r" b="b"/>
            <a:pathLst>
              <a:path w="2759709" h="1122679">
                <a:moveTo>
                  <a:pt x="471782" y="947365"/>
                </a:moveTo>
                <a:lnTo>
                  <a:pt x="432411" y="976448"/>
                </a:lnTo>
                <a:lnTo>
                  <a:pt x="393373" y="1002109"/>
                </a:lnTo>
                <a:lnTo>
                  <a:pt x="354668" y="1024348"/>
                </a:lnTo>
                <a:lnTo>
                  <a:pt x="316295" y="1043166"/>
                </a:lnTo>
                <a:lnTo>
                  <a:pt x="296194" y="1011708"/>
                </a:lnTo>
                <a:lnTo>
                  <a:pt x="275047" y="984241"/>
                </a:lnTo>
                <a:lnTo>
                  <a:pt x="229618" y="941283"/>
                </a:lnTo>
                <a:lnTo>
                  <a:pt x="179817" y="915051"/>
                </a:lnTo>
                <a:lnTo>
                  <a:pt x="124693" y="906308"/>
                </a:lnTo>
                <a:lnTo>
                  <a:pt x="72991" y="914861"/>
                </a:lnTo>
                <a:lnTo>
                  <a:pt x="33454" y="940522"/>
                </a:lnTo>
                <a:lnTo>
                  <a:pt x="8363" y="977493"/>
                </a:lnTo>
                <a:lnTo>
                  <a:pt x="0" y="1019976"/>
                </a:lnTo>
                <a:lnTo>
                  <a:pt x="2090" y="1042786"/>
                </a:lnTo>
                <a:lnTo>
                  <a:pt x="18818" y="1080422"/>
                </a:lnTo>
                <a:lnTo>
                  <a:pt x="51987" y="1107224"/>
                </a:lnTo>
                <a:lnTo>
                  <a:pt x="99887" y="1120910"/>
                </a:lnTo>
                <a:lnTo>
                  <a:pt x="129255" y="1122620"/>
                </a:lnTo>
                <a:lnTo>
                  <a:pt x="138925" y="1122430"/>
                </a:lnTo>
                <a:lnTo>
                  <a:pt x="184260" y="1117844"/>
                </a:lnTo>
                <a:lnTo>
                  <a:pt x="256277" y="1100262"/>
                </a:lnTo>
                <a:lnTo>
                  <a:pt x="326607" y="1073080"/>
                </a:lnTo>
                <a:lnTo>
                  <a:pt x="361915" y="1055712"/>
                </a:lnTo>
                <a:lnTo>
                  <a:pt x="397388" y="1035801"/>
                </a:lnTo>
                <a:lnTo>
                  <a:pt x="432720" y="1013323"/>
                </a:lnTo>
                <a:lnTo>
                  <a:pt x="467909" y="988280"/>
                </a:lnTo>
                <a:lnTo>
                  <a:pt x="502955" y="960671"/>
                </a:lnTo>
                <a:lnTo>
                  <a:pt x="537811" y="930591"/>
                </a:lnTo>
                <a:lnTo>
                  <a:pt x="572050" y="897754"/>
                </a:lnTo>
                <a:lnTo>
                  <a:pt x="605670" y="862161"/>
                </a:lnTo>
                <a:lnTo>
                  <a:pt x="638673" y="823812"/>
                </a:lnTo>
                <a:lnTo>
                  <a:pt x="669395" y="785606"/>
                </a:lnTo>
                <a:lnTo>
                  <a:pt x="699214" y="745879"/>
                </a:lnTo>
                <a:lnTo>
                  <a:pt x="728130" y="704631"/>
                </a:lnTo>
                <a:lnTo>
                  <a:pt x="756143" y="661863"/>
                </a:lnTo>
                <a:lnTo>
                  <a:pt x="782945" y="617883"/>
                </a:lnTo>
                <a:lnTo>
                  <a:pt x="808226" y="573380"/>
                </a:lnTo>
                <a:lnTo>
                  <a:pt x="831986" y="528355"/>
                </a:lnTo>
                <a:lnTo>
                  <a:pt x="854226" y="482806"/>
                </a:lnTo>
                <a:lnTo>
                  <a:pt x="874517" y="437258"/>
                </a:lnTo>
                <a:lnTo>
                  <a:pt x="892432" y="392613"/>
                </a:lnTo>
                <a:lnTo>
                  <a:pt x="907971" y="348870"/>
                </a:lnTo>
                <a:lnTo>
                  <a:pt x="921134" y="306031"/>
                </a:lnTo>
                <a:lnTo>
                  <a:pt x="931779" y="264403"/>
                </a:lnTo>
                <a:lnTo>
                  <a:pt x="939382" y="224676"/>
                </a:lnTo>
                <a:lnTo>
                  <a:pt x="943944" y="186850"/>
                </a:lnTo>
                <a:lnTo>
                  <a:pt x="945464" y="150924"/>
                </a:lnTo>
                <a:lnTo>
                  <a:pt x="943706" y="117802"/>
                </a:lnTo>
                <a:lnTo>
                  <a:pt x="929640" y="62679"/>
                </a:lnTo>
                <a:lnTo>
                  <a:pt x="901128" y="22881"/>
                </a:lnTo>
                <a:lnTo>
                  <a:pt x="855889" y="2542"/>
                </a:lnTo>
                <a:lnTo>
                  <a:pt x="826854" y="0"/>
                </a:lnTo>
                <a:lnTo>
                  <a:pt x="799744" y="2138"/>
                </a:lnTo>
                <a:lnTo>
                  <a:pt x="755074" y="19245"/>
                </a:lnTo>
                <a:lnTo>
                  <a:pt x="723544" y="52890"/>
                </a:lnTo>
                <a:lnTo>
                  <a:pt x="707577" y="99650"/>
                </a:lnTo>
                <a:lnTo>
                  <a:pt x="708385" y="162852"/>
                </a:lnTo>
                <a:lnTo>
                  <a:pt x="730815" y="229380"/>
                </a:lnTo>
                <a:lnTo>
                  <a:pt x="774724" y="290254"/>
                </a:lnTo>
                <a:lnTo>
                  <a:pt x="802333" y="317055"/>
                </a:lnTo>
                <a:lnTo>
                  <a:pt x="833269" y="341196"/>
                </a:lnTo>
                <a:lnTo>
                  <a:pt x="867531" y="362675"/>
                </a:lnTo>
                <a:lnTo>
                  <a:pt x="849521" y="410552"/>
                </a:lnTo>
                <a:lnTo>
                  <a:pt x="828184" y="460662"/>
                </a:lnTo>
                <a:lnTo>
                  <a:pt x="803521" y="513006"/>
                </a:lnTo>
                <a:lnTo>
                  <a:pt x="775532" y="567583"/>
                </a:lnTo>
                <a:lnTo>
                  <a:pt x="741867" y="627010"/>
                </a:lnTo>
                <a:lnTo>
                  <a:pt x="704831" y="685167"/>
                </a:lnTo>
                <a:lnTo>
                  <a:pt x="637153" y="185139"/>
                </a:lnTo>
                <a:lnTo>
                  <a:pt x="627364" y="135195"/>
                </a:lnTo>
                <a:lnTo>
                  <a:pt x="613582" y="94090"/>
                </a:lnTo>
                <a:lnTo>
                  <a:pt x="574045" y="38396"/>
                </a:lnTo>
                <a:lnTo>
                  <a:pt x="520062" y="9599"/>
                </a:lnTo>
                <a:lnTo>
                  <a:pt x="453154" y="0"/>
                </a:lnTo>
                <a:lnTo>
                  <a:pt x="420721" y="2043"/>
                </a:lnTo>
                <a:lnTo>
                  <a:pt x="361986" y="18390"/>
                </a:lnTo>
                <a:lnTo>
                  <a:pt x="311519" y="52937"/>
                </a:lnTo>
                <a:lnTo>
                  <a:pt x="269891" y="116805"/>
                </a:lnTo>
                <a:lnTo>
                  <a:pt x="252428" y="160428"/>
                </a:lnTo>
                <a:lnTo>
                  <a:pt x="213271" y="274097"/>
                </a:lnTo>
                <a:lnTo>
                  <a:pt x="242924" y="274097"/>
                </a:lnTo>
                <a:lnTo>
                  <a:pt x="275617" y="186659"/>
                </a:lnTo>
                <a:lnTo>
                  <a:pt x="286642" y="158432"/>
                </a:lnTo>
                <a:lnTo>
                  <a:pt x="304130" y="118515"/>
                </a:lnTo>
                <a:lnTo>
                  <a:pt x="330409" y="89718"/>
                </a:lnTo>
                <a:lnTo>
                  <a:pt x="337964" y="88577"/>
                </a:lnTo>
                <a:lnTo>
                  <a:pt x="347342" y="88577"/>
                </a:lnTo>
                <a:lnTo>
                  <a:pt x="364481" y="122887"/>
                </a:lnTo>
                <a:lnTo>
                  <a:pt x="497378" y="926488"/>
                </a:lnTo>
                <a:lnTo>
                  <a:pt x="490965" y="931913"/>
                </a:lnTo>
                <a:lnTo>
                  <a:pt x="484560" y="937201"/>
                </a:lnTo>
                <a:lnTo>
                  <a:pt x="478166" y="942352"/>
                </a:lnTo>
                <a:lnTo>
                  <a:pt x="471782" y="947365"/>
                </a:lnTo>
                <a:close/>
              </a:path>
              <a:path w="2759709" h="1122679">
                <a:moveTo>
                  <a:pt x="999156" y="393088"/>
                </a:moveTo>
                <a:lnTo>
                  <a:pt x="985185" y="443412"/>
                </a:lnTo>
                <a:lnTo>
                  <a:pt x="975206" y="492500"/>
                </a:lnTo>
                <a:lnTo>
                  <a:pt x="969218" y="540353"/>
                </a:lnTo>
                <a:lnTo>
                  <a:pt x="967222" y="586971"/>
                </a:lnTo>
                <a:lnTo>
                  <a:pt x="971642" y="647132"/>
                </a:lnTo>
                <a:lnTo>
                  <a:pt x="984900" y="699879"/>
                </a:lnTo>
                <a:lnTo>
                  <a:pt x="1006997" y="745214"/>
                </a:lnTo>
                <a:lnTo>
                  <a:pt x="1037933" y="783135"/>
                </a:lnTo>
                <a:lnTo>
                  <a:pt x="1077351" y="813073"/>
                </a:lnTo>
                <a:lnTo>
                  <a:pt x="1124895" y="834457"/>
                </a:lnTo>
                <a:lnTo>
                  <a:pt x="1180565" y="847287"/>
                </a:lnTo>
                <a:lnTo>
                  <a:pt x="1244361" y="851564"/>
                </a:lnTo>
                <a:lnTo>
                  <a:pt x="1298800" y="849329"/>
                </a:lnTo>
                <a:lnTo>
                  <a:pt x="1350198" y="842623"/>
                </a:lnTo>
                <a:lnTo>
                  <a:pt x="1398555" y="831446"/>
                </a:lnTo>
                <a:lnTo>
                  <a:pt x="1443870" y="815799"/>
                </a:lnTo>
                <a:lnTo>
                  <a:pt x="1486144" y="795680"/>
                </a:lnTo>
                <a:lnTo>
                  <a:pt x="1535067" y="765481"/>
                </a:lnTo>
                <a:lnTo>
                  <a:pt x="1579570" y="731148"/>
                </a:lnTo>
                <a:lnTo>
                  <a:pt x="1619653" y="692680"/>
                </a:lnTo>
                <a:lnTo>
                  <a:pt x="1655317" y="650078"/>
                </a:lnTo>
                <a:lnTo>
                  <a:pt x="1686586" y="604458"/>
                </a:lnTo>
                <a:lnTo>
                  <a:pt x="1713482" y="557318"/>
                </a:lnTo>
                <a:lnTo>
                  <a:pt x="1736007" y="508657"/>
                </a:lnTo>
                <a:lnTo>
                  <a:pt x="1754159" y="458476"/>
                </a:lnTo>
                <a:lnTo>
                  <a:pt x="1768130" y="408152"/>
                </a:lnTo>
                <a:lnTo>
                  <a:pt x="1778110" y="359063"/>
                </a:lnTo>
                <a:lnTo>
                  <a:pt x="1784097" y="311210"/>
                </a:lnTo>
                <a:lnTo>
                  <a:pt x="1786093" y="264593"/>
                </a:lnTo>
                <a:lnTo>
                  <a:pt x="1781650" y="204432"/>
                </a:lnTo>
                <a:lnTo>
                  <a:pt x="1768320" y="151684"/>
                </a:lnTo>
                <a:lnTo>
                  <a:pt x="1746104" y="106350"/>
                </a:lnTo>
                <a:lnTo>
                  <a:pt x="1715002" y="68429"/>
                </a:lnTo>
                <a:lnTo>
                  <a:pt x="1675608" y="38491"/>
                </a:lnTo>
                <a:lnTo>
                  <a:pt x="1628135" y="17107"/>
                </a:lnTo>
                <a:lnTo>
                  <a:pt x="1572584" y="4276"/>
                </a:lnTo>
                <a:lnTo>
                  <a:pt x="1508954" y="0"/>
                </a:lnTo>
                <a:lnTo>
                  <a:pt x="1454378" y="2250"/>
                </a:lnTo>
                <a:lnTo>
                  <a:pt x="1402874" y="9002"/>
                </a:lnTo>
                <a:lnTo>
                  <a:pt x="1354441" y="20255"/>
                </a:lnTo>
                <a:lnTo>
                  <a:pt x="1309080" y="36009"/>
                </a:lnTo>
                <a:lnTo>
                  <a:pt x="1266790" y="56264"/>
                </a:lnTo>
                <a:lnTo>
                  <a:pt x="1218034" y="86320"/>
                </a:lnTo>
                <a:lnTo>
                  <a:pt x="1173650" y="120606"/>
                </a:lnTo>
                <a:lnTo>
                  <a:pt x="1133638" y="159121"/>
                </a:lnTo>
                <a:lnTo>
                  <a:pt x="1097998" y="201866"/>
                </a:lnTo>
                <a:lnTo>
                  <a:pt x="1066730" y="247319"/>
                </a:lnTo>
                <a:lnTo>
                  <a:pt x="1039833" y="294341"/>
                </a:lnTo>
                <a:lnTo>
                  <a:pt x="1017309" y="342930"/>
                </a:lnTo>
                <a:lnTo>
                  <a:pt x="999156" y="393088"/>
                </a:lnTo>
                <a:close/>
              </a:path>
              <a:path w="2759709" h="1122679">
                <a:moveTo>
                  <a:pt x="1438624" y="75652"/>
                </a:moveTo>
                <a:lnTo>
                  <a:pt x="1456088" y="56192"/>
                </a:lnTo>
                <a:lnTo>
                  <a:pt x="1472364" y="42293"/>
                </a:lnTo>
                <a:lnTo>
                  <a:pt x="1487452" y="33953"/>
                </a:lnTo>
                <a:lnTo>
                  <a:pt x="1501351" y="31173"/>
                </a:lnTo>
                <a:lnTo>
                  <a:pt x="1508447" y="31173"/>
                </a:lnTo>
                <a:lnTo>
                  <a:pt x="1525586" y="73181"/>
                </a:lnTo>
                <a:lnTo>
                  <a:pt x="1527582" y="121271"/>
                </a:lnTo>
                <a:lnTo>
                  <a:pt x="1526323" y="168364"/>
                </a:lnTo>
                <a:lnTo>
                  <a:pt x="1522545" y="216122"/>
                </a:lnTo>
                <a:lnTo>
                  <a:pt x="1516249" y="264545"/>
                </a:lnTo>
                <a:lnTo>
                  <a:pt x="1507434" y="313634"/>
                </a:lnTo>
                <a:lnTo>
                  <a:pt x="1496622" y="362532"/>
                </a:lnTo>
                <a:lnTo>
                  <a:pt x="1484338" y="410385"/>
                </a:lnTo>
                <a:lnTo>
                  <a:pt x="1470582" y="457193"/>
                </a:lnTo>
                <a:lnTo>
                  <a:pt x="1455352" y="502955"/>
                </a:lnTo>
                <a:lnTo>
                  <a:pt x="1439076" y="546864"/>
                </a:lnTo>
                <a:lnTo>
                  <a:pt x="1422182" y="588491"/>
                </a:lnTo>
                <a:lnTo>
                  <a:pt x="1404671" y="627838"/>
                </a:lnTo>
                <a:lnTo>
                  <a:pt x="1386542" y="664904"/>
                </a:lnTo>
                <a:lnTo>
                  <a:pt x="1368389" y="698810"/>
                </a:lnTo>
                <a:lnTo>
                  <a:pt x="1332654" y="755644"/>
                </a:lnTo>
                <a:lnTo>
                  <a:pt x="1298201" y="796868"/>
                </a:lnTo>
                <a:lnTo>
                  <a:pt x="1255006" y="820391"/>
                </a:lnTo>
                <a:lnTo>
                  <a:pt x="1247759" y="819179"/>
                </a:lnTo>
                <a:lnTo>
                  <a:pt x="1227444" y="774391"/>
                </a:lnTo>
                <a:lnTo>
                  <a:pt x="1225733" y="733334"/>
                </a:lnTo>
                <a:lnTo>
                  <a:pt x="1226945" y="689211"/>
                </a:lnTo>
                <a:lnTo>
                  <a:pt x="1230580" y="643900"/>
                </a:lnTo>
                <a:lnTo>
                  <a:pt x="1236639" y="597402"/>
                </a:lnTo>
                <a:lnTo>
                  <a:pt x="1245122" y="549715"/>
                </a:lnTo>
                <a:lnTo>
                  <a:pt x="1255600" y="501719"/>
                </a:lnTo>
                <a:lnTo>
                  <a:pt x="1267646" y="454294"/>
                </a:lnTo>
                <a:lnTo>
                  <a:pt x="1281261" y="407439"/>
                </a:lnTo>
                <a:lnTo>
                  <a:pt x="1296443" y="361154"/>
                </a:lnTo>
                <a:lnTo>
                  <a:pt x="1312743" y="316247"/>
                </a:lnTo>
                <a:lnTo>
                  <a:pt x="1329708" y="273527"/>
                </a:lnTo>
                <a:lnTo>
                  <a:pt x="1347338" y="232992"/>
                </a:lnTo>
                <a:lnTo>
                  <a:pt x="1365633" y="194643"/>
                </a:lnTo>
                <a:lnTo>
                  <a:pt x="1384166" y="159121"/>
                </a:lnTo>
                <a:lnTo>
                  <a:pt x="1420661" y="99626"/>
                </a:lnTo>
                <a:lnTo>
                  <a:pt x="1438624" y="75652"/>
                </a:lnTo>
                <a:close/>
              </a:path>
              <a:path w="2759709" h="1122679">
                <a:moveTo>
                  <a:pt x="2351159" y="503108"/>
                </a:moveTo>
                <a:lnTo>
                  <a:pt x="2335404" y="539813"/>
                </a:lnTo>
                <a:lnTo>
                  <a:pt x="2293683" y="626817"/>
                </a:lnTo>
                <a:lnTo>
                  <a:pt x="2267689" y="673363"/>
                </a:lnTo>
                <a:lnTo>
                  <a:pt x="2241981" y="713304"/>
                </a:lnTo>
                <a:lnTo>
                  <a:pt x="2216558" y="746639"/>
                </a:lnTo>
                <a:lnTo>
                  <a:pt x="2165140" y="797296"/>
                </a:lnTo>
                <a:lnTo>
                  <a:pt x="2112013" y="829135"/>
                </a:lnTo>
                <a:lnTo>
                  <a:pt x="2056318" y="845957"/>
                </a:lnTo>
                <a:lnTo>
                  <a:pt x="1996443" y="851564"/>
                </a:lnTo>
                <a:lnTo>
                  <a:pt x="1952653" y="847881"/>
                </a:lnTo>
                <a:lnTo>
                  <a:pt x="1887455" y="818419"/>
                </a:lnTo>
                <a:lnTo>
                  <a:pt x="1853193" y="759398"/>
                </a:lnTo>
                <a:lnTo>
                  <a:pt x="1849605" y="718982"/>
                </a:lnTo>
                <a:lnTo>
                  <a:pt x="1855284" y="671391"/>
                </a:lnTo>
                <a:lnTo>
                  <a:pt x="1870229" y="616624"/>
                </a:lnTo>
                <a:lnTo>
                  <a:pt x="2021153" y="153965"/>
                </a:lnTo>
                <a:lnTo>
                  <a:pt x="2027236" y="133698"/>
                </a:lnTo>
                <a:lnTo>
                  <a:pt x="2029897" y="117755"/>
                </a:lnTo>
                <a:lnTo>
                  <a:pt x="2029137" y="106136"/>
                </a:lnTo>
                <a:lnTo>
                  <a:pt x="2024955" y="98842"/>
                </a:lnTo>
                <a:lnTo>
                  <a:pt x="2017352" y="91999"/>
                </a:lnTo>
                <a:lnTo>
                  <a:pt x="2009875" y="88577"/>
                </a:lnTo>
                <a:lnTo>
                  <a:pt x="2002525" y="88577"/>
                </a:lnTo>
                <a:lnTo>
                  <a:pt x="1966410" y="104924"/>
                </a:lnTo>
                <a:lnTo>
                  <a:pt x="1932195" y="157031"/>
                </a:lnTo>
                <a:lnTo>
                  <a:pt x="1887336" y="274097"/>
                </a:lnTo>
                <a:lnTo>
                  <a:pt x="1857684" y="274097"/>
                </a:lnTo>
                <a:lnTo>
                  <a:pt x="1896460" y="160428"/>
                </a:lnTo>
                <a:lnTo>
                  <a:pt x="1915516" y="115569"/>
                </a:lnTo>
                <a:lnTo>
                  <a:pt x="1938088" y="79073"/>
                </a:lnTo>
                <a:lnTo>
                  <a:pt x="1964177" y="50941"/>
                </a:lnTo>
                <a:lnTo>
                  <a:pt x="2025288" y="17535"/>
                </a:lnTo>
                <a:lnTo>
                  <a:pt x="2088015" y="1948"/>
                </a:lnTo>
                <a:lnTo>
                  <a:pt x="2119236" y="0"/>
                </a:lnTo>
                <a:lnTo>
                  <a:pt x="2152476" y="1805"/>
                </a:lnTo>
                <a:lnTo>
                  <a:pt x="2208550" y="16251"/>
                </a:lnTo>
                <a:lnTo>
                  <a:pt x="2250415" y="45073"/>
                </a:lnTo>
                <a:lnTo>
                  <a:pt x="2276077" y="88981"/>
                </a:lnTo>
                <a:lnTo>
                  <a:pt x="2284915" y="148382"/>
                </a:lnTo>
                <a:lnTo>
                  <a:pt x="2282040" y="184093"/>
                </a:lnTo>
                <a:lnTo>
                  <a:pt x="2274081" y="223844"/>
                </a:lnTo>
                <a:lnTo>
                  <a:pt x="2261036" y="267634"/>
                </a:lnTo>
                <a:lnTo>
                  <a:pt x="2127219" y="670987"/>
                </a:lnTo>
                <a:lnTo>
                  <a:pt x="2118136" y="702076"/>
                </a:lnTo>
                <a:lnTo>
                  <a:pt x="2114101" y="726014"/>
                </a:lnTo>
                <a:lnTo>
                  <a:pt x="2115113" y="742800"/>
                </a:lnTo>
                <a:lnTo>
                  <a:pt x="2121174" y="752435"/>
                </a:lnTo>
                <a:lnTo>
                  <a:pt x="2123598" y="754147"/>
                </a:lnTo>
                <a:lnTo>
                  <a:pt x="2126627" y="755003"/>
                </a:lnTo>
                <a:lnTo>
                  <a:pt x="2130261" y="755003"/>
                </a:lnTo>
                <a:lnTo>
                  <a:pt x="2164855" y="738846"/>
                </a:lnTo>
                <a:lnTo>
                  <a:pt x="2206293" y="690375"/>
                </a:lnTo>
                <a:lnTo>
                  <a:pt x="2229198" y="655448"/>
                </a:lnTo>
                <a:lnTo>
                  <a:pt x="2252673" y="615293"/>
                </a:lnTo>
                <a:lnTo>
                  <a:pt x="2276718" y="569911"/>
                </a:lnTo>
                <a:lnTo>
                  <a:pt x="2301334" y="519302"/>
                </a:lnTo>
                <a:lnTo>
                  <a:pt x="2321102" y="475674"/>
                </a:lnTo>
                <a:lnTo>
                  <a:pt x="2340567" y="430253"/>
                </a:lnTo>
                <a:lnTo>
                  <a:pt x="2359727" y="383036"/>
                </a:lnTo>
                <a:lnTo>
                  <a:pt x="2378583" y="334026"/>
                </a:lnTo>
                <a:lnTo>
                  <a:pt x="2397135" y="283221"/>
                </a:lnTo>
                <a:lnTo>
                  <a:pt x="2413621" y="235832"/>
                </a:lnTo>
                <a:lnTo>
                  <a:pt x="2429313" y="188546"/>
                </a:lnTo>
                <a:lnTo>
                  <a:pt x="2444212" y="141363"/>
                </a:lnTo>
                <a:lnTo>
                  <a:pt x="2458316" y="94282"/>
                </a:lnTo>
                <a:lnTo>
                  <a:pt x="2477349" y="21669"/>
                </a:lnTo>
                <a:lnTo>
                  <a:pt x="2517147" y="20718"/>
                </a:lnTo>
                <a:lnTo>
                  <a:pt x="2555567" y="19388"/>
                </a:lnTo>
                <a:lnTo>
                  <a:pt x="2628273" y="15586"/>
                </a:lnTo>
                <a:lnTo>
                  <a:pt x="2696228" y="9409"/>
                </a:lnTo>
                <a:lnTo>
                  <a:pt x="2759430" y="0"/>
                </a:lnTo>
                <a:lnTo>
                  <a:pt x="2563265" y="697598"/>
                </a:lnTo>
                <a:lnTo>
                  <a:pt x="2558585" y="714159"/>
                </a:lnTo>
                <a:lnTo>
                  <a:pt x="2555567" y="728106"/>
                </a:lnTo>
                <a:lnTo>
                  <a:pt x="2554213" y="739440"/>
                </a:lnTo>
                <a:lnTo>
                  <a:pt x="2554522" y="748160"/>
                </a:lnTo>
                <a:lnTo>
                  <a:pt x="2556779" y="754646"/>
                </a:lnTo>
                <a:lnTo>
                  <a:pt x="2561270" y="759280"/>
                </a:lnTo>
                <a:lnTo>
                  <a:pt x="2567994" y="762060"/>
                </a:lnTo>
                <a:lnTo>
                  <a:pt x="2576952" y="762986"/>
                </a:lnTo>
                <a:lnTo>
                  <a:pt x="2588570" y="761679"/>
                </a:lnTo>
                <a:lnTo>
                  <a:pt x="2621431" y="742077"/>
                </a:lnTo>
                <a:lnTo>
                  <a:pt x="2652580" y="690684"/>
                </a:lnTo>
                <a:lnTo>
                  <a:pt x="2698604" y="569864"/>
                </a:lnTo>
                <a:lnTo>
                  <a:pt x="2728257" y="569864"/>
                </a:lnTo>
                <a:lnTo>
                  <a:pt x="2684538" y="691136"/>
                </a:lnTo>
                <a:lnTo>
                  <a:pt x="2667098" y="731670"/>
                </a:lnTo>
                <a:lnTo>
                  <a:pt x="2645951" y="765838"/>
                </a:lnTo>
                <a:lnTo>
                  <a:pt x="2592538" y="815069"/>
                </a:lnTo>
                <a:lnTo>
                  <a:pt x="2529622" y="842440"/>
                </a:lnTo>
                <a:lnTo>
                  <a:pt x="2461762" y="851564"/>
                </a:lnTo>
                <a:lnTo>
                  <a:pt x="2435888" y="850543"/>
                </a:lnTo>
                <a:lnTo>
                  <a:pt x="2391979" y="842369"/>
                </a:lnTo>
                <a:lnTo>
                  <a:pt x="2344578" y="816019"/>
                </a:lnTo>
                <a:lnTo>
                  <a:pt x="2315281" y="774914"/>
                </a:lnTo>
                <a:lnTo>
                  <a:pt x="2305515" y="718887"/>
                </a:lnTo>
                <a:lnTo>
                  <a:pt x="2306513" y="698026"/>
                </a:lnTo>
                <a:lnTo>
                  <a:pt x="2308747" y="676879"/>
                </a:lnTo>
                <a:lnTo>
                  <a:pt x="2312216" y="655448"/>
                </a:lnTo>
                <a:lnTo>
                  <a:pt x="2316920" y="633731"/>
                </a:lnTo>
                <a:lnTo>
                  <a:pt x="2351159" y="503108"/>
                </a:lnTo>
                <a:close/>
              </a:path>
            </a:pathLst>
          </a:custGeom>
          <a:ln w="155722">
            <a:solidFill>
              <a:srgbClr val="8EB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230" dirty="0"/>
              <a:t>T</a:t>
            </a:r>
            <a:r>
              <a:rPr spc="1590" dirty="0"/>
              <a:t>h</a:t>
            </a:r>
            <a:r>
              <a:rPr spc="1425" dirty="0"/>
              <a:t>a</a:t>
            </a:r>
            <a:r>
              <a:rPr spc="1590" dirty="0"/>
              <a:t>n</a:t>
            </a:r>
            <a:r>
              <a:rPr spc="1935" dirty="0"/>
              <a:t>k</a:t>
            </a:r>
            <a:r>
              <a:rPr spc="-660" dirty="0"/>
              <a:t> </a:t>
            </a:r>
            <a:r>
              <a:rPr spc="800" dirty="0"/>
              <a:t>Y</a:t>
            </a:r>
            <a:r>
              <a:rPr spc="844" dirty="0"/>
              <a:t>o</a:t>
            </a:r>
            <a:r>
              <a:rPr spc="1470" dirty="0"/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25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055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25" dirty="0" smtClean="0">
                <a:solidFill>
                  <a:srgbClr val="251B1B"/>
                </a:solidFill>
                <a:latin typeface="Times New Roman"/>
                <a:cs typeface="Times New Roman"/>
              </a:rPr>
              <a:t> </a:t>
            </a:r>
            <a:r>
              <a:rPr sz="3900" b="1" spc="105" dirty="0">
                <a:solidFill>
                  <a:srgbClr val="251B1B"/>
                </a:solidFill>
                <a:latin typeface="Times New Roman"/>
                <a:cs typeface="Times New Roman"/>
              </a:rPr>
              <a:t>Staff</a:t>
            </a:r>
            <a:r>
              <a:rPr sz="3900" b="1" spc="-125" dirty="0">
                <a:solidFill>
                  <a:srgbClr val="251B1B"/>
                </a:solidFill>
                <a:latin typeface="Times New Roman"/>
                <a:cs typeface="Times New Roman"/>
              </a:rPr>
              <a:t> </a:t>
            </a:r>
            <a:r>
              <a:rPr sz="3900" b="1" spc="175" dirty="0">
                <a:solidFill>
                  <a:srgbClr val="251B1B"/>
                </a:solidFill>
                <a:latin typeface="Times New Roman"/>
                <a:cs typeface="Times New Roman"/>
              </a:rPr>
              <a:t>Management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86195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sz="2450" spc="-90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90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ill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114" dirty="0" smtClean="0">
                <a:solidFill>
                  <a:srgbClr val="251B1B"/>
                </a:solidFill>
                <a:latin typeface="Verdana"/>
                <a:cs typeface="Verdana"/>
              </a:rPr>
              <a:t>cu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ss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25" dirty="0" smtClean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114" dirty="0" smtClean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ll</a:t>
            </a:r>
            <a:r>
              <a:rPr sz="2450" spc="-170" dirty="0" smtClean="0">
                <a:solidFill>
                  <a:srgbClr val="251B1B"/>
                </a:solidFill>
                <a:latin typeface="Verdana"/>
                <a:cs typeface="Verdana"/>
              </a:rPr>
              <a:t>-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95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25" dirty="0" smtClean="0">
                <a:solidFill>
                  <a:srgbClr val="251B1B"/>
                </a:solidFill>
                <a:latin typeface="Verdana"/>
                <a:cs typeface="Verdana"/>
              </a:rPr>
              <a:t>k  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90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70" dirty="0" smtClean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0" dirty="0" smtClean="0">
                <a:solidFill>
                  <a:srgbClr val="251B1B"/>
                </a:solidFill>
                <a:latin typeface="Verdana"/>
                <a:cs typeface="Verdana"/>
              </a:rPr>
              <a:t>us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-40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50" dirty="0" smtClean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5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75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75" dirty="0" smtClean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-5" dirty="0" smtClean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95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370" dirty="0" smtClean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9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40" dirty="0" smtClean="0">
                <a:solidFill>
                  <a:srgbClr val="251B1B"/>
                </a:solidFill>
                <a:latin typeface="Verdana"/>
                <a:cs typeface="Verdana"/>
              </a:rPr>
              <a:t>gu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80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360" dirty="0" smtClean="0">
                <a:solidFill>
                  <a:srgbClr val="251B1B"/>
                </a:solidFill>
                <a:latin typeface="Verdana"/>
                <a:cs typeface="Verdana"/>
              </a:rPr>
              <a:t>,  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180" dirty="0" smtClean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9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5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at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95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0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50" dirty="0" smtClean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25" dirty="0" smtClean="0">
                <a:solidFill>
                  <a:srgbClr val="251B1B"/>
                </a:solidFill>
                <a:latin typeface="Verdana"/>
                <a:cs typeface="Verdana"/>
              </a:rPr>
              <a:t>e  e</a:t>
            </a:r>
            <a:r>
              <a:rPr sz="2450" spc="-25" dirty="0" smtClean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ﬁ</a:t>
            </a:r>
            <a:r>
              <a:rPr sz="2450" spc="114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5" dirty="0" smtClean="0">
                <a:solidFill>
                  <a:srgbClr val="251B1B"/>
                </a:solidFill>
                <a:latin typeface="Verdana"/>
                <a:cs typeface="Verdana"/>
              </a:rPr>
              <a:t>ff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40" dirty="0" smtClean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00" dirty="0" smtClean="0">
                <a:solidFill>
                  <a:srgbClr val="251B1B"/>
                </a:solidFill>
                <a:latin typeface="Verdana"/>
                <a:cs typeface="Verdana"/>
              </a:rPr>
              <a:t>ge</a:t>
            </a:r>
            <a:r>
              <a:rPr sz="2450" spc="240" dirty="0" smtClean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5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370" dirty="0" smtClean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85" dirty="0" smtClean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ill  </a:t>
            </a:r>
            <a:r>
              <a:rPr sz="2450" spc="90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2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50" dirty="0" smtClean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55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ﬁ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25" dirty="0" smtClean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95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hn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20" dirty="0" smtClean="0">
                <a:solidFill>
                  <a:srgbClr val="251B1B"/>
                </a:solidFill>
                <a:latin typeface="Verdana"/>
                <a:cs typeface="Verdana"/>
              </a:rPr>
              <a:t>gy  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95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k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2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70" dirty="0" smtClean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 smtClean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95" dirty="0" smtClean="0">
                <a:solidFill>
                  <a:srgbClr val="251B1B"/>
                </a:solidFill>
                <a:latin typeface="Verdana"/>
                <a:cs typeface="Verdana"/>
              </a:rPr>
              <a:t>mp</a:t>
            </a:r>
            <a:r>
              <a:rPr sz="2450" spc="-90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2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50" dirty="0" smtClean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0" dirty="0" smtClean="0">
                <a:solidFill>
                  <a:srgbClr val="251B1B"/>
                </a:solidFill>
                <a:latin typeface="Verdana"/>
                <a:cs typeface="Verdana"/>
              </a:rPr>
              <a:t>y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14" dirty="0" smtClean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50" dirty="0" smtClean="0">
                <a:solidFill>
                  <a:srgbClr val="251B1B"/>
                </a:solidFill>
                <a:latin typeface="Verdana"/>
                <a:cs typeface="Verdana"/>
              </a:rPr>
              <a:t>r  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20" dirty="0" smtClean="0">
                <a:solidFill>
                  <a:srgbClr val="251B1B"/>
                </a:solidFill>
                <a:latin typeface="Verdana"/>
                <a:cs typeface="Verdana"/>
              </a:rPr>
              <a:t>us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ss</a:t>
            </a:r>
            <a:r>
              <a:rPr sz="2450" spc="-215" dirty="0" smtClean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50" dirty="0" smtClean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80" dirty="0" smtClean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5" dirty="0" smtClean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 smtClean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 smtClean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 smtClean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 smtClean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70" dirty="0" smtClean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370" dirty="0" smtClean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C6272F-70F7-4331-99E1-2F418252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95300"/>
            <a:ext cx="11277600" cy="929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4000500"/>
            <a:ext cx="65532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8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25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562102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105" dirty="0">
                <a:solidFill>
                  <a:srgbClr val="251B1B"/>
                </a:solidFill>
                <a:latin typeface="Calibri"/>
                <a:cs typeface="Calibri"/>
              </a:rPr>
              <a:t>Java</a:t>
            </a:r>
            <a:r>
              <a:rPr sz="5700" b="1" spc="-20" dirty="0">
                <a:solidFill>
                  <a:srgbClr val="251B1B"/>
                </a:solidFill>
                <a:latin typeface="Calibri"/>
                <a:cs typeface="Calibri"/>
              </a:rPr>
              <a:t> </a:t>
            </a:r>
            <a:r>
              <a:rPr sz="5700" b="1" spc="475" dirty="0">
                <a:solidFill>
                  <a:srgbClr val="251B1B"/>
                </a:solidFill>
                <a:latin typeface="Calibri"/>
                <a:cs typeface="Calibri"/>
              </a:rPr>
              <a:t>Spring</a:t>
            </a:r>
            <a:r>
              <a:rPr sz="5700" b="1" spc="5" dirty="0">
                <a:solidFill>
                  <a:srgbClr val="251B1B"/>
                </a:solidFill>
                <a:latin typeface="Calibri"/>
                <a:cs typeface="Calibri"/>
              </a:rPr>
              <a:t> </a:t>
            </a:r>
            <a:r>
              <a:rPr sz="5700" b="1" spc="530" dirty="0">
                <a:solidFill>
                  <a:srgbClr val="251B1B"/>
                </a:solidFill>
                <a:latin typeface="Calibri"/>
                <a:cs typeface="Calibri"/>
              </a:rPr>
              <a:t>MVC</a:t>
            </a:r>
            <a:endParaRPr sz="5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52185" cy="3460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329690">
              <a:lnSpc>
                <a:spcPct val="102000"/>
              </a:lnSpc>
              <a:spcBef>
                <a:spcPts val="65"/>
              </a:spcBef>
            </a:pP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-40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5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75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-5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6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3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5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 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-8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3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il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</a:pP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pp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li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285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10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251B1B"/>
                </a:solidFill>
                <a:latin typeface="Verdana"/>
                <a:cs typeface="Verdana"/>
              </a:rPr>
              <a:t>f 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oo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q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ma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80" dirty="0">
                <a:solidFill>
                  <a:srgbClr val="251B1B"/>
                </a:solidFill>
                <a:latin typeface="Verdana"/>
                <a:cs typeface="Verdana"/>
              </a:rPr>
              <a:t>gi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20" dirty="0">
                <a:solidFill>
                  <a:srgbClr val="251B1B"/>
                </a:solidFill>
                <a:latin typeface="Verdana"/>
                <a:cs typeface="Verdana"/>
              </a:rPr>
              <a:t>g 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50" dirty="0">
                <a:solidFill>
                  <a:srgbClr val="251B1B"/>
                </a:solidFill>
                <a:latin typeface="Verdana"/>
                <a:cs typeface="Verdana"/>
              </a:rPr>
              <a:t>r 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hn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65" dirty="0">
                <a:solidFill>
                  <a:srgbClr val="251B1B"/>
                </a:solidFill>
                <a:latin typeface="Verdana"/>
                <a:cs typeface="Verdana"/>
              </a:rPr>
              <a:t>gie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8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-40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5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75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-5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360" dirty="0">
                <a:solidFill>
                  <a:srgbClr val="251B1B"/>
                </a:solidFill>
                <a:latin typeface="Verdana"/>
                <a:cs typeface="Verdana"/>
              </a:rPr>
              <a:t>,  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y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uild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251B1B"/>
                </a:solidFill>
                <a:latin typeface="Verdana"/>
                <a:cs typeface="Verdana"/>
              </a:rPr>
              <a:t>d  </a:t>
            </a:r>
            <a:r>
              <a:rPr sz="2450" spc="240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pp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li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100" dirty="0">
                <a:solidFill>
                  <a:srgbClr val="251B1B"/>
                </a:solidFill>
                <a:latin typeface="Verdana"/>
                <a:cs typeface="Verdana"/>
              </a:rPr>
              <a:t>ge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5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ﬁ</a:t>
            </a:r>
            <a:r>
              <a:rPr sz="2450" spc="160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251B1B"/>
          </a:solidFill>
        </p:spPr>
        <p:txBody>
          <a:bodyPr vert="horz" wrap="square" lIns="0" tIns="4222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25"/>
              </a:spcBef>
            </a:pPr>
            <a:r>
              <a:rPr sz="5550" b="1" spc="380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5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3819" y="3393156"/>
            <a:ext cx="777811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>
              <a:lnSpc>
                <a:spcPct val="117900"/>
              </a:lnSpc>
              <a:spcBef>
                <a:spcPts val="75"/>
              </a:spcBef>
            </a:pP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40" dirty="0">
                <a:solidFill>
                  <a:srgbClr val="251B1B"/>
                </a:solidFill>
                <a:latin typeface="Verdana"/>
                <a:cs typeface="Verdana"/>
              </a:rPr>
              <a:t>gular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251B1B"/>
                </a:solidFill>
                <a:latin typeface="Verdana"/>
                <a:cs typeface="Verdana"/>
              </a:rPr>
              <a:t>is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-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-8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251B1B"/>
                </a:solidFill>
                <a:latin typeface="Verdana"/>
                <a:cs typeface="Verdana"/>
              </a:rPr>
              <a:t>m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3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50" dirty="0">
                <a:solidFill>
                  <a:srgbClr val="251B1B"/>
                </a:solidFill>
                <a:latin typeface="Verdana"/>
                <a:cs typeface="Verdana"/>
              </a:rPr>
              <a:t>r  </a:t>
            </a:r>
            <a:r>
              <a:rPr sz="2450" spc="85" dirty="0">
                <a:solidFill>
                  <a:srgbClr val="251B1B"/>
                </a:solidFill>
                <a:latin typeface="Verdana"/>
                <a:cs typeface="Verdana"/>
              </a:rPr>
              <a:t>building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251B1B"/>
                </a:solidFill>
                <a:latin typeface="Verdana"/>
                <a:cs typeface="Verdana"/>
              </a:rPr>
              <a:t>dynamic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251B1B"/>
                </a:solidFill>
                <a:latin typeface="Verdana"/>
                <a:cs typeface="Verdana"/>
              </a:rPr>
              <a:t>web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applications.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25" dirty="0">
                <a:solidFill>
                  <a:srgbClr val="251B1B"/>
                </a:solidFill>
                <a:latin typeface="Verdana"/>
                <a:cs typeface="Verdana"/>
              </a:rPr>
              <a:t>It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provides</a:t>
            </a:r>
            <a:r>
              <a:rPr sz="2450" spc="-21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251B1B"/>
                </a:solidFill>
                <a:latin typeface="Verdana"/>
                <a:cs typeface="Verdana"/>
              </a:rPr>
              <a:t>set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of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tools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for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251B1B"/>
                </a:solidFill>
                <a:latin typeface="Verdana"/>
                <a:cs typeface="Verdana"/>
              </a:rPr>
              <a:t>building</a:t>
            </a:r>
            <a:r>
              <a:rPr sz="2450" spc="-21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user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251B1B"/>
                </a:solidFill>
                <a:latin typeface="Verdana"/>
                <a:cs typeface="Verdana"/>
              </a:rPr>
              <a:t>interfaces,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251B1B"/>
                </a:solidFill>
                <a:latin typeface="Verdana"/>
                <a:cs typeface="Verdana"/>
              </a:rPr>
              <a:t>handling </a:t>
            </a:r>
            <a:r>
              <a:rPr sz="2450" spc="8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7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man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80" dirty="0">
                <a:solidFill>
                  <a:srgbClr val="251B1B"/>
                </a:solidFill>
                <a:latin typeface="Verdana"/>
                <a:cs typeface="Verdana"/>
              </a:rPr>
              <a:t>gi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8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40" dirty="0">
                <a:solidFill>
                  <a:srgbClr val="251B1B"/>
                </a:solidFill>
                <a:latin typeface="Verdana"/>
                <a:cs typeface="Verdana"/>
              </a:rPr>
              <a:t>gu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8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360" dirty="0">
                <a:solidFill>
                  <a:srgbClr val="251B1B"/>
                </a:solidFill>
                <a:latin typeface="Verdana"/>
                <a:cs typeface="Verdana"/>
              </a:rPr>
              <a:t>, 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you </a:t>
            </a:r>
            <a:r>
              <a:rPr sz="2450" spc="75" dirty="0">
                <a:solidFill>
                  <a:srgbClr val="251B1B"/>
                </a:solidFill>
                <a:latin typeface="Verdana"/>
                <a:cs typeface="Verdana"/>
              </a:rPr>
              <a:t>can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create </a:t>
            </a:r>
            <a:r>
              <a:rPr sz="2450" dirty="0">
                <a:solidFill>
                  <a:srgbClr val="251B1B"/>
                </a:solidFill>
                <a:latin typeface="Verdana"/>
                <a:cs typeface="Verdana"/>
              </a:rPr>
              <a:t>responsive </a:t>
            </a:r>
            <a:r>
              <a:rPr sz="2450" spc="85" dirty="0">
                <a:solidFill>
                  <a:srgbClr val="251B1B"/>
                </a:solidFill>
                <a:latin typeface="Verdana"/>
                <a:cs typeface="Verdana"/>
              </a:rPr>
              <a:t>and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interactive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pp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li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110" dirty="0">
                <a:solidFill>
                  <a:srgbClr val="251B1B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251B1B"/>
                </a:solidFill>
                <a:latin typeface="Verdana"/>
                <a:cs typeface="Verdana"/>
              </a:rPr>
              <a:t>g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30" dirty="0">
                <a:solidFill>
                  <a:srgbClr val="251B1B"/>
                </a:solidFill>
                <a:latin typeface="Verdana"/>
                <a:cs typeface="Verdana"/>
              </a:rPr>
              <a:t>x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251B1B"/>
          </a:solidFill>
        </p:spPr>
        <p:txBody>
          <a:bodyPr vert="horz" wrap="square" lIns="0" tIns="4222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25"/>
              </a:spcBef>
            </a:pPr>
            <a:r>
              <a:rPr sz="5550" b="1" spc="10" dirty="0">
                <a:solidFill>
                  <a:srgbClr val="FFFFFF"/>
                </a:solidFill>
                <a:latin typeface="Cambria"/>
                <a:cs typeface="Cambria"/>
              </a:rPr>
              <a:t>JPA</a:t>
            </a:r>
            <a:r>
              <a:rPr sz="5550" b="1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550" b="1" spc="-2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5550" b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550" b="1" spc="-5" dirty="0">
                <a:solidFill>
                  <a:srgbClr val="FFFFFF"/>
                </a:solidFill>
                <a:latin typeface="Cambria"/>
                <a:cs typeface="Cambria"/>
              </a:rPr>
              <a:t>Hibernate</a:t>
            </a:r>
            <a:endParaRPr sz="5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1381" y="3393156"/>
            <a:ext cx="774319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18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at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3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-25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95" dirty="0">
                <a:solidFill>
                  <a:srgbClr val="251B1B"/>
                </a:solidFill>
                <a:latin typeface="Verdana"/>
                <a:cs typeface="Verdana"/>
              </a:rPr>
              <a:t>mb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-50" dirty="0">
                <a:solidFill>
                  <a:srgbClr val="251B1B"/>
                </a:solidFill>
                <a:latin typeface="Verdana"/>
                <a:cs typeface="Verdana"/>
              </a:rPr>
              <a:t>r  </a:t>
            </a:r>
            <a:r>
              <a:rPr sz="2450" spc="100" dirty="0">
                <a:solidFill>
                  <a:srgbClr val="251B1B"/>
                </a:solidFill>
                <a:latin typeface="Verdana"/>
                <a:cs typeface="Verdana"/>
              </a:rPr>
              <a:t>managing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251B1B"/>
                </a:solidFill>
                <a:latin typeface="Verdana"/>
                <a:cs typeface="Verdana"/>
              </a:rPr>
              <a:t>data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251B1B"/>
                </a:solidFill>
                <a:latin typeface="Verdana"/>
                <a:cs typeface="Verdana"/>
              </a:rPr>
              <a:t>in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251B1B"/>
                </a:solidFill>
                <a:latin typeface="Verdana"/>
                <a:cs typeface="Verdana"/>
              </a:rPr>
              <a:t>Java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applications.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25" dirty="0">
                <a:solidFill>
                  <a:srgbClr val="251B1B"/>
                </a:solidFill>
                <a:latin typeface="Verdana"/>
                <a:cs typeface="Verdana"/>
              </a:rPr>
              <a:t>It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provides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 </a:t>
            </a:r>
            <a:r>
              <a:rPr sz="2450" spc="-844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251B1B"/>
                </a:solidFill>
                <a:latin typeface="Verdana"/>
                <a:cs typeface="Verdana"/>
              </a:rPr>
              <a:t>set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251B1B"/>
                </a:solidFill>
                <a:latin typeface="Verdana"/>
                <a:cs typeface="Verdana"/>
              </a:rPr>
              <a:t>of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tools</a:t>
            </a:r>
            <a:r>
              <a:rPr sz="2450" spc="-21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for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mapping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251B1B"/>
                </a:solidFill>
                <a:latin typeface="Verdana"/>
                <a:cs typeface="Verdana"/>
              </a:rPr>
              <a:t>Java</a:t>
            </a:r>
            <a:r>
              <a:rPr sz="2450" spc="-21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251B1B"/>
                </a:solidFill>
                <a:latin typeface="Verdana"/>
                <a:cs typeface="Verdana"/>
              </a:rPr>
              <a:t>objects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251B1B"/>
                </a:solidFill>
                <a:latin typeface="Verdana"/>
                <a:cs typeface="Verdana"/>
              </a:rPr>
              <a:t>to</a:t>
            </a:r>
            <a:r>
              <a:rPr sz="2450" spc="-21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251B1B"/>
                </a:solidFill>
                <a:latin typeface="Verdana"/>
                <a:cs typeface="Verdana"/>
              </a:rPr>
              <a:t>database </a:t>
            </a:r>
            <a:r>
              <a:rPr sz="2450" spc="-85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251B1B"/>
                </a:solidFill>
                <a:latin typeface="Verdana"/>
                <a:cs typeface="Verdana"/>
              </a:rPr>
              <a:t>tables, </a:t>
            </a:r>
            <a:r>
              <a:rPr sz="2450" spc="80" dirty="0">
                <a:solidFill>
                  <a:srgbClr val="251B1B"/>
                </a:solidFill>
                <a:latin typeface="Verdana"/>
                <a:cs typeface="Verdana"/>
              </a:rPr>
              <a:t>handling 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transactions, </a:t>
            </a:r>
            <a:r>
              <a:rPr sz="2450" spc="85" dirty="0">
                <a:solidFill>
                  <a:srgbClr val="251B1B"/>
                </a:solidFill>
                <a:latin typeface="Verdana"/>
                <a:cs typeface="Verdana"/>
              </a:rPr>
              <a:t>and </a:t>
            </a:r>
            <a:r>
              <a:rPr sz="2450" spc="100" dirty="0">
                <a:solidFill>
                  <a:srgbClr val="251B1B"/>
                </a:solidFill>
                <a:latin typeface="Verdana"/>
                <a:cs typeface="Verdana"/>
              </a:rPr>
              <a:t>managing </a:t>
            </a:r>
            <a:r>
              <a:rPr sz="2450" spc="10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ee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-170" dirty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280" dirty="0">
                <a:solidFill>
                  <a:srgbClr val="251B1B"/>
                </a:solidFill>
                <a:latin typeface="Verdana"/>
                <a:cs typeface="Verdana"/>
              </a:rPr>
              <a:t>W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J</a:t>
            </a:r>
            <a:r>
              <a:rPr sz="2450" spc="180" dirty="0">
                <a:solidFill>
                  <a:srgbClr val="251B1B"/>
                </a:solidFill>
                <a:latin typeface="Verdana"/>
                <a:cs typeface="Verdana"/>
              </a:rPr>
              <a:t>P</a:t>
            </a:r>
            <a:r>
              <a:rPr sz="2450" spc="9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251B1B"/>
                </a:solidFill>
                <a:latin typeface="Verdana"/>
                <a:cs typeface="Verdana"/>
              </a:rPr>
              <a:t>d  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251B1B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at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251B1B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251B1B"/>
                </a:solidFill>
                <a:latin typeface="Verdana"/>
                <a:cs typeface="Verdana"/>
              </a:rPr>
              <a:t>y</a:t>
            </a:r>
            <a:r>
              <a:rPr sz="2450" spc="60" dirty="0">
                <a:solidFill>
                  <a:srgbClr val="251B1B"/>
                </a:solidFill>
                <a:latin typeface="Verdana"/>
                <a:cs typeface="Verdana"/>
              </a:rPr>
              <a:t>o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il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251B1B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251B1B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251B1B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-25" dirty="0">
                <a:solidFill>
                  <a:srgbClr val="251B1B"/>
                </a:solidFill>
                <a:latin typeface="Verdana"/>
                <a:cs typeface="Verdana"/>
              </a:rPr>
              <a:t>f</a:t>
            </a:r>
            <a:r>
              <a:rPr sz="2450" spc="170" dirty="0">
                <a:solidFill>
                  <a:srgbClr val="251B1B"/>
                </a:solidFill>
                <a:latin typeface="Verdana"/>
                <a:cs typeface="Verdana"/>
              </a:rPr>
              <a:t>ﬁ</a:t>
            </a:r>
            <a:r>
              <a:rPr sz="2450" spc="114" dirty="0">
                <a:solidFill>
                  <a:srgbClr val="251B1B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251B1B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251B1B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251B1B"/>
                </a:solidFill>
                <a:latin typeface="Verdana"/>
                <a:cs typeface="Verdana"/>
              </a:rPr>
              <a:t>t  </a:t>
            </a:r>
            <a:r>
              <a:rPr sz="2450" spc="5" dirty="0">
                <a:solidFill>
                  <a:srgbClr val="251B1B"/>
                </a:solidFill>
                <a:latin typeface="Verdana"/>
                <a:cs typeface="Verdana"/>
              </a:rPr>
              <a:t>data-driven</a:t>
            </a:r>
            <a:r>
              <a:rPr sz="2450" spc="-220" dirty="0">
                <a:solidFill>
                  <a:srgbClr val="251B1B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251B1B"/>
                </a:solidFill>
                <a:latin typeface="Verdana"/>
                <a:cs typeface="Verdana"/>
              </a:rPr>
              <a:t>applications.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2247"/>
            <a:ext cx="18287999" cy="88147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2711" y="389311"/>
            <a:ext cx="486029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200" dirty="0">
                <a:solidFill>
                  <a:srgbClr val="251B1B"/>
                </a:solidFill>
                <a:latin typeface="Trebuchet MS"/>
                <a:cs typeface="Trebuchet MS"/>
              </a:rPr>
              <a:t>Home-Page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8718"/>
            <a:ext cx="18189335" cy="895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4477" y="260908"/>
            <a:ext cx="467106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844" dirty="0">
                <a:solidFill>
                  <a:srgbClr val="251B1B"/>
                </a:solidFill>
                <a:latin typeface="Trebuchet MS"/>
                <a:cs typeface="Trebuchet MS"/>
              </a:rPr>
              <a:t>I</a:t>
            </a:r>
            <a:r>
              <a:rPr sz="6900" b="1" spc="240" dirty="0">
                <a:solidFill>
                  <a:srgbClr val="251B1B"/>
                </a:solidFill>
                <a:latin typeface="Trebuchet MS"/>
                <a:cs typeface="Trebuchet MS"/>
              </a:rPr>
              <a:t>n</a:t>
            </a:r>
            <a:r>
              <a:rPr sz="6900" b="1" spc="285" dirty="0">
                <a:solidFill>
                  <a:srgbClr val="251B1B"/>
                </a:solidFill>
                <a:latin typeface="Trebuchet MS"/>
                <a:cs typeface="Trebuchet MS"/>
              </a:rPr>
              <a:t>s</a:t>
            </a:r>
            <a:r>
              <a:rPr sz="6900" b="1" spc="-560" dirty="0">
                <a:solidFill>
                  <a:srgbClr val="251B1B"/>
                </a:solidFill>
                <a:latin typeface="Trebuchet MS"/>
                <a:cs typeface="Trebuchet MS"/>
              </a:rPr>
              <a:t>e</a:t>
            </a:r>
            <a:r>
              <a:rPr sz="6900" b="1" spc="370" dirty="0">
                <a:solidFill>
                  <a:srgbClr val="251B1B"/>
                </a:solidFill>
                <a:latin typeface="Trebuchet MS"/>
                <a:cs typeface="Trebuchet MS"/>
              </a:rPr>
              <a:t>r</a:t>
            </a:r>
            <a:r>
              <a:rPr sz="6900" b="1" spc="-320" dirty="0">
                <a:solidFill>
                  <a:srgbClr val="251B1B"/>
                </a:solidFill>
                <a:latin typeface="Trebuchet MS"/>
                <a:cs typeface="Trebuchet MS"/>
              </a:rPr>
              <a:t>t</a:t>
            </a:r>
            <a:r>
              <a:rPr sz="6900" b="1" spc="-540" dirty="0">
                <a:solidFill>
                  <a:srgbClr val="251B1B"/>
                </a:solidFill>
                <a:latin typeface="Trebuchet MS"/>
                <a:cs typeface="Trebuchet MS"/>
              </a:rPr>
              <a:t> </a:t>
            </a:r>
            <a:r>
              <a:rPr sz="6900" b="1" spc="530" dirty="0">
                <a:solidFill>
                  <a:srgbClr val="251B1B"/>
                </a:solidFill>
                <a:latin typeface="Trebuchet MS"/>
                <a:cs typeface="Trebuchet MS"/>
              </a:rPr>
              <a:t>P</a:t>
            </a:r>
            <a:r>
              <a:rPr sz="6900" b="1" spc="-15" dirty="0">
                <a:solidFill>
                  <a:srgbClr val="251B1B"/>
                </a:solidFill>
                <a:latin typeface="Trebuchet MS"/>
                <a:cs typeface="Trebuchet MS"/>
              </a:rPr>
              <a:t>a</a:t>
            </a:r>
            <a:r>
              <a:rPr sz="6900" b="1" spc="335" dirty="0">
                <a:solidFill>
                  <a:srgbClr val="251B1B"/>
                </a:solidFill>
                <a:latin typeface="Trebuchet MS"/>
                <a:cs typeface="Trebuchet MS"/>
              </a:rPr>
              <a:t>g</a:t>
            </a:r>
            <a:r>
              <a:rPr sz="6900" b="1" spc="-490" dirty="0">
                <a:solidFill>
                  <a:srgbClr val="251B1B"/>
                </a:solidFill>
                <a:latin typeface="Trebuchet MS"/>
                <a:cs typeface="Trebuchet MS"/>
              </a:rPr>
              <a:t>e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4036"/>
            <a:ext cx="18287999" cy="92729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7707" y="0"/>
            <a:ext cx="498284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20" dirty="0">
                <a:solidFill>
                  <a:srgbClr val="251B1B"/>
                </a:solidFill>
                <a:latin typeface="Trebuchet MS"/>
                <a:cs typeface="Trebuchet MS"/>
              </a:rPr>
              <a:t>Delete-page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288</Words>
  <Application>Microsoft Office PowerPoint</Application>
  <PresentationFormat>Custom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Lucida Sans Unicode</vt:lpstr>
      <vt:lpstr>Palatino Linotype</vt:lpstr>
      <vt:lpstr>Times New Roman</vt:lpstr>
      <vt:lpstr>Trebuchet MS</vt:lpstr>
      <vt:lpstr>Verdana</vt:lpstr>
      <vt:lpstr>Office Theme</vt:lpstr>
      <vt:lpstr>PowerPoint Presentation</vt:lpstr>
      <vt:lpstr> Staff Management</vt:lpstr>
      <vt:lpstr>PowerPoint Presentation</vt:lpstr>
      <vt:lpstr>Java Spring MVC</vt:lpstr>
      <vt:lpstr>Angular</vt:lpstr>
      <vt:lpstr>JPA with Hibernate</vt:lpstr>
      <vt:lpstr>Home-Page</vt:lpstr>
      <vt:lpstr>Insert Page</vt:lpstr>
      <vt:lpstr>Delete-page</vt:lpstr>
      <vt:lpstr>Update-page</vt:lpstr>
      <vt:lpstr>View-Page</vt:lpstr>
      <vt:lpstr>Spring-Boot-Application</vt:lpstr>
      <vt:lpstr>Angular-Application</vt:lpstr>
      <vt:lpstr>Mysql Database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BHAKTI</dc:creator>
  <cp:lastModifiedBy>Akshay</cp:lastModifiedBy>
  <cp:revision>4</cp:revision>
  <dcterms:created xsi:type="dcterms:W3CDTF">2023-09-14T19:08:34Z</dcterms:created>
  <dcterms:modified xsi:type="dcterms:W3CDTF">2023-09-14T20:26:14Z</dcterms:modified>
</cp:coreProperties>
</file>