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Lexend Dec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exendDec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exendDe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5da65e5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5da65e5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5c452d87b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5c452d87b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5c452d87b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5c452d87b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5c452d87b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5c452d87b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5c452d87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5c452d87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5c452d87b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5c452d87b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5da65e5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5da65e5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5da65e5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5da65e5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5c452d87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5c452d87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5c452d87b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5c452d87b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5c452d87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5c452d87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5c452d87b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5c452d87b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5c452d87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5c452d87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5c452d87b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5c452d87b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580550" y="205975"/>
            <a:ext cx="8199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Arial"/>
                <a:ea typeface="Arial"/>
                <a:cs typeface="Arial"/>
                <a:sym typeface="Arial"/>
              </a:rPr>
              <a:t>Customer Churn Analysis</a:t>
            </a:r>
            <a:endParaRPr sz="27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80550" y="1352550"/>
            <a:ext cx="6014400" cy="340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An in-depth analysis of customer churn based on various demographic and financial attributes.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Presented by: Bhakti Palkar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				 Suraj Salunkhe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				 Vrushali More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				 Amla Natu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20050" y="-215825"/>
            <a:ext cx="8724000" cy="9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Churn rate by </a:t>
            </a:r>
            <a:r>
              <a:rPr lang="en" sz="3000"/>
              <a:t>Balance and Salary </a:t>
            </a:r>
            <a:endParaRPr sz="3000"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50" y="910298"/>
            <a:ext cx="7693251" cy="38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580550" y="-17985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 rot="211023">
            <a:off x="3887559" y="2373780"/>
            <a:ext cx="1917011" cy="794388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250" y="801850"/>
            <a:ext cx="4611651" cy="4222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580550" y="-352500"/>
            <a:ext cx="8563500" cy="100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Classification report and Confusion Matrix</a:t>
            </a:r>
            <a:endParaRPr sz="3000"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580550" y="1352550"/>
            <a:ext cx="1973100" cy="24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925" y="2898575"/>
            <a:ext cx="4079401" cy="19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550" y="811962"/>
            <a:ext cx="4079401" cy="192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550" y="806150"/>
            <a:ext cx="4079401" cy="1929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580550" y="80100"/>
            <a:ext cx="8487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Top 10 important features determined by Random Forest</a:t>
            </a:r>
            <a:endParaRPr sz="2900"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063375"/>
            <a:ext cx="6333999" cy="38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Key Findings and Recommendations: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Customers with higher balances and older age are more li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ely to churn.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Credit card ownership does not significantly affect churn rates.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Active membership is a strong predictor of lower churn rates.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Recommendations include targeted retention strategies for high-risk customer segments and personalized offers to engage inactive members.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Dataset Introduction</a:t>
            </a:r>
            <a:endParaRPr sz="39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80550" y="1352550"/>
            <a:ext cx="35415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The dataset is related to customer churn, containing various attributes such as demographic information, account details, and whether the customer has exited (churned) or not.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275" y="1190750"/>
            <a:ext cx="4432099" cy="34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Problem Statement</a:t>
            </a:r>
            <a:endParaRPr sz="39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Addressing Customer Churn: Creating an Advanced Predictive Model to Forecast and Mitigate Potential Customer Loss in a bank using machine learning</a:t>
            </a:r>
            <a:endParaRPr sz="3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36200" y="-82725"/>
            <a:ext cx="7840200" cy="71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Churn rate by Age </a:t>
            </a:r>
            <a:r>
              <a:rPr lang="en" sz="3300"/>
              <a:t>and</a:t>
            </a:r>
            <a:r>
              <a:rPr lang="en" sz="3400"/>
              <a:t> Gender</a:t>
            </a:r>
            <a:endParaRPr sz="34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00" y="792900"/>
            <a:ext cx="7265874" cy="393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580550" y="0"/>
            <a:ext cx="8563500" cy="83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Geographic Distribution by Exited Customers</a:t>
            </a:r>
            <a:endParaRPr sz="290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1" y="805675"/>
            <a:ext cx="6484026" cy="412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580550" y="98075"/>
            <a:ext cx="8397300" cy="65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Possession by Exited Status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862700"/>
            <a:ext cx="6532499" cy="397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580550" y="0"/>
            <a:ext cx="8343300" cy="59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Age vs credit Score with churn Rate</a:t>
            </a:r>
            <a:endParaRPr sz="340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49" y="724913"/>
            <a:ext cx="6251175" cy="40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36200" y="-171700"/>
            <a:ext cx="8707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Score Distribution by Exited Status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00" y="850850"/>
            <a:ext cx="7192724" cy="38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580550" y="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rate by Tenure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999475"/>
            <a:ext cx="6014399" cy="3849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