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63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A9EE-1D3A-4779-9F3A-F2E9E4667E99}" type="datetimeFigureOut">
              <a:rPr lang="en-US" smtClean="0"/>
              <a:t>6/27/2013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21E4-A81C-4E7C-AFBE-A1D4177DDC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CRUD Schema with </a:t>
            </a:r>
            <a:r>
              <a:rPr lang="en-US" dirty="0" err="1" smtClean="0"/>
              <a:t>BIMSie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Bogen, Ph.D.</a:t>
            </a:r>
          </a:p>
          <a:p>
            <a:r>
              <a:rPr lang="en-US" dirty="0" smtClean="0"/>
              <a:t>Engineer Research Development Center, US Army Corps of Engineers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Implementing CRUD Schema with BIMSie</vt:lpstr>
      <vt:lpstr>Create Request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Bogen, Chris ERDC-RDE-ITL-MS</dc:creator>
  <cp:lastModifiedBy>Bogen, Chris ERDC-RDE-ITL-MS</cp:lastModifiedBy>
  <cp:revision>27</cp:revision>
  <dcterms:created xsi:type="dcterms:W3CDTF">2013-06-27T13:29:25Z</dcterms:created>
  <dcterms:modified xsi:type="dcterms:W3CDTF">2013-06-27T18:03:14Z</dcterms:modified>
</cp:coreProperties>
</file>