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T. M. BHALIGA </a:t>
            </a:r>
          </a:p>
          <a:p>
            <a:r>
              <a:rPr lang="en-US" sz="2400" dirty="0"/>
              <a:t>REGISTER NO: 312212771 [unm14512022g22]</a:t>
            </a:r>
          </a:p>
          <a:p>
            <a:r>
              <a:rPr lang="en-US" sz="2400" dirty="0"/>
              <a:t>DEPARTMENT: B.COM [GENERAL ]</a:t>
            </a:r>
          </a:p>
          <a:p>
            <a:r>
              <a:rPr lang="en-US" sz="2400" dirty="0"/>
              <a:t>COLLEGE: MAHALASHMI WOMEN’S COLLEGE OF ARTS AND SCIENCE.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1355" y="72254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916379412904</cp:lastModifiedBy>
  <cp:revision>13</cp:revision>
  <dcterms:created xsi:type="dcterms:W3CDTF">2024-03-29T15:07:22Z</dcterms:created>
  <dcterms:modified xsi:type="dcterms:W3CDTF">2024-08-29T06:48:17Z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