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355C7D"/>
    <a:srgbClr val="6C5B7B"/>
    <a:srgbClr val="C06C84"/>
    <a:srgbClr val="F67280"/>
    <a:srgbClr val="F8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4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A78B-1D03-4C95-BF09-1386CFA1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3713-71CA-47CD-AFCB-FA7415A8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5DB-341F-40C6-A419-2183FC8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EBE7-A980-4660-BEE1-81CC1D88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D470-4CC9-42E2-AC48-13BC3364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D163-C899-43A3-9455-15627AF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60D22-4BD0-4B85-B062-43ECB20E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773E-BFD7-459A-8011-07E9292A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F352-E9BF-4BF0-970D-148D0EAB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16C2-1629-4A19-B521-8FFE6019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3EB0D-DCFA-4464-B761-CC4C73F67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F1102-2F29-4B79-9D63-CDA27675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44F0-7579-4988-8A78-C8D67631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2CFD-27CD-47BB-94DE-D4A4D86B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4AF4-68FD-47AE-A814-587E3C7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34E-117A-4BDF-B8D4-FE03BA5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F729-2C02-49EA-9569-E68DC4CB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E9DE-A7F1-44C3-9078-370F6CB2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6695-88CD-458D-AC71-5CE76B72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2F94-4262-438C-AB3B-5317350C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0E84-D5C2-43CC-8379-A5B2633C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95BF-08AF-4984-BE63-7C97693C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46C1-545F-4C82-8129-64CBC78B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BD19-1DE0-4A80-B96B-C0DEA7A3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E5F4-082C-4403-9ED1-D3B74224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8769-B4E0-4767-9374-14203BBE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6DF6-C357-4155-8B28-9E8B815D2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B4D7-DD7A-4A3D-A03C-5273B9EB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BCAF4-E7A0-431F-AD80-15244861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52B2-0FDF-4E7A-AE2A-BBE1B527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37CCC-07D1-4ABE-9C72-DD25F1E6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63CE-C852-4ED0-A6BB-225D1BD3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0701-457B-4AD8-BFEB-3EDE1E0F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D3661-9ACB-4F58-80C5-0378CAB22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8DD12-BD44-4D3D-B324-A617F32AB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6F250-8EFE-4E57-B539-D50FD410D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026AF-200B-4B47-BF87-0C464315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4B280-B0CD-4020-9CD8-803121DE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F81F2-8C37-41F5-833A-FCE9FA58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3CF-8932-41D0-8488-703FF16A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FC62F-E674-44EB-B11D-FC7B70CF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76223-9FA1-4D02-B673-2EE6E743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7A2E1-6354-4B87-B5D1-59DB45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31CE7-CB55-41E2-A4B4-CC02A4D9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4A9B2-30B3-44EA-8AC8-7447AAF7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24D9A-B2AA-4CB1-9DF3-A20C0206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6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4F4C-AAED-4EAD-AA6C-787FB9B4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D2D4-B0DF-40D9-B3D0-A151B364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ED54E-130A-4450-A882-F9F6B4B13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F8E68-173D-48D6-A32C-E7092CBB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5379B-C638-4B03-AEE2-0A07A642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DE559-2FE3-4B12-B697-707AAAD2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5C82-C22E-4547-9D09-9AF055AE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B49EC-0301-495A-B425-FC80F9DF6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B6722-A96A-479C-8839-E4CA00D8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9415-35B4-49A6-9399-6690540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61E22-7DA6-462A-86E9-D94BBDA4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9B76-0B20-4845-B9F6-10EF7DB5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132E3-FB09-468F-BDB9-6E020F3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3B04F-A88B-48C3-B22A-12AF2750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9BE4-E6D9-464E-B5A2-D9B0385CE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D525-780B-4154-9882-A86B4FE3B3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64C8-E3D6-48AA-8A30-553F188A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DDC9-E4C4-4767-8928-12B0B018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674F-C3EF-4869-A05B-B54A82B4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928B"/>
            </a:gs>
            <a:gs pos="0">
              <a:srgbClr val="F8B195"/>
            </a:gs>
            <a:gs pos="33000">
              <a:srgbClr val="F67280"/>
            </a:gs>
            <a:gs pos="68000">
              <a:srgbClr val="966480"/>
            </a:gs>
            <a:gs pos="53000">
              <a:srgbClr val="C06C84"/>
            </a:gs>
            <a:gs pos="83000">
              <a:srgbClr val="6C5B7B"/>
            </a:gs>
            <a:gs pos="100000">
              <a:srgbClr val="355C7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E379-3215-4C79-AFDD-8DA66B76E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695D9-ACE4-4BB1-9607-B48CADA1B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Sundararaman, Bhamini</dc:creator>
  <cp:lastModifiedBy>Sundararaman, Bhamini</cp:lastModifiedBy>
  <cp:revision>2</cp:revision>
  <dcterms:created xsi:type="dcterms:W3CDTF">2020-10-02T19:15:20Z</dcterms:created>
  <dcterms:modified xsi:type="dcterms:W3CDTF">2020-10-02T20:03:19Z</dcterms:modified>
</cp:coreProperties>
</file>