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f9ace49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f9ace49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4661b9a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4661b9a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04b6af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04b6af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b7cd545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b7cd545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2b7cd54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2b7cd54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04b6af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204b6af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4661b9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4661b9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04b6af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04b6af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04b6af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204b6af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e1bd3d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1e1bd3d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1e1bd3d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1e1bd3d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1e1bd3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1e1bd3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04b6af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04b6af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04b6af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204b6af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e36fe2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e36fe2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04b6af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204b6af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04b6af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04b6af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204b6af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204b6af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204b6af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204b6af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04b6af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04b6af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24661b9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24661b9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4661b9a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4661b9a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anva.com/design/DAF1ZtV_qCM/VS_PgBVJrexojCJQxr1WIw/edit?utm_content=DAF1ZtV_qCM&amp;utm_campaign=designshare&amp;utm_medium=link2&amp;utm_source=sharebutt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https://www.canva.com/design/DAF1ZtV_qCM/VS_PgBVJrexojCJQxr1WIw/edit?utm_content=DAF1ZtV_qCM&amp;utm_campaign=designshare&amp;utm_medium=link2&amp;utm_source=sharebutton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</a:t>
            </a:r>
            <a:r>
              <a:rPr lang="en"/>
              <a:t> Stakeholder Study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264950" y="895325"/>
            <a:ext cx="8807100" cy="4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Interviewed</a:t>
            </a:r>
            <a:r>
              <a:rPr lang="en"/>
              <a:t> Banker who </a:t>
            </a:r>
            <a:r>
              <a:rPr lang="en"/>
              <a:t>alleviates</a:t>
            </a:r>
            <a:r>
              <a:rPr lang="en"/>
              <a:t> </a:t>
            </a:r>
            <a:r>
              <a:rPr lang="en"/>
              <a:t>victim scam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regarding their experience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Through your work, what goes into ensuring a transaction is safe?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when it comes to the method of scamming?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type of information is most prone to theft 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Impact: Take first hand approach to understand our problem space 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13" y="2775913"/>
            <a:ext cx="24669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 evals?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Think-aloud study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Expert evaluation: heuristic evaluation, cognitive walkthrough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each mention 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who you recruited &amp; no. of participants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Contexts and tasks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what you learned/findings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Some kind of graph or relevant visual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 Evaluation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Experts are fellow students from Studio A&amp;D. We conducted the evaluation with 6 different students from different teams.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Tasks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 task : Avoid getting scammed while experiencing a scam call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Second task : Identifying scam/phishing texts from their own messages app.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Third task : List features implemented on the app that can help raise awareness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Key Findings (Poor UI/UX Design)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experts found that the homepage of the app was very cluttered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experts noticed that navigation within the app was absent/hard to perform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Aloud Study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recruited a total of </a:t>
            </a:r>
            <a:r>
              <a:rPr b="1" lang="en"/>
              <a:t>4</a:t>
            </a:r>
            <a:r>
              <a:rPr lang="en"/>
              <a:t> </a:t>
            </a:r>
            <a:r>
              <a:rPr b="1" lang="en"/>
              <a:t>students </a:t>
            </a:r>
            <a:r>
              <a:rPr lang="en"/>
              <a:t>who work in the finance industry and students who have been exposed to online scams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students are asked to assume that they are a young adult aged 18-26 (primary stakeholders)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 task : Use the contact’s database search feature and search for a specific number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Second task : List features implemented on the app that can help raise awareness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Third task : Avoid getting scammed while experiencing a scam call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Fourth task : Identifying </a:t>
            </a:r>
            <a:r>
              <a:rPr lang="en"/>
              <a:t>scam</a:t>
            </a:r>
            <a:r>
              <a:rPr lang="en"/>
              <a:t>/</a:t>
            </a:r>
            <a:r>
              <a:rPr lang="en"/>
              <a:t>phishing</a:t>
            </a:r>
            <a:r>
              <a:rPr lang="en"/>
              <a:t> texts from their own messages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Positive review on user friendliness and contact’s database feature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Skepticism regarding sharing personal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study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who you recruited &amp; no. of participants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Contexts and tasks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what you learned/findings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Some kind of graph or relevant visual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Usability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option where </a:t>
            </a:r>
            <a:r>
              <a:rPr lang="en"/>
              <a:t>all features such as blocking calls, blocking scam text, email, etc.) can be automated by the app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option where users can still use the app even when they didn’t give app permissions (for location, calls, contacts, text, etc)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Added visual indicators for whether the caller is malicious in the call history part.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Display nick-names for a caller when getting call from unknown number.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users are satisfied with the user friendliness of the app (because?)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would like a button to globally turn on and off Secure’s features to have full control.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are comfortable giving access to their personal data if they are assured of the security of it, and if the company were credible.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4381650" y="3210925"/>
            <a:ext cx="15711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 relevant images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Experience map- change the og format…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each, mention: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Learned from  deliverable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it was helpful for next steps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111"/>
              <a:buChar char="●"/>
            </a:pPr>
            <a:r>
              <a:rPr lang="en" sz="1800">
                <a:solidFill>
                  <a:schemeClr val="dk2"/>
                </a:solidFill>
              </a:rPr>
              <a:t>Job stories (1)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/>
              <a:t>Job story 3:</a:t>
            </a: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 receive a call/message from an unknown number, I want to be able to identify the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caller/sender, so I can avoid impostors.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Learned from  deliverable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Job stories helped us gain more context about the user’s situation: what they wanted to do and why. We were able to focus on creating solutions which aligned with the user’s interests.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give the team more context for the user's situation and allow them to share their viewpoint and create a solution for what the user wants to do</a:t>
            </a:r>
            <a:r>
              <a:rPr lang="en" sz="1100">
                <a:solidFill>
                  <a:schemeClr val="dk1"/>
                </a:solidFill>
              </a:rPr>
              <a:t>. We learned what the problems the user wud want to solve and why (eliminate and find).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it was helpful for next steps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helped us develop our design requirements.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were able to realize the potential problems faced by the users and which of those we would like our solution to solve.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kind of problems we want to solve. What features shud be there in our design sol to tackle these.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Design requirements  (best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each, mention: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Learned from  deliverable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it was helpful for next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1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TA's name,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 name and number,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date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111"/>
              <a:buChar char="●"/>
            </a:pPr>
            <a:r>
              <a:rPr lang="en" sz="1800">
                <a:solidFill>
                  <a:schemeClr val="dk2"/>
                </a:solidFill>
              </a:rPr>
              <a:t>Storyboards  (best 2) (mention design req and edge case too)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high level - no 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screen level - no 4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Learned from  deliverable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While planning out the scenarios and drawing them, we were able test whether our approach could be improved or not. 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We were also able to realize potential edge cases for our design.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it was helpful for next steps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were helpful in implementing the paper prototype. We were able to visualize the interface design for our paper prototype (for e.g., the buttons, the icon placements, etc.)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118575" y="3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Paper prototype (video showing most imp features max 15sec)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each, mention: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Learned from  deliverable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Our app page was too cluttered and users would just get visually overloaded by viewing only one page with all the information.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Navigation was very poor, no relative or navigation. Not flexible to use.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Lack of trust when having to share contact, voice call and message permissions.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it was helpful for next steps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Made each page specifically for one function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Made global and relative navigation by creating navigation bar and inclusion of back buttons where applicable.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Made a page explaining the reason for why we need said permissions and security of data is ensured by following industry standard encryption and security protocols.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2" name="Google Shape;182;p34"/>
          <p:cNvSpPr txBox="1"/>
          <p:nvPr/>
        </p:nvSpPr>
        <p:spPr>
          <a:xfrm>
            <a:off x="4381650" y="3210925"/>
            <a:ext cx="15711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 relevant images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u</a:t>
            </a:r>
            <a:endParaRPr/>
          </a:p>
        </p:txBody>
      </p:sp>
      <p:sp>
        <p:nvSpPr>
          <p:cNvPr id="188" name="Google Shape;188;p35"/>
          <p:cNvSpPr txBox="1"/>
          <p:nvPr/>
        </p:nvSpPr>
        <p:spPr>
          <a:xfrm>
            <a:off x="4381650" y="3210925"/>
            <a:ext cx="15711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 relevant images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SPACE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4381650" y="3210925"/>
            <a:ext cx="15711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 relevant </a:t>
            </a:r>
            <a:r>
              <a:rPr lang="en" sz="1800">
                <a:solidFill>
                  <a:schemeClr val="dk2"/>
                </a:solidFill>
              </a:rPr>
              <a:t>images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the </a:t>
            </a:r>
            <a:r>
              <a:rPr lang="en"/>
              <a:t>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we chose this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IMPORTANCE OF ADDRESSING THIS PROBLEM N BENEFITS </a:t>
            </a:r>
            <a:endParaRPr sz="212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should also include background research, data from your formative studies, and other rigorous evidence when possible to justify why your target problem is an important one to address.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Benefits to addressing this problem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STUDIES CONDUCTED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4381650" y="3210925"/>
            <a:ext cx="15711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 relevant images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Formative studies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nterview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questionnaire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each mention 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who you recruited &amp; no. of participants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Wat type of questions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what you learned/findings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Some kind of graph or relevant visual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Stakeholder Study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960625"/>
            <a:ext cx="8687100" cy="4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Interviewed</a:t>
            </a:r>
            <a:r>
              <a:rPr lang="en"/>
              <a:t> Victim who fell for an online scam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Intimate questions regarding their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you </a:t>
            </a:r>
            <a:r>
              <a:rPr lang="en"/>
              <a:t>describe</a:t>
            </a:r>
            <a:r>
              <a:rPr lang="en"/>
              <a:t> the scam you encountered?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platform did you encounter the scam?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and avenues the scammer took to get your details?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Impact: Take first hand approach to understand our problem space 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375" y="2571750"/>
            <a:ext cx="2552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7786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False Trust</a:t>
            </a:r>
            <a:r>
              <a:rPr lang="en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Scammers build a connection with a victim 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Enforces a sense of authority and legitimacy 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Significance: Illustrates lack of privacy and social engineering executed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Unaware of rules and regulations </a:t>
            </a:r>
            <a:endParaRPr b="1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Users do not know right or wrong in this technological world 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Many Institutions have different methods of interaction 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Significance: Indicates the disconnect between institutions and users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Impact: Able to formulate a plan to intercept methods performed by scammers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