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72D5-11D8-4952-85A9-CFDDC989E9E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F883-B30C-4A52-A3C3-AE892F6D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IAM Users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72107" y="1532587"/>
            <a:ext cx="8847785" cy="49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4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648" y="875763"/>
            <a:ext cx="8997971" cy="56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50772" y="669702"/>
            <a:ext cx="8528269" cy="57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9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710" y="695459"/>
            <a:ext cx="8980689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0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IAM Groups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499" y="1519707"/>
            <a:ext cx="8540282" cy="48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25770" y="772733"/>
            <a:ext cx="8649670" cy="5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1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IAM Policies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1382" y="1313645"/>
            <a:ext cx="7637592" cy="52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9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58344" y="695459"/>
            <a:ext cx="8964827" cy="57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648" y="409557"/>
            <a:ext cx="8512935" cy="62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IAM Roles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31076" y="1313645"/>
            <a:ext cx="7804597" cy="5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2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IAM Users</vt:lpstr>
      <vt:lpstr>PowerPoint Presentation</vt:lpstr>
      <vt:lpstr>PowerPoint Presentation</vt:lpstr>
      <vt:lpstr>IAM Groups</vt:lpstr>
      <vt:lpstr>PowerPoint Presentation</vt:lpstr>
      <vt:lpstr>IAM Policies</vt:lpstr>
      <vt:lpstr>PowerPoint Presentation</vt:lpstr>
      <vt:lpstr>PowerPoint Presentation</vt:lpstr>
      <vt:lpstr>IAM Roles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Users</dc:title>
  <dc:creator>shaik shahan</dc:creator>
  <cp:lastModifiedBy>shaik shahan</cp:lastModifiedBy>
  <cp:revision>4</cp:revision>
  <dcterms:created xsi:type="dcterms:W3CDTF">2020-01-08T16:47:22Z</dcterms:created>
  <dcterms:modified xsi:type="dcterms:W3CDTF">2020-01-08T18:51:24Z</dcterms:modified>
</cp:coreProperties>
</file>