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3"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718300" cy="9855200"/>
  <p:embeddedFontLst>
    <p:embeddedFont>
      <p:font typeface="Verdana" panose="020B0604030504040204" pitchFamily="34" charset="0"/>
      <p:regular r:id="rId35"/>
      <p:bold r:id="rId36"/>
      <p:italic r:id="rId37"/>
      <p:boldItalic r:id="rId38"/>
    </p:embeddedFont>
    <p:embeddedFont>
      <p:font typeface="Quattrocento Sans"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44">
          <p15:clr>
            <a:srgbClr val="A4A3A4"/>
          </p15:clr>
        </p15:guide>
        <p15:guide id="2" orient="horz" pos="436">
          <p15:clr>
            <a:srgbClr val="A4A3A4"/>
          </p15:clr>
        </p15:guide>
        <p15:guide id="3" orient="horz" pos="4179">
          <p15:clr>
            <a:srgbClr val="A4A3A4"/>
          </p15:clr>
        </p15:guide>
        <p15:guide id="4" orient="horz" pos="3888">
          <p15:clr>
            <a:srgbClr val="A4A3A4"/>
          </p15:clr>
        </p15:guide>
        <p15:guide id="5" orient="horz" pos="3984">
          <p15:clr>
            <a:srgbClr val="A4A3A4"/>
          </p15:clr>
        </p15:guide>
        <p15:guide id="6" orient="horz" pos="1104">
          <p15:clr>
            <a:srgbClr val="A4A3A4"/>
          </p15:clr>
        </p15:guide>
        <p15:guide id="7" orient="horz" pos="1008">
          <p15:clr>
            <a:srgbClr val="A4A3A4"/>
          </p15:clr>
        </p15:guide>
        <p15:guide id="8" orient="horz" pos="2448">
          <p15:clr>
            <a:srgbClr val="A4A3A4"/>
          </p15:clr>
        </p15:guide>
        <p15:guide id="9" orient="horz" pos="2544">
          <p15:clr>
            <a:srgbClr val="A4A3A4"/>
          </p15:clr>
        </p15:guide>
        <p15:guide id="10" orient="horz" pos="336">
          <p15:clr>
            <a:srgbClr val="A4A3A4"/>
          </p15:clr>
        </p15:guide>
        <p15:guide id="11" pos="2832">
          <p15:clr>
            <a:srgbClr val="A4A3A4"/>
          </p15:clr>
        </p15:guide>
        <p15:guide id="12" pos="336">
          <p15:clr>
            <a:srgbClr val="A4A3A4"/>
          </p15:clr>
        </p15:guide>
        <p15:guide id="13" pos="5424">
          <p15:clr>
            <a:srgbClr val="A4A3A4"/>
          </p15:clr>
        </p15:guide>
        <p15:guide id="14" pos="2928">
          <p15:clr>
            <a:srgbClr val="A4A3A4"/>
          </p15:clr>
        </p15:guide>
        <p15:guide id="15" pos="1968">
          <p15:clr>
            <a:srgbClr val="A4A3A4"/>
          </p15:clr>
        </p15:guide>
        <p15:guide id="16" pos="2070">
          <p15:clr>
            <a:srgbClr val="A4A3A4"/>
          </p15:clr>
        </p15:guide>
        <p15:guide id="17" pos="3792">
          <p15:clr>
            <a:srgbClr val="A4A3A4"/>
          </p15:clr>
        </p15:guide>
        <p15:guide id="18" pos="1104">
          <p15:clr>
            <a:srgbClr val="A4A3A4"/>
          </p15:clr>
        </p15:guide>
        <p15:guide id="19" pos="4656">
          <p15:clr>
            <a:srgbClr val="A4A3A4"/>
          </p15:clr>
        </p15:guide>
        <p15:guide id="20" pos="4560">
          <p15:clr>
            <a:srgbClr val="A4A3A4"/>
          </p15:clr>
        </p15:guide>
        <p15:guide id="21" pos="3696">
          <p15:clr>
            <a:srgbClr val="A4A3A4"/>
          </p15:clr>
        </p15:guide>
        <p15:guide id="22" pos="1200">
          <p15:clr>
            <a:srgbClr val="A4A3A4"/>
          </p15:clr>
        </p15:guide>
      </p15:sldGuideLst>
    </p:ext>
    <p:ext uri="{2D200454-40CA-4A62-9FC3-DE9A4176ACB9}">
      <p15:notesGuideLst xmlns:p15="http://schemas.microsoft.com/office/powerpoint/2012/main">
        <p15:guide id="1" orient="horz" pos="3104">
          <p15:clr>
            <a:srgbClr val="A4A3A4"/>
          </p15:clr>
        </p15:guide>
        <p15:guide id="2" pos="211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lorian Barthelemy (BE)" initials="" lastIdx="4" clrIdx="0"/>
  <p:cmAuthor id="1" name="Michiel De Keyzer (BE)" initials="" lastIdx="4"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D0EC6C9-161C-4D35-BB0F-712102A0D3F2}">
  <a:tblStyle styleId="{6D0EC6C9-161C-4D35-BB0F-712102A0D3F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74" y="60"/>
      </p:cViewPr>
      <p:guideLst>
        <p:guide orient="horz" pos="144"/>
        <p:guide orient="horz" pos="436"/>
        <p:guide orient="horz" pos="4179"/>
        <p:guide orient="horz" pos="3888"/>
        <p:guide orient="horz" pos="3984"/>
        <p:guide orient="horz" pos="1104"/>
        <p:guide orient="horz" pos="1008"/>
        <p:guide orient="horz" pos="2448"/>
        <p:guide orient="horz" pos="2544"/>
        <p:guide orient="horz" pos="336"/>
        <p:guide pos="2832"/>
        <p:guide pos="336"/>
        <p:guide pos="5424"/>
        <p:guide pos="2928"/>
        <p:guide pos="1968"/>
        <p:guide pos="2070"/>
        <p:guide pos="3792"/>
        <p:guide pos="1104"/>
        <p:guide pos="4656"/>
        <p:guide pos="4560"/>
        <p:guide pos="3696"/>
        <p:guide pos="120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04"/>
        <p:guide pos="211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11263" cy="49276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05482" y="0"/>
            <a:ext cx="2911263" cy="49276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895350" y="739775"/>
            <a:ext cx="4927600" cy="3695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1830" y="4681220"/>
            <a:ext cx="5374640" cy="443484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360730"/>
            <a:ext cx="2911263" cy="49276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05482" y="9360730"/>
            <a:ext cx="2911263" cy="49276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nl-NL"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notes"/>
          <p:cNvSpPr>
            <a:spLocks noGrp="1" noRot="1" noChangeAspect="1"/>
          </p:cNvSpPr>
          <p:nvPr>
            <p:ph type="sldImg" idx="2"/>
          </p:nvPr>
        </p:nvSpPr>
        <p:spPr>
          <a:xfrm>
            <a:off x="895350" y="739775"/>
            <a:ext cx="4927600" cy="3695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1:notes"/>
          <p:cNvSpPr txBox="1">
            <a:spLocks noGrp="1"/>
          </p:cNvSpPr>
          <p:nvPr>
            <p:ph type="body" idx="1"/>
          </p:nvPr>
        </p:nvSpPr>
        <p:spPr>
          <a:xfrm>
            <a:off x="671830" y="4681220"/>
            <a:ext cx="5374640" cy="443484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1:notes"/>
          <p:cNvSpPr txBox="1">
            <a:spLocks noGrp="1"/>
          </p:cNvSpPr>
          <p:nvPr>
            <p:ph type="sldNum" idx="12"/>
          </p:nvPr>
        </p:nvSpPr>
        <p:spPr>
          <a:xfrm>
            <a:off x="3805482" y="9360730"/>
            <a:ext cx="2911263" cy="49276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34:notes"/>
          <p:cNvSpPr txBox="1">
            <a:spLocks noGrp="1"/>
          </p:cNvSpPr>
          <p:nvPr>
            <p:ph type="body" idx="1"/>
          </p:nvPr>
        </p:nvSpPr>
        <p:spPr>
          <a:xfrm>
            <a:off x="671830" y="4681220"/>
            <a:ext cx="5374640" cy="443484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34:notes"/>
          <p:cNvSpPr>
            <a:spLocks noGrp="1" noRot="1" noChangeAspect="1"/>
          </p:cNvSpPr>
          <p:nvPr>
            <p:ph type="sldImg" idx="2"/>
          </p:nvPr>
        </p:nvSpPr>
        <p:spPr>
          <a:xfrm>
            <a:off x="895350" y="739775"/>
            <a:ext cx="4927600" cy="3695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4dfb14902f_0_26:notes"/>
          <p:cNvSpPr>
            <a:spLocks noGrp="1" noRot="1" noChangeAspect="1"/>
          </p:cNvSpPr>
          <p:nvPr>
            <p:ph type="sldImg" idx="2"/>
          </p:nvPr>
        </p:nvSpPr>
        <p:spPr>
          <a:xfrm>
            <a:off x="895350" y="739775"/>
            <a:ext cx="4927500" cy="3695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4dfb14902f_0_26:notes"/>
          <p:cNvSpPr txBox="1">
            <a:spLocks noGrp="1"/>
          </p:cNvSpPr>
          <p:nvPr>
            <p:ph type="body" idx="1"/>
          </p:nvPr>
        </p:nvSpPr>
        <p:spPr>
          <a:xfrm>
            <a:off x="671830" y="4681220"/>
            <a:ext cx="5374500" cy="443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g4dfb14902f_0_26:notes"/>
          <p:cNvSpPr txBox="1">
            <a:spLocks noGrp="1"/>
          </p:cNvSpPr>
          <p:nvPr>
            <p:ph type="sldNum" idx="12"/>
          </p:nvPr>
        </p:nvSpPr>
        <p:spPr>
          <a:xfrm>
            <a:off x="3805482" y="9360730"/>
            <a:ext cx="2911200" cy="49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8:notes"/>
          <p:cNvSpPr>
            <a:spLocks noGrp="1" noRot="1" noChangeAspect="1"/>
          </p:cNvSpPr>
          <p:nvPr>
            <p:ph type="sldImg" idx="2"/>
          </p:nvPr>
        </p:nvSpPr>
        <p:spPr>
          <a:xfrm>
            <a:off x="895350" y="739775"/>
            <a:ext cx="4927600" cy="3695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p8:notes"/>
          <p:cNvSpPr txBox="1">
            <a:spLocks noGrp="1"/>
          </p:cNvSpPr>
          <p:nvPr>
            <p:ph type="body" idx="1"/>
          </p:nvPr>
        </p:nvSpPr>
        <p:spPr>
          <a:xfrm>
            <a:off x="671830" y="4681220"/>
            <a:ext cx="5374640" cy="443484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8:notes"/>
          <p:cNvSpPr txBox="1">
            <a:spLocks noGrp="1"/>
          </p:cNvSpPr>
          <p:nvPr>
            <p:ph type="sldNum" idx="12"/>
          </p:nvPr>
        </p:nvSpPr>
        <p:spPr>
          <a:xfrm>
            <a:off x="3805482" y="9360730"/>
            <a:ext cx="2911263" cy="49276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4b1e512663_0_0:notes"/>
          <p:cNvSpPr txBox="1">
            <a:spLocks noGrp="1"/>
          </p:cNvSpPr>
          <p:nvPr>
            <p:ph type="body" idx="1"/>
          </p:nvPr>
        </p:nvSpPr>
        <p:spPr>
          <a:xfrm>
            <a:off x="671830" y="4681220"/>
            <a:ext cx="5374500" cy="443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g4b1e512663_0_0:notes"/>
          <p:cNvSpPr>
            <a:spLocks noGrp="1" noRot="1" noChangeAspect="1"/>
          </p:cNvSpPr>
          <p:nvPr>
            <p:ph type="sldImg" idx="2"/>
          </p:nvPr>
        </p:nvSpPr>
        <p:spPr>
          <a:xfrm>
            <a:off x="895350" y="739775"/>
            <a:ext cx="4927500" cy="3695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4e1359eda9_0_27:notes"/>
          <p:cNvSpPr>
            <a:spLocks noGrp="1" noRot="1" noChangeAspect="1"/>
          </p:cNvSpPr>
          <p:nvPr>
            <p:ph type="sldImg" idx="2"/>
          </p:nvPr>
        </p:nvSpPr>
        <p:spPr>
          <a:xfrm>
            <a:off x="895350" y="739775"/>
            <a:ext cx="4927500" cy="3695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4e1359eda9_0_27:notes"/>
          <p:cNvSpPr txBox="1">
            <a:spLocks noGrp="1"/>
          </p:cNvSpPr>
          <p:nvPr>
            <p:ph type="body" idx="1"/>
          </p:nvPr>
        </p:nvSpPr>
        <p:spPr>
          <a:xfrm>
            <a:off x="671830" y="4681220"/>
            <a:ext cx="5374500" cy="443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g4e1359eda9_0_27:notes"/>
          <p:cNvSpPr txBox="1">
            <a:spLocks noGrp="1"/>
          </p:cNvSpPr>
          <p:nvPr>
            <p:ph type="sldNum" idx="12"/>
          </p:nvPr>
        </p:nvSpPr>
        <p:spPr>
          <a:xfrm>
            <a:off x="3805482" y="9360730"/>
            <a:ext cx="2911200" cy="49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4e1359eda9_0_263:notes"/>
          <p:cNvSpPr>
            <a:spLocks noGrp="1" noRot="1" noChangeAspect="1"/>
          </p:cNvSpPr>
          <p:nvPr>
            <p:ph type="sldImg" idx="2"/>
          </p:nvPr>
        </p:nvSpPr>
        <p:spPr>
          <a:xfrm>
            <a:off x="895350" y="739775"/>
            <a:ext cx="4927500" cy="3695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4e1359eda9_0_263:notes"/>
          <p:cNvSpPr txBox="1">
            <a:spLocks noGrp="1"/>
          </p:cNvSpPr>
          <p:nvPr>
            <p:ph type="body" idx="1"/>
          </p:nvPr>
        </p:nvSpPr>
        <p:spPr>
          <a:xfrm>
            <a:off x="671830" y="4681220"/>
            <a:ext cx="5374500" cy="443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g4e1359eda9_0_263:notes"/>
          <p:cNvSpPr txBox="1">
            <a:spLocks noGrp="1"/>
          </p:cNvSpPr>
          <p:nvPr>
            <p:ph type="sldNum" idx="12"/>
          </p:nvPr>
        </p:nvSpPr>
        <p:spPr>
          <a:xfrm>
            <a:off x="3805482" y="9360730"/>
            <a:ext cx="2911200" cy="49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4e1359eda9_0_40:notes"/>
          <p:cNvSpPr>
            <a:spLocks noGrp="1" noRot="1" noChangeAspect="1"/>
          </p:cNvSpPr>
          <p:nvPr>
            <p:ph type="sldImg" idx="2"/>
          </p:nvPr>
        </p:nvSpPr>
        <p:spPr>
          <a:xfrm>
            <a:off x="895350" y="739775"/>
            <a:ext cx="4927500" cy="3695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4e1359eda9_0_40:notes"/>
          <p:cNvSpPr txBox="1">
            <a:spLocks noGrp="1"/>
          </p:cNvSpPr>
          <p:nvPr>
            <p:ph type="body" idx="1"/>
          </p:nvPr>
        </p:nvSpPr>
        <p:spPr>
          <a:xfrm>
            <a:off x="671830" y="4681220"/>
            <a:ext cx="5374500" cy="443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g4e1359eda9_0_40:notes"/>
          <p:cNvSpPr txBox="1">
            <a:spLocks noGrp="1"/>
          </p:cNvSpPr>
          <p:nvPr>
            <p:ph type="sldNum" idx="12"/>
          </p:nvPr>
        </p:nvSpPr>
        <p:spPr>
          <a:xfrm>
            <a:off x="3805482" y="9360730"/>
            <a:ext cx="2911200" cy="49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4e1359eda9_0_274:notes"/>
          <p:cNvSpPr>
            <a:spLocks noGrp="1" noRot="1" noChangeAspect="1"/>
          </p:cNvSpPr>
          <p:nvPr>
            <p:ph type="sldImg" idx="2"/>
          </p:nvPr>
        </p:nvSpPr>
        <p:spPr>
          <a:xfrm>
            <a:off x="895350" y="739775"/>
            <a:ext cx="4927500" cy="3695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4e1359eda9_0_274:notes"/>
          <p:cNvSpPr txBox="1">
            <a:spLocks noGrp="1"/>
          </p:cNvSpPr>
          <p:nvPr>
            <p:ph type="body" idx="1"/>
          </p:nvPr>
        </p:nvSpPr>
        <p:spPr>
          <a:xfrm>
            <a:off x="671830" y="4681220"/>
            <a:ext cx="5374500" cy="443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g4e1359eda9_0_274:notes"/>
          <p:cNvSpPr txBox="1">
            <a:spLocks noGrp="1"/>
          </p:cNvSpPr>
          <p:nvPr>
            <p:ph type="sldNum" idx="12"/>
          </p:nvPr>
        </p:nvSpPr>
        <p:spPr>
          <a:xfrm>
            <a:off x="3805482" y="9360730"/>
            <a:ext cx="2911200" cy="49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8:notes"/>
          <p:cNvSpPr>
            <a:spLocks noGrp="1" noRot="1" noChangeAspect="1"/>
          </p:cNvSpPr>
          <p:nvPr>
            <p:ph type="sldImg" idx="2"/>
          </p:nvPr>
        </p:nvSpPr>
        <p:spPr>
          <a:xfrm>
            <a:off x="895350" y="739775"/>
            <a:ext cx="4927600" cy="3695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28:notes"/>
          <p:cNvSpPr txBox="1">
            <a:spLocks noGrp="1"/>
          </p:cNvSpPr>
          <p:nvPr>
            <p:ph type="body" idx="1"/>
          </p:nvPr>
        </p:nvSpPr>
        <p:spPr>
          <a:xfrm>
            <a:off x="671830" y="4681220"/>
            <a:ext cx="5374640" cy="443484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28:notes"/>
          <p:cNvSpPr txBox="1">
            <a:spLocks noGrp="1"/>
          </p:cNvSpPr>
          <p:nvPr>
            <p:ph type="sldNum" idx="12"/>
          </p:nvPr>
        </p:nvSpPr>
        <p:spPr>
          <a:xfrm>
            <a:off x="3805482" y="9360730"/>
            <a:ext cx="2911263" cy="49276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4b1e512663_0_5:notes"/>
          <p:cNvSpPr txBox="1">
            <a:spLocks noGrp="1"/>
          </p:cNvSpPr>
          <p:nvPr>
            <p:ph type="body" idx="1"/>
          </p:nvPr>
        </p:nvSpPr>
        <p:spPr>
          <a:xfrm>
            <a:off x="671830" y="4681220"/>
            <a:ext cx="5374500" cy="443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g4b1e512663_0_5:notes"/>
          <p:cNvSpPr>
            <a:spLocks noGrp="1" noRot="1" noChangeAspect="1"/>
          </p:cNvSpPr>
          <p:nvPr>
            <p:ph type="sldImg" idx="2"/>
          </p:nvPr>
        </p:nvSpPr>
        <p:spPr>
          <a:xfrm>
            <a:off x="895350" y="739775"/>
            <a:ext cx="4927500" cy="3695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notes"/>
          <p:cNvSpPr>
            <a:spLocks noGrp="1" noRot="1" noChangeAspect="1"/>
          </p:cNvSpPr>
          <p:nvPr>
            <p:ph type="sldImg" idx="2"/>
          </p:nvPr>
        </p:nvSpPr>
        <p:spPr>
          <a:xfrm>
            <a:off x="895350" y="739775"/>
            <a:ext cx="4927600" cy="3695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2:notes"/>
          <p:cNvSpPr txBox="1">
            <a:spLocks noGrp="1"/>
          </p:cNvSpPr>
          <p:nvPr>
            <p:ph type="body" idx="1"/>
          </p:nvPr>
        </p:nvSpPr>
        <p:spPr>
          <a:xfrm>
            <a:off x="671830" y="4681220"/>
            <a:ext cx="5374640" cy="443484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2:notes"/>
          <p:cNvSpPr txBox="1">
            <a:spLocks noGrp="1"/>
          </p:cNvSpPr>
          <p:nvPr>
            <p:ph type="sldNum" idx="12"/>
          </p:nvPr>
        </p:nvSpPr>
        <p:spPr>
          <a:xfrm>
            <a:off x="3805482" y="9360730"/>
            <a:ext cx="2911263" cy="49276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4e1359eda9_0_283:notes"/>
          <p:cNvSpPr>
            <a:spLocks noGrp="1" noRot="1" noChangeAspect="1"/>
          </p:cNvSpPr>
          <p:nvPr>
            <p:ph type="sldImg" idx="2"/>
          </p:nvPr>
        </p:nvSpPr>
        <p:spPr>
          <a:xfrm>
            <a:off x="895350" y="739775"/>
            <a:ext cx="4927500" cy="3695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4e1359eda9_0_283:notes"/>
          <p:cNvSpPr txBox="1">
            <a:spLocks noGrp="1"/>
          </p:cNvSpPr>
          <p:nvPr>
            <p:ph type="body" idx="1"/>
          </p:nvPr>
        </p:nvSpPr>
        <p:spPr>
          <a:xfrm>
            <a:off x="671830" y="4681220"/>
            <a:ext cx="5374500" cy="443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g4e1359eda9_0_283:notes"/>
          <p:cNvSpPr txBox="1">
            <a:spLocks noGrp="1"/>
          </p:cNvSpPr>
          <p:nvPr>
            <p:ph type="sldNum" idx="12"/>
          </p:nvPr>
        </p:nvSpPr>
        <p:spPr>
          <a:xfrm>
            <a:off x="3805482" y="9360730"/>
            <a:ext cx="2911200" cy="49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4dfb14902f_1_0:notes"/>
          <p:cNvSpPr txBox="1">
            <a:spLocks noGrp="1"/>
          </p:cNvSpPr>
          <p:nvPr>
            <p:ph type="body" idx="1"/>
          </p:nvPr>
        </p:nvSpPr>
        <p:spPr>
          <a:xfrm>
            <a:off x="671830" y="4681220"/>
            <a:ext cx="5374500" cy="443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g4dfb14902f_1_0:notes"/>
          <p:cNvSpPr>
            <a:spLocks noGrp="1" noRot="1" noChangeAspect="1"/>
          </p:cNvSpPr>
          <p:nvPr>
            <p:ph type="sldImg" idx="2"/>
          </p:nvPr>
        </p:nvSpPr>
        <p:spPr>
          <a:xfrm>
            <a:off x="895350" y="739775"/>
            <a:ext cx="4927500" cy="3695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4e1359eda9_0_293:notes"/>
          <p:cNvSpPr>
            <a:spLocks noGrp="1" noRot="1" noChangeAspect="1"/>
          </p:cNvSpPr>
          <p:nvPr>
            <p:ph type="sldImg" idx="2"/>
          </p:nvPr>
        </p:nvSpPr>
        <p:spPr>
          <a:xfrm>
            <a:off x="895350" y="739775"/>
            <a:ext cx="4927500" cy="3695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4e1359eda9_0_293:notes"/>
          <p:cNvSpPr txBox="1">
            <a:spLocks noGrp="1"/>
          </p:cNvSpPr>
          <p:nvPr>
            <p:ph type="body" idx="1"/>
          </p:nvPr>
        </p:nvSpPr>
        <p:spPr>
          <a:xfrm>
            <a:off x="671830" y="4681220"/>
            <a:ext cx="5374500" cy="443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g4e1359eda9_0_293:notes"/>
          <p:cNvSpPr txBox="1">
            <a:spLocks noGrp="1"/>
          </p:cNvSpPr>
          <p:nvPr>
            <p:ph type="sldNum" idx="12"/>
          </p:nvPr>
        </p:nvSpPr>
        <p:spPr>
          <a:xfrm>
            <a:off x="3805482" y="9360730"/>
            <a:ext cx="2911200" cy="49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4b1a562dcd_0_10:notes"/>
          <p:cNvSpPr>
            <a:spLocks noGrp="1" noRot="1" noChangeAspect="1"/>
          </p:cNvSpPr>
          <p:nvPr>
            <p:ph type="sldImg" idx="2"/>
          </p:nvPr>
        </p:nvSpPr>
        <p:spPr>
          <a:xfrm>
            <a:off x="895350" y="739775"/>
            <a:ext cx="4927500" cy="3695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g4b1a562dcd_0_10:notes"/>
          <p:cNvSpPr txBox="1">
            <a:spLocks noGrp="1"/>
          </p:cNvSpPr>
          <p:nvPr>
            <p:ph type="body" idx="1"/>
          </p:nvPr>
        </p:nvSpPr>
        <p:spPr>
          <a:xfrm>
            <a:off x="671830" y="4681220"/>
            <a:ext cx="5374500" cy="4434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g4b1a562dcd_0_10:notes"/>
          <p:cNvSpPr txBox="1">
            <a:spLocks noGrp="1"/>
          </p:cNvSpPr>
          <p:nvPr>
            <p:ph type="sldNum" idx="12"/>
          </p:nvPr>
        </p:nvSpPr>
        <p:spPr>
          <a:xfrm>
            <a:off x="3805482" y="9360730"/>
            <a:ext cx="2911200" cy="49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4e88471fc3_0_6:notes"/>
          <p:cNvSpPr>
            <a:spLocks noGrp="1" noRot="1" noChangeAspect="1"/>
          </p:cNvSpPr>
          <p:nvPr>
            <p:ph type="sldImg" idx="2"/>
          </p:nvPr>
        </p:nvSpPr>
        <p:spPr>
          <a:xfrm>
            <a:off x="895350" y="739775"/>
            <a:ext cx="4927500" cy="3695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4e88471fc3_0_6:notes"/>
          <p:cNvSpPr txBox="1">
            <a:spLocks noGrp="1"/>
          </p:cNvSpPr>
          <p:nvPr>
            <p:ph type="body" idx="1"/>
          </p:nvPr>
        </p:nvSpPr>
        <p:spPr>
          <a:xfrm>
            <a:off x="671830" y="4681220"/>
            <a:ext cx="5374500" cy="443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g4e88471fc3_0_6:notes"/>
          <p:cNvSpPr txBox="1">
            <a:spLocks noGrp="1"/>
          </p:cNvSpPr>
          <p:nvPr>
            <p:ph type="sldNum" idx="12"/>
          </p:nvPr>
        </p:nvSpPr>
        <p:spPr>
          <a:xfrm>
            <a:off x="3805482" y="9360730"/>
            <a:ext cx="2911200" cy="49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4e1359eda9_0_310:notes"/>
          <p:cNvSpPr>
            <a:spLocks noGrp="1" noRot="1" noChangeAspect="1"/>
          </p:cNvSpPr>
          <p:nvPr>
            <p:ph type="sldImg" idx="2"/>
          </p:nvPr>
        </p:nvSpPr>
        <p:spPr>
          <a:xfrm>
            <a:off x="895350" y="739775"/>
            <a:ext cx="4927500" cy="3695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4e1359eda9_0_310:notes"/>
          <p:cNvSpPr txBox="1">
            <a:spLocks noGrp="1"/>
          </p:cNvSpPr>
          <p:nvPr>
            <p:ph type="body" idx="1"/>
          </p:nvPr>
        </p:nvSpPr>
        <p:spPr>
          <a:xfrm>
            <a:off x="671830" y="4681220"/>
            <a:ext cx="5374500" cy="443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g4e1359eda9_0_310:notes"/>
          <p:cNvSpPr txBox="1">
            <a:spLocks noGrp="1"/>
          </p:cNvSpPr>
          <p:nvPr>
            <p:ph type="sldNum" idx="12"/>
          </p:nvPr>
        </p:nvSpPr>
        <p:spPr>
          <a:xfrm>
            <a:off x="3805482" y="9360730"/>
            <a:ext cx="2911200" cy="49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4e1359eda9_0_331:notes"/>
          <p:cNvSpPr>
            <a:spLocks noGrp="1" noRot="1" noChangeAspect="1"/>
          </p:cNvSpPr>
          <p:nvPr>
            <p:ph type="sldImg" idx="2"/>
          </p:nvPr>
        </p:nvSpPr>
        <p:spPr>
          <a:xfrm>
            <a:off x="895350" y="739775"/>
            <a:ext cx="4927500" cy="3695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4e1359eda9_0_331:notes"/>
          <p:cNvSpPr txBox="1">
            <a:spLocks noGrp="1"/>
          </p:cNvSpPr>
          <p:nvPr>
            <p:ph type="body" idx="1"/>
          </p:nvPr>
        </p:nvSpPr>
        <p:spPr>
          <a:xfrm>
            <a:off x="671830" y="4681220"/>
            <a:ext cx="5374500" cy="443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g4e1359eda9_0_331:notes"/>
          <p:cNvSpPr txBox="1">
            <a:spLocks noGrp="1"/>
          </p:cNvSpPr>
          <p:nvPr>
            <p:ph type="sldNum" idx="12"/>
          </p:nvPr>
        </p:nvSpPr>
        <p:spPr>
          <a:xfrm>
            <a:off x="3805482" y="9360730"/>
            <a:ext cx="2911200" cy="49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4f342dc23a_2_0:notes"/>
          <p:cNvSpPr>
            <a:spLocks noGrp="1" noRot="1" noChangeAspect="1"/>
          </p:cNvSpPr>
          <p:nvPr>
            <p:ph type="sldImg" idx="2"/>
          </p:nvPr>
        </p:nvSpPr>
        <p:spPr>
          <a:xfrm>
            <a:off x="895350" y="739775"/>
            <a:ext cx="4927500" cy="3695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4f342dc23a_2_0:notes"/>
          <p:cNvSpPr txBox="1">
            <a:spLocks noGrp="1"/>
          </p:cNvSpPr>
          <p:nvPr>
            <p:ph type="body" idx="1"/>
          </p:nvPr>
        </p:nvSpPr>
        <p:spPr>
          <a:xfrm>
            <a:off x="671830" y="4681220"/>
            <a:ext cx="5374500" cy="443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g4f342dc23a_2_0:notes"/>
          <p:cNvSpPr txBox="1">
            <a:spLocks noGrp="1"/>
          </p:cNvSpPr>
          <p:nvPr>
            <p:ph type="sldNum" idx="12"/>
          </p:nvPr>
        </p:nvSpPr>
        <p:spPr>
          <a:xfrm>
            <a:off x="3805482" y="9360730"/>
            <a:ext cx="2911200" cy="49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4e1359eda9_0_322:notes"/>
          <p:cNvSpPr>
            <a:spLocks noGrp="1" noRot="1" noChangeAspect="1"/>
          </p:cNvSpPr>
          <p:nvPr>
            <p:ph type="sldImg" idx="2"/>
          </p:nvPr>
        </p:nvSpPr>
        <p:spPr>
          <a:xfrm>
            <a:off x="895350" y="739775"/>
            <a:ext cx="4927500" cy="3695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4e1359eda9_0_322:notes"/>
          <p:cNvSpPr txBox="1">
            <a:spLocks noGrp="1"/>
          </p:cNvSpPr>
          <p:nvPr>
            <p:ph type="body" idx="1"/>
          </p:nvPr>
        </p:nvSpPr>
        <p:spPr>
          <a:xfrm>
            <a:off x="671830" y="4681220"/>
            <a:ext cx="5374500" cy="443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0" name="Google Shape;390;g4e1359eda9_0_322:notes"/>
          <p:cNvSpPr txBox="1">
            <a:spLocks noGrp="1"/>
          </p:cNvSpPr>
          <p:nvPr>
            <p:ph type="sldNum" idx="12"/>
          </p:nvPr>
        </p:nvSpPr>
        <p:spPr>
          <a:xfrm>
            <a:off x="3805482" y="9360730"/>
            <a:ext cx="2911200" cy="49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4e1359eda9_0_345:notes"/>
          <p:cNvSpPr>
            <a:spLocks noGrp="1" noRot="1" noChangeAspect="1"/>
          </p:cNvSpPr>
          <p:nvPr>
            <p:ph type="sldImg" idx="2"/>
          </p:nvPr>
        </p:nvSpPr>
        <p:spPr>
          <a:xfrm>
            <a:off x="895350" y="739775"/>
            <a:ext cx="4927500" cy="3695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4e1359eda9_0_345:notes"/>
          <p:cNvSpPr txBox="1">
            <a:spLocks noGrp="1"/>
          </p:cNvSpPr>
          <p:nvPr>
            <p:ph type="body" idx="1"/>
          </p:nvPr>
        </p:nvSpPr>
        <p:spPr>
          <a:xfrm>
            <a:off x="671830" y="4681220"/>
            <a:ext cx="5374500" cy="443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g4e1359eda9_0_345:notes"/>
          <p:cNvSpPr txBox="1">
            <a:spLocks noGrp="1"/>
          </p:cNvSpPr>
          <p:nvPr>
            <p:ph type="sldNum" idx="12"/>
          </p:nvPr>
        </p:nvSpPr>
        <p:spPr>
          <a:xfrm>
            <a:off x="3805482" y="9360730"/>
            <a:ext cx="2911200" cy="49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4dfb14902f_0_0:notes"/>
          <p:cNvSpPr>
            <a:spLocks noGrp="1" noRot="1" noChangeAspect="1"/>
          </p:cNvSpPr>
          <p:nvPr>
            <p:ph type="sldImg" idx="2"/>
          </p:nvPr>
        </p:nvSpPr>
        <p:spPr>
          <a:xfrm>
            <a:off x="895350" y="739775"/>
            <a:ext cx="4927500" cy="3695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4dfb14902f_0_0:notes"/>
          <p:cNvSpPr txBox="1">
            <a:spLocks noGrp="1"/>
          </p:cNvSpPr>
          <p:nvPr>
            <p:ph type="body" idx="1"/>
          </p:nvPr>
        </p:nvSpPr>
        <p:spPr>
          <a:xfrm>
            <a:off x="671830" y="4681220"/>
            <a:ext cx="5374500" cy="4434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g4dfb14902f_0_0:notes"/>
          <p:cNvSpPr txBox="1">
            <a:spLocks noGrp="1"/>
          </p:cNvSpPr>
          <p:nvPr>
            <p:ph type="sldNum" idx="12"/>
          </p:nvPr>
        </p:nvSpPr>
        <p:spPr>
          <a:xfrm>
            <a:off x="3805482" y="9360730"/>
            <a:ext cx="2911200" cy="49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60:notes"/>
          <p:cNvSpPr>
            <a:spLocks noGrp="1" noRot="1" noChangeAspect="1"/>
          </p:cNvSpPr>
          <p:nvPr>
            <p:ph type="sldImg" idx="2"/>
          </p:nvPr>
        </p:nvSpPr>
        <p:spPr>
          <a:xfrm>
            <a:off x="895350" y="739775"/>
            <a:ext cx="4927600" cy="3695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3" name="Google Shape;403;p60:notes"/>
          <p:cNvSpPr txBox="1">
            <a:spLocks noGrp="1"/>
          </p:cNvSpPr>
          <p:nvPr>
            <p:ph type="body" idx="1"/>
          </p:nvPr>
        </p:nvSpPr>
        <p:spPr>
          <a:xfrm>
            <a:off x="671830" y="4681220"/>
            <a:ext cx="5374640" cy="443484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60:notes"/>
          <p:cNvSpPr txBox="1">
            <a:spLocks noGrp="1"/>
          </p:cNvSpPr>
          <p:nvPr>
            <p:ph type="sldNum" idx="12"/>
          </p:nvPr>
        </p:nvSpPr>
        <p:spPr>
          <a:xfrm>
            <a:off x="3805482" y="9360730"/>
            <a:ext cx="2911263" cy="49276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61:notes"/>
          <p:cNvSpPr>
            <a:spLocks noGrp="1" noRot="1" noChangeAspect="1"/>
          </p:cNvSpPr>
          <p:nvPr>
            <p:ph type="sldImg" idx="2"/>
          </p:nvPr>
        </p:nvSpPr>
        <p:spPr>
          <a:xfrm>
            <a:off x="895350" y="739775"/>
            <a:ext cx="4927600" cy="3695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9" name="Google Shape;409;p61:notes"/>
          <p:cNvSpPr txBox="1">
            <a:spLocks noGrp="1"/>
          </p:cNvSpPr>
          <p:nvPr>
            <p:ph type="body" idx="1"/>
          </p:nvPr>
        </p:nvSpPr>
        <p:spPr>
          <a:xfrm>
            <a:off x="671830" y="4681220"/>
            <a:ext cx="5374640" cy="443484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61:notes"/>
          <p:cNvSpPr txBox="1">
            <a:spLocks noGrp="1"/>
          </p:cNvSpPr>
          <p:nvPr>
            <p:ph type="sldNum" idx="12"/>
          </p:nvPr>
        </p:nvSpPr>
        <p:spPr>
          <a:xfrm>
            <a:off x="3805482" y="9360730"/>
            <a:ext cx="2911263" cy="49276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solidFill>
                  <a:srgbClr val="000000"/>
                </a:solidFill>
              </a:rPr>
              <a:t>31</a:t>
            </a:fld>
            <a:endParaRPr>
              <a:solidFill>
                <a:srgbClr val="000000"/>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62:notes"/>
          <p:cNvSpPr>
            <a:spLocks noGrp="1" noRot="1" noChangeAspect="1"/>
          </p:cNvSpPr>
          <p:nvPr>
            <p:ph type="sldImg" idx="2"/>
          </p:nvPr>
        </p:nvSpPr>
        <p:spPr>
          <a:xfrm>
            <a:off x="895350" y="739775"/>
            <a:ext cx="4927600" cy="3695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7" name="Google Shape;417;p62:notes"/>
          <p:cNvSpPr txBox="1">
            <a:spLocks noGrp="1"/>
          </p:cNvSpPr>
          <p:nvPr>
            <p:ph type="body" idx="1"/>
          </p:nvPr>
        </p:nvSpPr>
        <p:spPr>
          <a:xfrm>
            <a:off x="671830" y="4681220"/>
            <a:ext cx="5374640" cy="443484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nl-NL"/>
              <a:t>Logo Joinup: https://joinup.ec.europa.eu/contact</a:t>
            </a:r>
            <a:endParaRPr/>
          </a:p>
          <a:p>
            <a:pPr marL="0" lvl="0" indent="0" algn="l" rtl="0">
              <a:spcBef>
                <a:spcPts val="0"/>
              </a:spcBef>
              <a:spcAft>
                <a:spcPts val="0"/>
              </a:spcAft>
              <a:buNone/>
            </a:pPr>
            <a:r>
              <a:rPr lang="nl-NL"/>
              <a:t>Logo GitHub: https://commons.wikimedia.org/wiki/File:Github.com-SunghanKim.png</a:t>
            </a:r>
            <a:endParaRPr/>
          </a:p>
          <a:p>
            <a:pPr marL="0" lvl="0" indent="0" algn="l" rtl="0">
              <a:spcBef>
                <a:spcPts val="0"/>
              </a:spcBef>
              <a:spcAft>
                <a:spcPts val="0"/>
              </a:spcAft>
              <a:buNone/>
            </a:pPr>
            <a:endParaRPr/>
          </a:p>
        </p:txBody>
      </p:sp>
      <p:sp>
        <p:nvSpPr>
          <p:cNvPr id="418" name="Google Shape;418;p62:notes"/>
          <p:cNvSpPr txBox="1">
            <a:spLocks noGrp="1"/>
          </p:cNvSpPr>
          <p:nvPr>
            <p:ph type="sldNum" idx="12"/>
          </p:nvPr>
        </p:nvSpPr>
        <p:spPr>
          <a:xfrm>
            <a:off x="3805482" y="9360730"/>
            <a:ext cx="2911263" cy="49276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t>32</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4e1359eda9_0_10:notes"/>
          <p:cNvSpPr>
            <a:spLocks noGrp="1" noRot="1" noChangeAspect="1"/>
          </p:cNvSpPr>
          <p:nvPr>
            <p:ph type="sldImg" idx="2"/>
          </p:nvPr>
        </p:nvSpPr>
        <p:spPr>
          <a:xfrm>
            <a:off x="895350" y="739775"/>
            <a:ext cx="4927500" cy="3695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4e1359eda9_0_10:notes"/>
          <p:cNvSpPr txBox="1">
            <a:spLocks noGrp="1"/>
          </p:cNvSpPr>
          <p:nvPr>
            <p:ph type="body" idx="1"/>
          </p:nvPr>
        </p:nvSpPr>
        <p:spPr>
          <a:xfrm>
            <a:off x="671830" y="4681220"/>
            <a:ext cx="5374500" cy="443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g4e1359eda9_0_10:notes"/>
          <p:cNvSpPr txBox="1">
            <a:spLocks noGrp="1"/>
          </p:cNvSpPr>
          <p:nvPr>
            <p:ph type="sldNum" idx="12"/>
          </p:nvPr>
        </p:nvSpPr>
        <p:spPr>
          <a:xfrm>
            <a:off x="3805482" y="9360730"/>
            <a:ext cx="2911200" cy="49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3:notes"/>
          <p:cNvSpPr>
            <a:spLocks noGrp="1" noRot="1" noChangeAspect="1"/>
          </p:cNvSpPr>
          <p:nvPr>
            <p:ph type="sldImg" idx="2"/>
          </p:nvPr>
        </p:nvSpPr>
        <p:spPr>
          <a:xfrm>
            <a:off x="895350" y="739775"/>
            <a:ext cx="4927600" cy="3695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p3:notes"/>
          <p:cNvSpPr txBox="1">
            <a:spLocks noGrp="1"/>
          </p:cNvSpPr>
          <p:nvPr>
            <p:ph type="body" idx="1"/>
          </p:nvPr>
        </p:nvSpPr>
        <p:spPr>
          <a:xfrm>
            <a:off x="671830" y="4681220"/>
            <a:ext cx="5374640" cy="443484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3:notes"/>
          <p:cNvSpPr txBox="1">
            <a:spLocks noGrp="1"/>
          </p:cNvSpPr>
          <p:nvPr>
            <p:ph type="sldNum" idx="12"/>
          </p:nvPr>
        </p:nvSpPr>
        <p:spPr>
          <a:xfrm>
            <a:off x="3805482" y="9360730"/>
            <a:ext cx="2911263" cy="49276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9:notes"/>
          <p:cNvSpPr>
            <a:spLocks noGrp="1" noRot="1" noChangeAspect="1"/>
          </p:cNvSpPr>
          <p:nvPr>
            <p:ph type="sldImg" idx="2"/>
          </p:nvPr>
        </p:nvSpPr>
        <p:spPr>
          <a:xfrm>
            <a:off x="895350" y="739775"/>
            <a:ext cx="4927600" cy="3695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p29:notes"/>
          <p:cNvSpPr txBox="1">
            <a:spLocks noGrp="1"/>
          </p:cNvSpPr>
          <p:nvPr>
            <p:ph type="body" idx="1"/>
          </p:nvPr>
        </p:nvSpPr>
        <p:spPr>
          <a:xfrm>
            <a:off x="671830" y="4681220"/>
            <a:ext cx="5374640" cy="443484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9:notes"/>
          <p:cNvSpPr txBox="1">
            <a:spLocks noGrp="1"/>
          </p:cNvSpPr>
          <p:nvPr>
            <p:ph type="sldNum" idx="12"/>
          </p:nvPr>
        </p:nvSpPr>
        <p:spPr>
          <a:xfrm>
            <a:off x="3805482" y="9360730"/>
            <a:ext cx="2911263" cy="49276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solidFill>
                  <a:srgbClr val="000000"/>
                </a:solidFill>
              </a:rPr>
              <a:t>6</a:t>
            </a:fld>
            <a:endParaRPr>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4f342dc23a_3_10:notes"/>
          <p:cNvSpPr>
            <a:spLocks noGrp="1" noRot="1" noChangeAspect="1"/>
          </p:cNvSpPr>
          <p:nvPr>
            <p:ph type="sldImg" idx="2"/>
          </p:nvPr>
        </p:nvSpPr>
        <p:spPr>
          <a:xfrm>
            <a:off x="895350" y="739775"/>
            <a:ext cx="4927500" cy="3695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4f342dc23a_3_10:notes"/>
          <p:cNvSpPr txBox="1">
            <a:spLocks noGrp="1"/>
          </p:cNvSpPr>
          <p:nvPr>
            <p:ph type="body" idx="1"/>
          </p:nvPr>
        </p:nvSpPr>
        <p:spPr>
          <a:xfrm>
            <a:off x="671830" y="4681220"/>
            <a:ext cx="5374500" cy="443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4f342dc23a_3_10:notes"/>
          <p:cNvSpPr txBox="1">
            <a:spLocks noGrp="1"/>
          </p:cNvSpPr>
          <p:nvPr>
            <p:ph type="sldNum" idx="12"/>
          </p:nvPr>
        </p:nvSpPr>
        <p:spPr>
          <a:xfrm>
            <a:off x="3805482" y="9360730"/>
            <a:ext cx="2911200" cy="49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f342dc23a_3_26:notes"/>
          <p:cNvSpPr>
            <a:spLocks noGrp="1" noRot="1" noChangeAspect="1"/>
          </p:cNvSpPr>
          <p:nvPr>
            <p:ph type="sldImg" idx="2"/>
          </p:nvPr>
        </p:nvSpPr>
        <p:spPr>
          <a:xfrm>
            <a:off x="895350" y="739775"/>
            <a:ext cx="4927500" cy="3695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f342dc23a_3_26:notes"/>
          <p:cNvSpPr txBox="1">
            <a:spLocks noGrp="1"/>
          </p:cNvSpPr>
          <p:nvPr>
            <p:ph type="body" idx="1"/>
          </p:nvPr>
        </p:nvSpPr>
        <p:spPr>
          <a:xfrm>
            <a:off x="671830" y="4681220"/>
            <a:ext cx="5374500" cy="443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g4f342dc23a_3_26:notes"/>
          <p:cNvSpPr txBox="1">
            <a:spLocks noGrp="1"/>
          </p:cNvSpPr>
          <p:nvPr>
            <p:ph type="sldNum" idx="12"/>
          </p:nvPr>
        </p:nvSpPr>
        <p:spPr>
          <a:xfrm>
            <a:off x="3805482" y="9360730"/>
            <a:ext cx="2911200" cy="49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4dfb14902f_7_10:notes"/>
          <p:cNvSpPr txBox="1">
            <a:spLocks noGrp="1"/>
          </p:cNvSpPr>
          <p:nvPr>
            <p:ph type="body" idx="1"/>
          </p:nvPr>
        </p:nvSpPr>
        <p:spPr>
          <a:xfrm>
            <a:off x="671830" y="4681220"/>
            <a:ext cx="5374500" cy="443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nl-NL"/>
              <a:t>Talk about the difficulties / examples of possible discussion points</a:t>
            </a:r>
            <a:endParaRPr sz="1100"/>
          </a:p>
          <a:p>
            <a:pPr marL="457200" lvl="0" indent="-317500" algn="l" rtl="0">
              <a:lnSpc>
                <a:spcPct val="115000"/>
              </a:lnSpc>
              <a:spcBef>
                <a:spcPts val="0"/>
              </a:spcBef>
              <a:spcAft>
                <a:spcPts val="0"/>
              </a:spcAft>
              <a:buClr>
                <a:schemeClr val="dk1"/>
              </a:buClr>
              <a:buSzPts val="1400"/>
              <a:buChar char="-"/>
            </a:pPr>
            <a:r>
              <a:rPr lang="nl-NL" sz="1100"/>
              <a:t>Should all terms be completely independent from each other or can a public service be categorised within multiple generic public services (i.e. tags)? </a:t>
            </a:r>
            <a:endParaRPr/>
          </a:p>
        </p:txBody>
      </p:sp>
      <p:sp>
        <p:nvSpPr>
          <p:cNvPr id="233" name="Google Shape;233;g4dfb14902f_7_10:notes"/>
          <p:cNvSpPr>
            <a:spLocks noGrp="1" noRot="1" noChangeAspect="1"/>
          </p:cNvSpPr>
          <p:nvPr>
            <p:ph type="sldImg" idx="2"/>
          </p:nvPr>
        </p:nvSpPr>
        <p:spPr>
          <a:xfrm>
            <a:off x="895350" y="739775"/>
            <a:ext cx="4927500" cy="3695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1">
  <p:cSld name="1_Title 1">
    <p:spTree>
      <p:nvGrpSpPr>
        <p:cNvPr id="1" name="Shape 15"/>
        <p:cNvGrpSpPr/>
        <p:nvPr/>
      </p:nvGrpSpPr>
      <p:grpSpPr>
        <a:xfrm>
          <a:off x="0" y="0"/>
          <a:ext cx="0" cy="0"/>
          <a:chOff x="0" y="0"/>
          <a:chExt cx="0" cy="0"/>
        </a:xfrm>
      </p:grpSpPr>
      <p:pic>
        <p:nvPicPr>
          <p:cNvPr id="16" name="Google Shape;16;p2" descr="ISA2-visual.png"/>
          <p:cNvPicPr preferRelativeResize="0"/>
          <p:nvPr/>
        </p:nvPicPr>
        <p:blipFill rotWithShape="1">
          <a:blip r:embed="rId2">
            <a:alphaModFix/>
          </a:blip>
          <a:srcRect l="2" r="48031"/>
          <a:stretch/>
        </p:blipFill>
        <p:spPr>
          <a:xfrm>
            <a:off x="4427984" y="1092200"/>
            <a:ext cx="4752000" cy="5802322"/>
          </a:xfrm>
          <a:prstGeom prst="rect">
            <a:avLst/>
          </a:prstGeom>
          <a:noFill/>
          <a:ln>
            <a:noFill/>
          </a:ln>
        </p:spPr>
      </p:pic>
      <p:sp>
        <p:nvSpPr>
          <p:cNvPr id="17" name="Google Shape;17;p2"/>
          <p:cNvSpPr/>
          <p:nvPr/>
        </p:nvSpPr>
        <p:spPr>
          <a:xfrm>
            <a:off x="-12699" y="1095377"/>
            <a:ext cx="4923366" cy="5762625"/>
          </a:xfrm>
          <a:prstGeom prst="rect">
            <a:avLst/>
          </a:prstGeom>
          <a:solidFill>
            <a:srgbClr val="95C1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p:txBody>
      </p:sp>
      <p:pic>
        <p:nvPicPr>
          <p:cNvPr id="18" name="Google Shape;18;p2" descr="ISA2-foother.png"/>
          <p:cNvPicPr preferRelativeResize="0"/>
          <p:nvPr/>
        </p:nvPicPr>
        <p:blipFill rotWithShape="1">
          <a:blip r:embed="rId3">
            <a:alphaModFix/>
          </a:blip>
          <a:srcRect/>
          <a:stretch/>
        </p:blipFill>
        <p:spPr>
          <a:xfrm>
            <a:off x="4237361" y="6432550"/>
            <a:ext cx="675947" cy="460800"/>
          </a:xfrm>
          <a:prstGeom prst="rect">
            <a:avLst/>
          </a:prstGeom>
          <a:noFill/>
          <a:ln>
            <a:noFill/>
          </a:ln>
        </p:spPr>
      </p:pic>
      <p:pic>
        <p:nvPicPr>
          <p:cNvPr id="19" name="Google Shape;19;p2" descr="ISA2-logo-EC.png"/>
          <p:cNvPicPr preferRelativeResize="0"/>
          <p:nvPr/>
        </p:nvPicPr>
        <p:blipFill rotWithShape="1">
          <a:blip r:embed="rId4">
            <a:alphaModFix/>
          </a:blip>
          <a:srcRect/>
          <a:stretch/>
        </p:blipFill>
        <p:spPr>
          <a:xfrm>
            <a:off x="3588555" y="16520"/>
            <a:ext cx="1972508" cy="1393874"/>
          </a:xfrm>
          <a:prstGeom prst="rect">
            <a:avLst/>
          </a:prstGeom>
          <a:noFill/>
          <a:ln>
            <a:noFill/>
          </a:ln>
        </p:spPr>
      </p:pic>
      <p:sp>
        <p:nvSpPr>
          <p:cNvPr id="20" name="Google Shape;20;p2"/>
          <p:cNvSpPr txBox="1">
            <a:spLocks noGrp="1"/>
          </p:cNvSpPr>
          <p:nvPr>
            <p:ph type="title"/>
          </p:nvPr>
        </p:nvSpPr>
        <p:spPr>
          <a:xfrm>
            <a:off x="457201" y="1905000"/>
            <a:ext cx="3744416" cy="2088232"/>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sz="7600">
                <a:solidFill>
                  <a:srgbClr val="FFD62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body" idx="1"/>
          </p:nvPr>
        </p:nvSpPr>
        <p:spPr>
          <a:xfrm>
            <a:off x="467545" y="3933056"/>
            <a:ext cx="3744416" cy="1872208"/>
          </a:xfrm>
          <a:prstGeom prst="rect">
            <a:avLst/>
          </a:prstGeom>
          <a:noFill/>
          <a:ln>
            <a:noFill/>
          </a:ln>
        </p:spPr>
        <p:txBody>
          <a:bodyPr spcFirstLastPara="1" wrap="square" lIns="91425" tIns="45700" rIns="91425" bIns="45700" anchor="t" anchorCtr="0"/>
          <a:lstStyle>
            <a:lvl1pPr marL="457200" lvl="0" indent="-228600" algn="l">
              <a:spcBef>
                <a:spcPts val="600"/>
              </a:spcBef>
              <a:spcAft>
                <a:spcPts val="0"/>
              </a:spcAft>
              <a:buSzPts val="3000"/>
              <a:buFont typeface="Verdana"/>
              <a:buNone/>
              <a:defRPr sz="3000" b="1" i="0">
                <a:solidFill>
                  <a:schemeClr val="lt1"/>
                </a:solidFill>
              </a:defRPr>
            </a:lvl1pPr>
            <a:lvl2pPr marL="914400" lvl="1" indent="-342900" algn="l">
              <a:spcBef>
                <a:spcPts val="360"/>
              </a:spcBef>
              <a:spcAft>
                <a:spcPts val="0"/>
              </a:spcAft>
              <a:buSzPts val="1800"/>
              <a:buChar char="o"/>
              <a:defRPr/>
            </a:lvl2pPr>
            <a:lvl3pPr marL="1371600" lvl="2" indent="-419100" algn="l">
              <a:spcBef>
                <a:spcPts val="600"/>
              </a:spcBef>
              <a:spcAft>
                <a:spcPts val="0"/>
              </a:spcAft>
              <a:buClr>
                <a:schemeClr val="lt1"/>
              </a:buClr>
              <a:buSzPts val="3000"/>
              <a:buFont typeface="Verdana"/>
              <a:buChar char="-"/>
              <a:defRPr sz="3000" b="1">
                <a:solidFill>
                  <a:schemeClr val="lt1"/>
                </a:solidFill>
              </a:defRPr>
            </a:lvl3pPr>
            <a:lvl4pPr marL="1828800" lvl="3" indent="-228600" algn="l">
              <a:spcBef>
                <a:spcPts val="360"/>
              </a:spcBef>
              <a:spcAft>
                <a:spcPts val="0"/>
              </a:spcAft>
              <a:buClr>
                <a:srgbClr val="1D4D8D"/>
              </a:buClr>
              <a:buSzPts val="1800"/>
              <a:buNone/>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2"/>
          <p:cNvSpPr txBox="1">
            <a:spLocks noGrp="1"/>
          </p:cNvSpPr>
          <p:nvPr>
            <p:ph type="dt" idx="10"/>
          </p:nvPr>
        </p:nvSpPr>
        <p:spPr>
          <a:xfrm>
            <a:off x="457200" y="5517232"/>
            <a:ext cx="3754760" cy="116084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95"/>
        <p:cNvGrpSpPr/>
        <p:nvPr/>
      </p:nvGrpSpPr>
      <p:grpSpPr>
        <a:xfrm>
          <a:off x="0" y="0"/>
          <a:ext cx="0" cy="0"/>
          <a:chOff x="0" y="0"/>
          <a:chExt cx="0" cy="0"/>
        </a:xfrm>
      </p:grpSpPr>
      <p:sp>
        <p:nvSpPr>
          <p:cNvPr id="96" name="Google Shape;96;p11"/>
          <p:cNvSpPr/>
          <p:nvPr/>
        </p:nvSpPr>
        <p:spPr>
          <a:xfrm>
            <a:off x="0" y="2"/>
            <a:ext cx="9144000" cy="989013"/>
          </a:xfrm>
          <a:prstGeom prst="rect">
            <a:avLst/>
          </a:prstGeom>
          <a:solidFill>
            <a:srgbClr val="95C1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p:txBody>
      </p:sp>
      <p:sp>
        <p:nvSpPr>
          <p:cNvPr id="97" name="Google Shape;97;p11"/>
          <p:cNvSpPr txBox="1">
            <a:spLocks noGrp="1"/>
          </p:cNvSpPr>
          <p:nvPr>
            <p:ph type="dt" idx="10"/>
          </p:nvPr>
        </p:nvSpPr>
        <p:spPr>
          <a:xfrm>
            <a:off x="457200" y="6134497"/>
            <a:ext cx="2133600" cy="476250"/>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sz="1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1"/>
          <p:cNvSpPr txBox="1">
            <a:spLocks noGrp="1"/>
          </p:cNvSpPr>
          <p:nvPr>
            <p:ph type="ftr" idx="11"/>
          </p:nvPr>
        </p:nvSpPr>
        <p:spPr>
          <a:xfrm>
            <a:off x="3124200" y="6134497"/>
            <a:ext cx="2895600" cy="476250"/>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sz="1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1"/>
          <p:cNvSpPr txBox="1">
            <a:spLocks noGrp="1"/>
          </p:cNvSpPr>
          <p:nvPr>
            <p:ph type="sldNum" idx="12"/>
          </p:nvPr>
        </p:nvSpPr>
        <p:spPr>
          <a:xfrm>
            <a:off x="6553200" y="6134497"/>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600" b="0">
                <a:solidFill>
                  <a:srgbClr val="1D4D8D"/>
                </a:solidFill>
                <a:latin typeface="Verdana"/>
                <a:ea typeface="Verdana"/>
                <a:cs typeface="Verdana"/>
                <a:sym typeface="Verdana"/>
              </a:defRPr>
            </a:lvl1pPr>
            <a:lvl2pPr marL="0" marR="0" lvl="1" indent="0" algn="r">
              <a:spcBef>
                <a:spcPts val="0"/>
              </a:spcBef>
              <a:buNone/>
              <a:defRPr sz="1600" b="0">
                <a:solidFill>
                  <a:srgbClr val="1D4D8D"/>
                </a:solidFill>
                <a:latin typeface="Verdana"/>
                <a:ea typeface="Verdana"/>
                <a:cs typeface="Verdana"/>
                <a:sym typeface="Verdana"/>
              </a:defRPr>
            </a:lvl2pPr>
            <a:lvl3pPr marL="0" marR="0" lvl="2" indent="0" algn="r">
              <a:spcBef>
                <a:spcPts val="0"/>
              </a:spcBef>
              <a:buNone/>
              <a:defRPr sz="1600" b="0">
                <a:solidFill>
                  <a:srgbClr val="1D4D8D"/>
                </a:solidFill>
                <a:latin typeface="Verdana"/>
                <a:ea typeface="Verdana"/>
                <a:cs typeface="Verdana"/>
                <a:sym typeface="Verdana"/>
              </a:defRPr>
            </a:lvl3pPr>
            <a:lvl4pPr marL="0" marR="0" lvl="3" indent="0" algn="r">
              <a:spcBef>
                <a:spcPts val="0"/>
              </a:spcBef>
              <a:buNone/>
              <a:defRPr sz="1600" b="0">
                <a:solidFill>
                  <a:srgbClr val="1D4D8D"/>
                </a:solidFill>
                <a:latin typeface="Verdana"/>
                <a:ea typeface="Verdana"/>
                <a:cs typeface="Verdana"/>
                <a:sym typeface="Verdana"/>
              </a:defRPr>
            </a:lvl4pPr>
            <a:lvl5pPr marL="0" marR="0" lvl="4" indent="0" algn="r">
              <a:spcBef>
                <a:spcPts val="0"/>
              </a:spcBef>
              <a:buNone/>
              <a:defRPr sz="1600" b="0">
                <a:solidFill>
                  <a:srgbClr val="1D4D8D"/>
                </a:solidFill>
                <a:latin typeface="Verdana"/>
                <a:ea typeface="Verdana"/>
                <a:cs typeface="Verdana"/>
                <a:sym typeface="Verdana"/>
              </a:defRPr>
            </a:lvl5pPr>
            <a:lvl6pPr marL="0" marR="0" lvl="5" indent="0" algn="r">
              <a:spcBef>
                <a:spcPts val="0"/>
              </a:spcBef>
              <a:buNone/>
              <a:defRPr sz="1600" b="0">
                <a:solidFill>
                  <a:srgbClr val="1D4D8D"/>
                </a:solidFill>
                <a:latin typeface="Verdana"/>
                <a:ea typeface="Verdana"/>
                <a:cs typeface="Verdana"/>
                <a:sym typeface="Verdana"/>
              </a:defRPr>
            </a:lvl6pPr>
            <a:lvl7pPr marL="0" marR="0" lvl="6" indent="0" algn="r">
              <a:spcBef>
                <a:spcPts val="0"/>
              </a:spcBef>
              <a:buNone/>
              <a:defRPr sz="1600" b="0">
                <a:solidFill>
                  <a:srgbClr val="1D4D8D"/>
                </a:solidFill>
                <a:latin typeface="Verdana"/>
                <a:ea typeface="Verdana"/>
                <a:cs typeface="Verdana"/>
                <a:sym typeface="Verdana"/>
              </a:defRPr>
            </a:lvl7pPr>
            <a:lvl8pPr marL="0" marR="0" lvl="7" indent="0" algn="r">
              <a:spcBef>
                <a:spcPts val="0"/>
              </a:spcBef>
              <a:buNone/>
              <a:defRPr sz="1600" b="0">
                <a:solidFill>
                  <a:srgbClr val="1D4D8D"/>
                </a:solidFill>
                <a:latin typeface="Verdana"/>
                <a:ea typeface="Verdana"/>
                <a:cs typeface="Verdana"/>
                <a:sym typeface="Verdana"/>
              </a:defRPr>
            </a:lvl8pPr>
            <a:lvl9pPr marL="0" marR="0" lvl="8" indent="0" algn="r">
              <a:spcBef>
                <a:spcPts val="0"/>
              </a:spcBef>
              <a:buNone/>
              <a:defRPr sz="1600" b="0">
                <a:solidFill>
                  <a:srgbClr val="1D4D8D"/>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nl-NL"/>
              <a:t>‹#›</a:t>
            </a:fld>
            <a:endParaRPr/>
          </a:p>
        </p:txBody>
      </p:sp>
      <p:sp>
        <p:nvSpPr>
          <p:cNvPr id="100" name="Google Shape;100;p11"/>
          <p:cNvSpPr txBox="1">
            <a:spLocks noGrp="1"/>
          </p:cNvSpPr>
          <p:nvPr>
            <p:ph type="title"/>
          </p:nvPr>
        </p:nvSpPr>
        <p:spPr>
          <a:xfrm>
            <a:off x="468313" y="1268239"/>
            <a:ext cx="8229600" cy="9366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sz="2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101" name="Google Shape;101;p11" descr="ISA2-foother.png"/>
          <p:cNvPicPr preferRelativeResize="0"/>
          <p:nvPr/>
        </p:nvPicPr>
        <p:blipFill rotWithShape="1">
          <a:blip r:embed="rId2">
            <a:alphaModFix/>
          </a:blip>
          <a:srcRect/>
          <a:stretch/>
        </p:blipFill>
        <p:spPr>
          <a:xfrm>
            <a:off x="4274446" y="6458046"/>
            <a:ext cx="596006" cy="406304"/>
          </a:xfrm>
          <a:prstGeom prst="rect">
            <a:avLst/>
          </a:prstGeom>
          <a:noFill/>
          <a:ln>
            <a:noFill/>
          </a:ln>
        </p:spPr>
      </p:pic>
      <p:pic>
        <p:nvPicPr>
          <p:cNvPr id="102" name="Google Shape;102;p11" descr="ISA2-logo-EC-negative.png"/>
          <p:cNvPicPr preferRelativeResize="0"/>
          <p:nvPr/>
        </p:nvPicPr>
        <p:blipFill rotWithShape="1">
          <a:blip r:embed="rId3">
            <a:alphaModFix/>
          </a:blip>
          <a:srcRect/>
          <a:stretch/>
        </p:blipFill>
        <p:spPr>
          <a:xfrm>
            <a:off x="3704474" y="44760"/>
            <a:ext cx="1732113" cy="1224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03"/>
        <p:cNvGrpSpPr/>
        <p:nvPr/>
      </p:nvGrpSpPr>
      <p:grpSpPr>
        <a:xfrm>
          <a:off x="0" y="0"/>
          <a:ext cx="0" cy="0"/>
          <a:chOff x="0" y="0"/>
          <a:chExt cx="0" cy="0"/>
        </a:xfrm>
      </p:grpSpPr>
      <p:sp>
        <p:nvSpPr>
          <p:cNvPr id="104" name="Google Shape;104;p12"/>
          <p:cNvSpPr txBox="1">
            <a:spLocks noGrp="1"/>
          </p:cNvSpPr>
          <p:nvPr>
            <p:ph type="title"/>
          </p:nvPr>
        </p:nvSpPr>
        <p:spPr>
          <a:xfrm>
            <a:off x="457201" y="1052736"/>
            <a:ext cx="3008313" cy="116205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2"/>
          <p:cNvSpPr txBox="1">
            <a:spLocks noGrp="1"/>
          </p:cNvSpPr>
          <p:nvPr>
            <p:ph type="body" idx="1"/>
          </p:nvPr>
        </p:nvSpPr>
        <p:spPr>
          <a:xfrm>
            <a:off x="457201" y="2204865"/>
            <a:ext cx="3008313" cy="3888432"/>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SzPts val="1400"/>
              <a:buFont typeface="Verdana"/>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Clr>
                <a:srgbClr val="0F5494"/>
              </a:buClr>
              <a:buSzPts val="1000"/>
              <a:buFont typeface="Verdana"/>
              <a:buNone/>
              <a:defRPr sz="1000"/>
            </a:lvl3pPr>
            <a:lvl4pPr marL="1828800" lvl="3" indent="-228600" algn="l">
              <a:spcBef>
                <a:spcPts val="180"/>
              </a:spcBef>
              <a:spcAft>
                <a:spcPts val="0"/>
              </a:spcAft>
              <a:buClr>
                <a:srgbClr val="1D4D8D"/>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106" name="Google Shape;106;p12"/>
          <p:cNvSpPr/>
          <p:nvPr/>
        </p:nvSpPr>
        <p:spPr>
          <a:xfrm>
            <a:off x="0" y="2"/>
            <a:ext cx="9144000" cy="989013"/>
          </a:xfrm>
          <a:prstGeom prst="rect">
            <a:avLst/>
          </a:prstGeom>
          <a:solidFill>
            <a:srgbClr val="95C1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p:txBody>
      </p:sp>
      <p:sp>
        <p:nvSpPr>
          <p:cNvPr id="107" name="Google Shape;107;p12"/>
          <p:cNvSpPr txBox="1">
            <a:spLocks noGrp="1"/>
          </p:cNvSpPr>
          <p:nvPr>
            <p:ph type="dt" idx="10"/>
          </p:nvPr>
        </p:nvSpPr>
        <p:spPr>
          <a:xfrm>
            <a:off x="457200" y="6134497"/>
            <a:ext cx="2133600" cy="476250"/>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2"/>
          <p:cNvSpPr txBox="1">
            <a:spLocks noGrp="1"/>
          </p:cNvSpPr>
          <p:nvPr>
            <p:ph type="ftr" idx="11"/>
          </p:nvPr>
        </p:nvSpPr>
        <p:spPr>
          <a:xfrm>
            <a:off x="3124200" y="6134497"/>
            <a:ext cx="2895600" cy="476250"/>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2"/>
          <p:cNvSpPr txBox="1">
            <a:spLocks noGrp="1"/>
          </p:cNvSpPr>
          <p:nvPr>
            <p:ph type="sldNum" idx="12"/>
          </p:nvPr>
        </p:nvSpPr>
        <p:spPr>
          <a:xfrm>
            <a:off x="6553200" y="6134497"/>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600" b="0">
                <a:solidFill>
                  <a:srgbClr val="1D4D8D"/>
                </a:solidFill>
                <a:latin typeface="Verdana"/>
                <a:ea typeface="Verdana"/>
                <a:cs typeface="Verdana"/>
                <a:sym typeface="Verdana"/>
              </a:defRPr>
            </a:lvl1pPr>
            <a:lvl2pPr marL="0" marR="0" lvl="1" indent="0" algn="r">
              <a:spcBef>
                <a:spcPts val="0"/>
              </a:spcBef>
              <a:buNone/>
              <a:defRPr sz="1600" b="0">
                <a:solidFill>
                  <a:srgbClr val="1D4D8D"/>
                </a:solidFill>
                <a:latin typeface="Verdana"/>
                <a:ea typeface="Verdana"/>
                <a:cs typeface="Verdana"/>
                <a:sym typeface="Verdana"/>
              </a:defRPr>
            </a:lvl2pPr>
            <a:lvl3pPr marL="0" marR="0" lvl="2" indent="0" algn="r">
              <a:spcBef>
                <a:spcPts val="0"/>
              </a:spcBef>
              <a:buNone/>
              <a:defRPr sz="1600" b="0">
                <a:solidFill>
                  <a:srgbClr val="1D4D8D"/>
                </a:solidFill>
                <a:latin typeface="Verdana"/>
                <a:ea typeface="Verdana"/>
                <a:cs typeface="Verdana"/>
                <a:sym typeface="Verdana"/>
              </a:defRPr>
            </a:lvl3pPr>
            <a:lvl4pPr marL="0" marR="0" lvl="3" indent="0" algn="r">
              <a:spcBef>
                <a:spcPts val="0"/>
              </a:spcBef>
              <a:buNone/>
              <a:defRPr sz="1600" b="0">
                <a:solidFill>
                  <a:srgbClr val="1D4D8D"/>
                </a:solidFill>
                <a:latin typeface="Verdana"/>
                <a:ea typeface="Verdana"/>
                <a:cs typeface="Verdana"/>
                <a:sym typeface="Verdana"/>
              </a:defRPr>
            </a:lvl4pPr>
            <a:lvl5pPr marL="0" marR="0" lvl="4" indent="0" algn="r">
              <a:spcBef>
                <a:spcPts val="0"/>
              </a:spcBef>
              <a:buNone/>
              <a:defRPr sz="1600" b="0">
                <a:solidFill>
                  <a:srgbClr val="1D4D8D"/>
                </a:solidFill>
                <a:latin typeface="Verdana"/>
                <a:ea typeface="Verdana"/>
                <a:cs typeface="Verdana"/>
                <a:sym typeface="Verdana"/>
              </a:defRPr>
            </a:lvl5pPr>
            <a:lvl6pPr marL="0" marR="0" lvl="5" indent="0" algn="r">
              <a:spcBef>
                <a:spcPts val="0"/>
              </a:spcBef>
              <a:buNone/>
              <a:defRPr sz="1600" b="0">
                <a:solidFill>
                  <a:srgbClr val="1D4D8D"/>
                </a:solidFill>
                <a:latin typeface="Verdana"/>
                <a:ea typeface="Verdana"/>
                <a:cs typeface="Verdana"/>
                <a:sym typeface="Verdana"/>
              </a:defRPr>
            </a:lvl6pPr>
            <a:lvl7pPr marL="0" marR="0" lvl="6" indent="0" algn="r">
              <a:spcBef>
                <a:spcPts val="0"/>
              </a:spcBef>
              <a:buNone/>
              <a:defRPr sz="1600" b="0">
                <a:solidFill>
                  <a:srgbClr val="1D4D8D"/>
                </a:solidFill>
                <a:latin typeface="Verdana"/>
                <a:ea typeface="Verdana"/>
                <a:cs typeface="Verdana"/>
                <a:sym typeface="Verdana"/>
              </a:defRPr>
            </a:lvl7pPr>
            <a:lvl8pPr marL="0" marR="0" lvl="7" indent="0" algn="r">
              <a:spcBef>
                <a:spcPts val="0"/>
              </a:spcBef>
              <a:buNone/>
              <a:defRPr sz="1600" b="0">
                <a:solidFill>
                  <a:srgbClr val="1D4D8D"/>
                </a:solidFill>
                <a:latin typeface="Verdana"/>
                <a:ea typeface="Verdana"/>
                <a:cs typeface="Verdana"/>
                <a:sym typeface="Verdana"/>
              </a:defRPr>
            </a:lvl8pPr>
            <a:lvl9pPr marL="0" marR="0" lvl="8" indent="0" algn="r">
              <a:spcBef>
                <a:spcPts val="0"/>
              </a:spcBef>
              <a:buNone/>
              <a:defRPr sz="1600" b="0">
                <a:solidFill>
                  <a:srgbClr val="1D4D8D"/>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nl-NL"/>
              <a:t>‹#›</a:t>
            </a:fld>
            <a:endParaRPr/>
          </a:p>
        </p:txBody>
      </p:sp>
      <p:sp>
        <p:nvSpPr>
          <p:cNvPr id="110" name="Google Shape;110;p12"/>
          <p:cNvSpPr txBox="1">
            <a:spLocks noGrp="1"/>
          </p:cNvSpPr>
          <p:nvPr>
            <p:ph type="body" idx="2"/>
          </p:nvPr>
        </p:nvSpPr>
        <p:spPr>
          <a:xfrm>
            <a:off x="3492500" y="2205040"/>
            <a:ext cx="5256213" cy="3887787"/>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o"/>
              <a:defRPr/>
            </a:lvl2pPr>
            <a:lvl3pPr marL="1371600" lvl="2" indent="-342900" algn="l">
              <a:spcBef>
                <a:spcPts val="360"/>
              </a:spcBef>
              <a:spcAft>
                <a:spcPts val="0"/>
              </a:spcAft>
              <a:buClr>
                <a:srgbClr val="0F5494"/>
              </a:buClr>
              <a:buSzPts val="1800"/>
              <a:buChar char="-"/>
              <a:defRPr/>
            </a:lvl3pPr>
            <a:lvl4pPr marL="1828800" lvl="3" indent="-228600" algn="l">
              <a:spcBef>
                <a:spcPts val="360"/>
              </a:spcBef>
              <a:spcAft>
                <a:spcPts val="0"/>
              </a:spcAft>
              <a:buClr>
                <a:srgbClr val="1D4D8D"/>
              </a:buClr>
              <a:buSzPts val="1800"/>
              <a:buNone/>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11" name="Google Shape;111;p12" descr="ISA2-foother.png"/>
          <p:cNvPicPr preferRelativeResize="0"/>
          <p:nvPr/>
        </p:nvPicPr>
        <p:blipFill rotWithShape="1">
          <a:blip r:embed="rId2">
            <a:alphaModFix/>
          </a:blip>
          <a:srcRect/>
          <a:stretch/>
        </p:blipFill>
        <p:spPr>
          <a:xfrm>
            <a:off x="4274446" y="6458046"/>
            <a:ext cx="596006" cy="406304"/>
          </a:xfrm>
          <a:prstGeom prst="rect">
            <a:avLst/>
          </a:prstGeom>
          <a:noFill/>
          <a:ln>
            <a:noFill/>
          </a:ln>
        </p:spPr>
      </p:pic>
      <p:pic>
        <p:nvPicPr>
          <p:cNvPr id="112" name="Google Shape;112;p12" descr="ISA2-logo-EC-negative.png"/>
          <p:cNvPicPr preferRelativeResize="0"/>
          <p:nvPr/>
        </p:nvPicPr>
        <p:blipFill rotWithShape="1">
          <a:blip r:embed="rId3">
            <a:alphaModFix/>
          </a:blip>
          <a:srcRect/>
          <a:stretch/>
        </p:blipFill>
        <p:spPr>
          <a:xfrm>
            <a:off x="3704474" y="44760"/>
            <a:ext cx="1732113" cy="12240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3"/>
        <p:cNvGrpSpPr/>
        <p:nvPr/>
      </p:nvGrpSpPr>
      <p:grpSpPr>
        <a:xfrm>
          <a:off x="0" y="0"/>
          <a:ext cx="0" cy="0"/>
          <a:chOff x="0" y="0"/>
          <a:chExt cx="0" cy="0"/>
        </a:xfrm>
      </p:grpSpPr>
      <p:sp>
        <p:nvSpPr>
          <p:cNvPr id="114" name="Google Shape;114;p13"/>
          <p:cNvSpPr txBox="1">
            <a:spLocks noGrp="1"/>
          </p:cNvSpPr>
          <p:nvPr>
            <p:ph type="title"/>
          </p:nvPr>
        </p:nvSpPr>
        <p:spPr>
          <a:xfrm>
            <a:off x="1792288" y="5373216"/>
            <a:ext cx="5486400" cy="419274"/>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13"/>
          <p:cNvSpPr>
            <a:spLocks noGrp="1"/>
          </p:cNvSpPr>
          <p:nvPr>
            <p:ph type="pic" idx="2"/>
          </p:nvPr>
        </p:nvSpPr>
        <p:spPr>
          <a:xfrm>
            <a:off x="1792288" y="1412776"/>
            <a:ext cx="5486400" cy="396044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rgbClr val="00AEF0"/>
              </a:buClr>
              <a:buSzPts val="3200"/>
              <a:buFont typeface="Verdana"/>
              <a:buNone/>
              <a:defRPr sz="3200" b="0" i="0" u="none" strike="noStrike" cap="none">
                <a:solidFill>
                  <a:srgbClr val="0F5494"/>
                </a:solidFill>
                <a:latin typeface="Verdana"/>
                <a:ea typeface="Verdana"/>
                <a:cs typeface="Verdana"/>
                <a:sym typeface="Verdana"/>
              </a:defRPr>
            </a:lvl1pPr>
            <a:lvl2pPr marR="0" lvl="1" algn="l" rtl="0">
              <a:spcBef>
                <a:spcPts val="560"/>
              </a:spcBef>
              <a:spcAft>
                <a:spcPts val="0"/>
              </a:spcAft>
              <a:buClr>
                <a:srgbClr val="00AEF0"/>
              </a:buClr>
              <a:buSzPts val="2800"/>
              <a:buFont typeface="Courier New"/>
              <a:buNone/>
              <a:defRPr sz="2800" b="0" i="0" u="none" strike="noStrike" cap="none">
                <a:solidFill>
                  <a:srgbClr val="0F5494"/>
                </a:solidFill>
                <a:latin typeface="Verdana"/>
                <a:ea typeface="Verdana"/>
                <a:cs typeface="Verdana"/>
                <a:sym typeface="Verdana"/>
              </a:defRPr>
            </a:lvl2pPr>
            <a:lvl3pPr marR="0" lvl="2" algn="l" rtl="0">
              <a:spcBef>
                <a:spcPts val="480"/>
              </a:spcBef>
              <a:spcAft>
                <a:spcPts val="0"/>
              </a:spcAft>
              <a:buClr>
                <a:srgbClr val="0F5494"/>
              </a:buClr>
              <a:buSzPts val="2400"/>
              <a:buFont typeface="Verdana"/>
              <a:buNone/>
              <a:defRPr sz="2400" b="0" i="0" u="none" strike="noStrike" cap="none">
                <a:solidFill>
                  <a:srgbClr val="0F5494"/>
                </a:solidFill>
                <a:latin typeface="Verdana"/>
                <a:ea typeface="Verdana"/>
                <a:cs typeface="Verdana"/>
                <a:sym typeface="Verdana"/>
              </a:defRPr>
            </a:lvl3pPr>
            <a:lvl4pPr marR="0" lvl="3" algn="l" rtl="0">
              <a:spcBef>
                <a:spcPts val="400"/>
              </a:spcBef>
              <a:spcAft>
                <a:spcPts val="0"/>
              </a:spcAft>
              <a:buClr>
                <a:srgbClr val="1D4D8D"/>
              </a:buClr>
              <a:buSzPts val="2000"/>
              <a:buFont typeface="Arial"/>
              <a:buNone/>
              <a:defRPr sz="2000" b="0" i="0" u="none" strike="noStrike" cap="none">
                <a:solidFill>
                  <a:srgbClr val="1D4D8D"/>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16" name="Google Shape;116;p13"/>
          <p:cNvSpPr txBox="1">
            <a:spLocks noGrp="1"/>
          </p:cNvSpPr>
          <p:nvPr>
            <p:ph type="body" idx="1"/>
          </p:nvPr>
        </p:nvSpPr>
        <p:spPr>
          <a:xfrm>
            <a:off x="1792288" y="5792490"/>
            <a:ext cx="5486400" cy="804862"/>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SzPts val="1400"/>
              <a:buFont typeface="Verdana"/>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Clr>
                <a:srgbClr val="0F5494"/>
              </a:buClr>
              <a:buSzPts val="1000"/>
              <a:buFont typeface="Verdana"/>
              <a:buNone/>
              <a:defRPr sz="1000"/>
            </a:lvl3pPr>
            <a:lvl4pPr marL="1828800" lvl="3" indent="-228600" algn="l">
              <a:spcBef>
                <a:spcPts val="180"/>
              </a:spcBef>
              <a:spcAft>
                <a:spcPts val="0"/>
              </a:spcAft>
              <a:buClr>
                <a:srgbClr val="1D4D8D"/>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117" name="Google Shape;117;p13"/>
          <p:cNvSpPr/>
          <p:nvPr/>
        </p:nvSpPr>
        <p:spPr>
          <a:xfrm>
            <a:off x="0" y="2"/>
            <a:ext cx="9144000" cy="989013"/>
          </a:xfrm>
          <a:prstGeom prst="rect">
            <a:avLst/>
          </a:prstGeom>
          <a:solidFill>
            <a:srgbClr val="95C1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p:txBody>
      </p:sp>
      <p:sp>
        <p:nvSpPr>
          <p:cNvPr id="118" name="Google Shape;118;p13"/>
          <p:cNvSpPr txBox="1">
            <a:spLocks noGrp="1"/>
          </p:cNvSpPr>
          <p:nvPr>
            <p:ph type="dt" idx="10"/>
          </p:nvPr>
        </p:nvSpPr>
        <p:spPr>
          <a:xfrm>
            <a:off x="457200" y="6134497"/>
            <a:ext cx="2133600" cy="476250"/>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3"/>
          <p:cNvSpPr txBox="1">
            <a:spLocks noGrp="1"/>
          </p:cNvSpPr>
          <p:nvPr>
            <p:ph type="ftr" idx="11"/>
          </p:nvPr>
        </p:nvSpPr>
        <p:spPr>
          <a:xfrm>
            <a:off x="3124200" y="6134497"/>
            <a:ext cx="2895600" cy="476250"/>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3"/>
          <p:cNvSpPr txBox="1">
            <a:spLocks noGrp="1"/>
          </p:cNvSpPr>
          <p:nvPr>
            <p:ph type="sldNum" idx="12"/>
          </p:nvPr>
        </p:nvSpPr>
        <p:spPr>
          <a:xfrm>
            <a:off x="6553200" y="6134497"/>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600" b="0">
                <a:solidFill>
                  <a:srgbClr val="1D4D8D"/>
                </a:solidFill>
                <a:latin typeface="Verdana"/>
                <a:ea typeface="Verdana"/>
                <a:cs typeface="Verdana"/>
                <a:sym typeface="Verdana"/>
              </a:defRPr>
            </a:lvl1pPr>
            <a:lvl2pPr marL="0" marR="0" lvl="1" indent="0" algn="r">
              <a:spcBef>
                <a:spcPts val="0"/>
              </a:spcBef>
              <a:buNone/>
              <a:defRPr sz="1600" b="0">
                <a:solidFill>
                  <a:srgbClr val="1D4D8D"/>
                </a:solidFill>
                <a:latin typeface="Verdana"/>
                <a:ea typeface="Verdana"/>
                <a:cs typeface="Verdana"/>
                <a:sym typeface="Verdana"/>
              </a:defRPr>
            </a:lvl2pPr>
            <a:lvl3pPr marL="0" marR="0" lvl="2" indent="0" algn="r">
              <a:spcBef>
                <a:spcPts val="0"/>
              </a:spcBef>
              <a:buNone/>
              <a:defRPr sz="1600" b="0">
                <a:solidFill>
                  <a:srgbClr val="1D4D8D"/>
                </a:solidFill>
                <a:latin typeface="Verdana"/>
                <a:ea typeface="Verdana"/>
                <a:cs typeface="Verdana"/>
                <a:sym typeface="Verdana"/>
              </a:defRPr>
            </a:lvl3pPr>
            <a:lvl4pPr marL="0" marR="0" lvl="3" indent="0" algn="r">
              <a:spcBef>
                <a:spcPts val="0"/>
              </a:spcBef>
              <a:buNone/>
              <a:defRPr sz="1600" b="0">
                <a:solidFill>
                  <a:srgbClr val="1D4D8D"/>
                </a:solidFill>
                <a:latin typeface="Verdana"/>
                <a:ea typeface="Verdana"/>
                <a:cs typeface="Verdana"/>
                <a:sym typeface="Verdana"/>
              </a:defRPr>
            </a:lvl4pPr>
            <a:lvl5pPr marL="0" marR="0" lvl="4" indent="0" algn="r">
              <a:spcBef>
                <a:spcPts val="0"/>
              </a:spcBef>
              <a:buNone/>
              <a:defRPr sz="1600" b="0">
                <a:solidFill>
                  <a:srgbClr val="1D4D8D"/>
                </a:solidFill>
                <a:latin typeface="Verdana"/>
                <a:ea typeface="Verdana"/>
                <a:cs typeface="Verdana"/>
                <a:sym typeface="Verdana"/>
              </a:defRPr>
            </a:lvl5pPr>
            <a:lvl6pPr marL="0" marR="0" lvl="5" indent="0" algn="r">
              <a:spcBef>
                <a:spcPts val="0"/>
              </a:spcBef>
              <a:buNone/>
              <a:defRPr sz="1600" b="0">
                <a:solidFill>
                  <a:srgbClr val="1D4D8D"/>
                </a:solidFill>
                <a:latin typeface="Verdana"/>
                <a:ea typeface="Verdana"/>
                <a:cs typeface="Verdana"/>
                <a:sym typeface="Verdana"/>
              </a:defRPr>
            </a:lvl6pPr>
            <a:lvl7pPr marL="0" marR="0" lvl="6" indent="0" algn="r">
              <a:spcBef>
                <a:spcPts val="0"/>
              </a:spcBef>
              <a:buNone/>
              <a:defRPr sz="1600" b="0">
                <a:solidFill>
                  <a:srgbClr val="1D4D8D"/>
                </a:solidFill>
                <a:latin typeface="Verdana"/>
                <a:ea typeface="Verdana"/>
                <a:cs typeface="Verdana"/>
                <a:sym typeface="Verdana"/>
              </a:defRPr>
            </a:lvl7pPr>
            <a:lvl8pPr marL="0" marR="0" lvl="7" indent="0" algn="r">
              <a:spcBef>
                <a:spcPts val="0"/>
              </a:spcBef>
              <a:buNone/>
              <a:defRPr sz="1600" b="0">
                <a:solidFill>
                  <a:srgbClr val="1D4D8D"/>
                </a:solidFill>
                <a:latin typeface="Verdana"/>
                <a:ea typeface="Verdana"/>
                <a:cs typeface="Verdana"/>
                <a:sym typeface="Verdana"/>
              </a:defRPr>
            </a:lvl8pPr>
            <a:lvl9pPr marL="0" marR="0" lvl="8" indent="0" algn="r">
              <a:spcBef>
                <a:spcPts val="0"/>
              </a:spcBef>
              <a:buNone/>
              <a:defRPr sz="1600" b="0">
                <a:solidFill>
                  <a:srgbClr val="1D4D8D"/>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nl-NL"/>
              <a:t>‹#›</a:t>
            </a:fld>
            <a:endParaRPr/>
          </a:p>
        </p:txBody>
      </p:sp>
      <p:pic>
        <p:nvPicPr>
          <p:cNvPr id="121" name="Google Shape;121;p13" descr="ISA2-foother.png"/>
          <p:cNvPicPr preferRelativeResize="0"/>
          <p:nvPr/>
        </p:nvPicPr>
        <p:blipFill rotWithShape="1">
          <a:blip r:embed="rId2">
            <a:alphaModFix/>
          </a:blip>
          <a:srcRect/>
          <a:stretch/>
        </p:blipFill>
        <p:spPr>
          <a:xfrm>
            <a:off x="4274446" y="6458046"/>
            <a:ext cx="596006" cy="406304"/>
          </a:xfrm>
          <a:prstGeom prst="rect">
            <a:avLst/>
          </a:prstGeom>
          <a:noFill/>
          <a:ln>
            <a:noFill/>
          </a:ln>
        </p:spPr>
      </p:pic>
      <p:pic>
        <p:nvPicPr>
          <p:cNvPr id="122" name="Google Shape;122;p13" descr="ISA2-logo-EC-negative.png"/>
          <p:cNvPicPr preferRelativeResize="0"/>
          <p:nvPr/>
        </p:nvPicPr>
        <p:blipFill rotWithShape="1">
          <a:blip r:embed="rId3">
            <a:alphaModFix/>
          </a:blip>
          <a:srcRect/>
          <a:stretch/>
        </p:blipFill>
        <p:spPr>
          <a:xfrm>
            <a:off x="3704474" y="44760"/>
            <a:ext cx="1732113" cy="12240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14"/>
          <p:cNvSpPr txBox="1">
            <a:spLocks noGrp="1"/>
          </p:cNvSpPr>
          <p:nvPr>
            <p:ph type="title"/>
          </p:nvPr>
        </p:nvSpPr>
        <p:spPr>
          <a:xfrm>
            <a:off x="468313" y="1268239"/>
            <a:ext cx="8229600" cy="9366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sz="2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4"/>
          <p:cNvSpPr txBox="1">
            <a:spLocks noGrp="1"/>
          </p:cNvSpPr>
          <p:nvPr>
            <p:ph type="body" idx="1"/>
          </p:nvPr>
        </p:nvSpPr>
        <p:spPr>
          <a:xfrm rot="5400000">
            <a:off x="2755106" y="89694"/>
            <a:ext cx="3633788" cy="82296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o"/>
              <a:defRPr/>
            </a:lvl2pPr>
            <a:lvl3pPr marL="1371600" lvl="2" indent="-342900" algn="l">
              <a:spcBef>
                <a:spcPts val="360"/>
              </a:spcBef>
              <a:spcAft>
                <a:spcPts val="0"/>
              </a:spcAft>
              <a:buClr>
                <a:srgbClr val="0F5494"/>
              </a:buClr>
              <a:buSzPts val="1800"/>
              <a:buChar char="-"/>
              <a:defRPr/>
            </a:lvl3pPr>
            <a:lvl4pPr marL="1828800" lvl="3" indent="-228600" algn="l">
              <a:spcBef>
                <a:spcPts val="360"/>
              </a:spcBef>
              <a:spcAft>
                <a:spcPts val="0"/>
              </a:spcAft>
              <a:buClr>
                <a:srgbClr val="1D4D8D"/>
              </a:buClr>
              <a:buSzPts val="1800"/>
              <a:buNone/>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6" name="Google Shape;126;p14"/>
          <p:cNvSpPr/>
          <p:nvPr/>
        </p:nvSpPr>
        <p:spPr>
          <a:xfrm>
            <a:off x="0" y="2"/>
            <a:ext cx="9144000" cy="989013"/>
          </a:xfrm>
          <a:prstGeom prst="rect">
            <a:avLst/>
          </a:prstGeom>
          <a:solidFill>
            <a:srgbClr val="95C1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p:txBody>
      </p:sp>
      <p:sp>
        <p:nvSpPr>
          <p:cNvPr id="127" name="Google Shape;127;p14"/>
          <p:cNvSpPr txBox="1">
            <a:spLocks noGrp="1"/>
          </p:cNvSpPr>
          <p:nvPr>
            <p:ph type="dt" idx="10"/>
          </p:nvPr>
        </p:nvSpPr>
        <p:spPr>
          <a:xfrm>
            <a:off x="457200" y="6134497"/>
            <a:ext cx="2133600" cy="476250"/>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sz="1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4"/>
          <p:cNvSpPr txBox="1">
            <a:spLocks noGrp="1"/>
          </p:cNvSpPr>
          <p:nvPr>
            <p:ph type="ftr" idx="11"/>
          </p:nvPr>
        </p:nvSpPr>
        <p:spPr>
          <a:xfrm>
            <a:off x="3124200" y="6134497"/>
            <a:ext cx="2895600" cy="476250"/>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sz="1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4"/>
          <p:cNvSpPr txBox="1">
            <a:spLocks noGrp="1"/>
          </p:cNvSpPr>
          <p:nvPr>
            <p:ph type="sldNum" idx="12"/>
          </p:nvPr>
        </p:nvSpPr>
        <p:spPr>
          <a:xfrm>
            <a:off x="6553200" y="6134497"/>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600" b="0">
                <a:solidFill>
                  <a:srgbClr val="1D4D8D"/>
                </a:solidFill>
                <a:latin typeface="Verdana"/>
                <a:ea typeface="Verdana"/>
                <a:cs typeface="Verdana"/>
                <a:sym typeface="Verdana"/>
              </a:defRPr>
            </a:lvl1pPr>
            <a:lvl2pPr marL="0" marR="0" lvl="1" indent="0" algn="r">
              <a:spcBef>
                <a:spcPts val="0"/>
              </a:spcBef>
              <a:buNone/>
              <a:defRPr sz="1600" b="0">
                <a:solidFill>
                  <a:srgbClr val="1D4D8D"/>
                </a:solidFill>
                <a:latin typeface="Verdana"/>
                <a:ea typeface="Verdana"/>
                <a:cs typeface="Verdana"/>
                <a:sym typeface="Verdana"/>
              </a:defRPr>
            </a:lvl2pPr>
            <a:lvl3pPr marL="0" marR="0" lvl="2" indent="0" algn="r">
              <a:spcBef>
                <a:spcPts val="0"/>
              </a:spcBef>
              <a:buNone/>
              <a:defRPr sz="1600" b="0">
                <a:solidFill>
                  <a:srgbClr val="1D4D8D"/>
                </a:solidFill>
                <a:latin typeface="Verdana"/>
                <a:ea typeface="Verdana"/>
                <a:cs typeface="Verdana"/>
                <a:sym typeface="Verdana"/>
              </a:defRPr>
            </a:lvl3pPr>
            <a:lvl4pPr marL="0" marR="0" lvl="3" indent="0" algn="r">
              <a:spcBef>
                <a:spcPts val="0"/>
              </a:spcBef>
              <a:buNone/>
              <a:defRPr sz="1600" b="0">
                <a:solidFill>
                  <a:srgbClr val="1D4D8D"/>
                </a:solidFill>
                <a:latin typeface="Verdana"/>
                <a:ea typeface="Verdana"/>
                <a:cs typeface="Verdana"/>
                <a:sym typeface="Verdana"/>
              </a:defRPr>
            </a:lvl4pPr>
            <a:lvl5pPr marL="0" marR="0" lvl="4" indent="0" algn="r">
              <a:spcBef>
                <a:spcPts val="0"/>
              </a:spcBef>
              <a:buNone/>
              <a:defRPr sz="1600" b="0">
                <a:solidFill>
                  <a:srgbClr val="1D4D8D"/>
                </a:solidFill>
                <a:latin typeface="Verdana"/>
                <a:ea typeface="Verdana"/>
                <a:cs typeface="Verdana"/>
                <a:sym typeface="Verdana"/>
              </a:defRPr>
            </a:lvl5pPr>
            <a:lvl6pPr marL="0" marR="0" lvl="5" indent="0" algn="r">
              <a:spcBef>
                <a:spcPts val="0"/>
              </a:spcBef>
              <a:buNone/>
              <a:defRPr sz="1600" b="0">
                <a:solidFill>
                  <a:srgbClr val="1D4D8D"/>
                </a:solidFill>
                <a:latin typeface="Verdana"/>
                <a:ea typeface="Verdana"/>
                <a:cs typeface="Verdana"/>
                <a:sym typeface="Verdana"/>
              </a:defRPr>
            </a:lvl6pPr>
            <a:lvl7pPr marL="0" marR="0" lvl="6" indent="0" algn="r">
              <a:spcBef>
                <a:spcPts val="0"/>
              </a:spcBef>
              <a:buNone/>
              <a:defRPr sz="1600" b="0">
                <a:solidFill>
                  <a:srgbClr val="1D4D8D"/>
                </a:solidFill>
                <a:latin typeface="Verdana"/>
                <a:ea typeface="Verdana"/>
                <a:cs typeface="Verdana"/>
                <a:sym typeface="Verdana"/>
              </a:defRPr>
            </a:lvl7pPr>
            <a:lvl8pPr marL="0" marR="0" lvl="7" indent="0" algn="r">
              <a:spcBef>
                <a:spcPts val="0"/>
              </a:spcBef>
              <a:buNone/>
              <a:defRPr sz="1600" b="0">
                <a:solidFill>
                  <a:srgbClr val="1D4D8D"/>
                </a:solidFill>
                <a:latin typeface="Verdana"/>
                <a:ea typeface="Verdana"/>
                <a:cs typeface="Verdana"/>
                <a:sym typeface="Verdana"/>
              </a:defRPr>
            </a:lvl8pPr>
            <a:lvl9pPr marL="0" marR="0" lvl="8" indent="0" algn="r">
              <a:spcBef>
                <a:spcPts val="0"/>
              </a:spcBef>
              <a:buNone/>
              <a:defRPr sz="1600" b="0">
                <a:solidFill>
                  <a:srgbClr val="1D4D8D"/>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nl-NL"/>
              <a:t>‹#›</a:t>
            </a:fld>
            <a:endParaRPr/>
          </a:p>
        </p:txBody>
      </p:sp>
      <p:pic>
        <p:nvPicPr>
          <p:cNvPr id="130" name="Google Shape;130;p14" descr="ISA2-foother.png"/>
          <p:cNvPicPr preferRelativeResize="0"/>
          <p:nvPr/>
        </p:nvPicPr>
        <p:blipFill rotWithShape="1">
          <a:blip r:embed="rId2">
            <a:alphaModFix/>
          </a:blip>
          <a:srcRect/>
          <a:stretch/>
        </p:blipFill>
        <p:spPr>
          <a:xfrm>
            <a:off x="4274446" y="6458046"/>
            <a:ext cx="596006" cy="406304"/>
          </a:xfrm>
          <a:prstGeom prst="rect">
            <a:avLst/>
          </a:prstGeom>
          <a:noFill/>
          <a:ln>
            <a:noFill/>
          </a:ln>
        </p:spPr>
      </p:pic>
      <p:pic>
        <p:nvPicPr>
          <p:cNvPr id="131" name="Google Shape;131;p14" descr="ISA2-logo-EC-negative.png"/>
          <p:cNvPicPr preferRelativeResize="0"/>
          <p:nvPr/>
        </p:nvPicPr>
        <p:blipFill rotWithShape="1">
          <a:blip r:embed="rId3">
            <a:alphaModFix/>
          </a:blip>
          <a:srcRect/>
          <a:stretch/>
        </p:blipFill>
        <p:spPr>
          <a:xfrm>
            <a:off x="3704474" y="44760"/>
            <a:ext cx="1732113" cy="12240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2"/>
        <p:cNvGrpSpPr/>
        <p:nvPr/>
      </p:nvGrpSpPr>
      <p:grpSpPr>
        <a:xfrm>
          <a:off x="0" y="0"/>
          <a:ext cx="0" cy="0"/>
          <a:chOff x="0" y="0"/>
          <a:chExt cx="0" cy="0"/>
        </a:xfrm>
      </p:grpSpPr>
      <p:sp>
        <p:nvSpPr>
          <p:cNvPr id="133" name="Google Shape;133;p15"/>
          <p:cNvSpPr txBox="1">
            <a:spLocks noGrp="1"/>
          </p:cNvSpPr>
          <p:nvPr>
            <p:ph type="title"/>
          </p:nvPr>
        </p:nvSpPr>
        <p:spPr>
          <a:xfrm rot="5400000">
            <a:off x="5400117" y="2723592"/>
            <a:ext cx="4536604" cy="2058988"/>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sz="2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5"/>
          <p:cNvSpPr txBox="1">
            <a:spLocks noGrp="1"/>
          </p:cNvSpPr>
          <p:nvPr>
            <p:ph type="body" idx="1"/>
          </p:nvPr>
        </p:nvSpPr>
        <p:spPr>
          <a:xfrm rot="5400000">
            <a:off x="1203562" y="738424"/>
            <a:ext cx="4536604" cy="6029325"/>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rgbClr val="00AEF0"/>
              </a:buClr>
              <a:buSzPts val="2000"/>
              <a:buFont typeface="Verdana"/>
              <a:buChar char="•"/>
              <a:defRPr/>
            </a:lvl1pPr>
            <a:lvl2pPr marL="914400" lvl="1" indent="-330200" algn="l">
              <a:spcBef>
                <a:spcPts val="320"/>
              </a:spcBef>
              <a:spcAft>
                <a:spcPts val="0"/>
              </a:spcAft>
              <a:buSzPts val="1600"/>
              <a:buFont typeface="Courier New"/>
              <a:buChar char="o"/>
              <a:defRPr/>
            </a:lvl2pPr>
            <a:lvl3pPr marL="1371600" lvl="2" indent="-342900" algn="l">
              <a:spcBef>
                <a:spcPts val="360"/>
              </a:spcBef>
              <a:spcAft>
                <a:spcPts val="0"/>
              </a:spcAft>
              <a:buClr>
                <a:srgbClr val="0F5494"/>
              </a:buClr>
              <a:buSzPts val="1800"/>
              <a:buChar char="-"/>
              <a:defRPr/>
            </a:lvl3pPr>
            <a:lvl4pPr marL="1828800" lvl="3" indent="-228600" algn="l">
              <a:spcBef>
                <a:spcPts val="360"/>
              </a:spcBef>
              <a:spcAft>
                <a:spcPts val="0"/>
              </a:spcAft>
              <a:buClr>
                <a:srgbClr val="1D4D8D"/>
              </a:buClr>
              <a:buSzPts val="1800"/>
              <a:buNone/>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5" name="Google Shape;135;p15"/>
          <p:cNvSpPr/>
          <p:nvPr/>
        </p:nvSpPr>
        <p:spPr>
          <a:xfrm>
            <a:off x="0" y="2"/>
            <a:ext cx="9144000" cy="989013"/>
          </a:xfrm>
          <a:prstGeom prst="rect">
            <a:avLst/>
          </a:prstGeom>
          <a:solidFill>
            <a:srgbClr val="95C1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p:txBody>
      </p:sp>
      <p:sp>
        <p:nvSpPr>
          <p:cNvPr id="136" name="Google Shape;136;p15"/>
          <p:cNvSpPr txBox="1">
            <a:spLocks noGrp="1"/>
          </p:cNvSpPr>
          <p:nvPr>
            <p:ph type="dt" idx="10"/>
          </p:nvPr>
        </p:nvSpPr>
        <p:spPr>
          <a:xfrm>
            <a:off x="457200" y="6134497"/>
            <a:ext cx="2133600" cy="476250"/>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sz="1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5"/>
          <p:cNvSpPr txBox="1">
            <a:spLocks noGrp="1"/>
          </p:cNvSpPr>
          <p:nvPr>
            <p:ph type="ftr" idx="11"/>
          </p:nvPr>
        </p:nvSpPr>
        <p:spPr>
          <a:xfrm>
            <a:off x="3124200" y="6134497"/>
            <a:ext cx="2895600" cy="476250"/>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sz="1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5"/>
          <p:cNvSpPr txBox="1">
            <a:spLocks noGrp="1"/>
          </p:cNvSpPr>
          <p:nvPr>
            <p:ph type="sldNum" idx="12"/>
          </p:nvPr>
        </p:nvSpPr>
        <p:spPr>
          <a:xfrm>
            <a:off x="6553200" y="6134497"/>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600" b="0">
                <a:solidFill>
                  <a:srgbClr val="1D4D8D"/>
                </a:solidFill>
                <a:latin typeface="Verdana"/>
                <a:ea typeface="Verdana"/>
                <a:cs typeface="Verdana"/>
                <a:sym typeface="Verdana"/>
              </a:defRPr>
            </a:lvl1pPr>
            <a:lvl2pPr marL="0" marR="0" lvl="1" indent="0" algn="r">
              <a:spcBef>
                <a:spcPts val="0"/>
              </a:spcBef>
              <a:buNone/>
              <a:defRPr sz="1600" b="0">
                <a:solidFill>
                  <a:srgbClr val="1D4D8D"/>
                </a:solidFill>
                <a:latin typeface="Verdana"/>
                <a:ea typeface="Verdana"/>
                <a:cs typeface="Verdana"/>
                <a:sym typeface="Verdana"/>
              </a:defRPr>
            </a:lvl2pPr>
            <a:lvl3pPr marL="0" marR="0" lvl="2" indent="0" algn="r">
              <a:spcBef>
                <a:spcPts val="0"/>
              </a:spcBef>
              <a:buNone/>
              <a:defRPr sz="1600" b="0">
                <a:solidFill>
                  <a:srgbClr val="1D4D8D"/>
                </a:solidFill>
                <a:latin typeface="Verdana"/>
                <a:ea typeface="Verdana"/>
                <a:cs typeface="Verdana"/>
                <a:sym typeface="Verdana"/>
              </a:defRPr>
            </a:lvl3pPr>
            <a:lvl4pPr marL="0" marR="0" lvl="3" indent="0" algn="r">
              <a:spcBef>
                <a:spcPts val="0"/>
              </a:spcBef>
              <a:buNone/>
              <a:defRPr sz="1600" b="0">
                <a:solidFill>
                  <a:srgbClr val="1D4D8D"/>
                </a:solidFill>
                <a:latin typeface="Verdana"/>
                <a:ea typeface="Verdana"/>
                <a:cs typeface="Verdana"/>
                <a:sym typeface="Verdana"/>
              </a:defRPr>
            </a:lvl4pPr>
            <a:lvl5pPr marL="0" marR="0" lvl="4" indent="0" algn="r">
              <a:spcBef>
                <a:spcPts val="0"/>
              </a:spcBef>
              <a:buNone/>
              <a:defRPr sz="1600" b="0">
                <a:solidFill>
                  <a:srgbClr val="1D4D8D"/>
                </a:solidFill>
                <a:latin typeface="Verdana"/>
                <a:ea typeface="Verdana"/>
                <a:cs typeface="Verdana"/>
                <a:sym typeface="Verdana"/>
              </a:defRPr>
            </a:lvl5pPr>
            <a:lvl6pPr marL="0" marR="0" lvl="5" indent="0" algn="r">
              <a:spcBef>
                <a:spcPts val="0"/>
              </a:spcBef>
              <a:buNone/>
              <a:defRPr sz="1600" b="0">
                <a:solidFill>
                  <a:srgbClr val="1D4D8D"/>
                </a:solidFill>
                <a:latin typeface="Verdana"/>
                <a:ea typeface="Verdana"/>
                <a:cs typeface="Verdana"/>
                <a:sym typeface="Verdana"/>
              </a:defRPr>
            </a:lvl6pPr>
            <a:lvl7pPr marL="0" marR="0" lvl="6" indent="0" algn="r">
              <a:spcBef>
                <a:spcPts val="0"/>
              </a:spcBef>
              <a:buNone/>
              <a:defRPr sz="1600" b="0">
                <a:solidFill>
                  <a:srgbClr val="1D4D8D"/>
                </a:solidFill>
                <a:latin typeface="Verdana"/>
                <a:ea typeface="Verdana"/>
                <a:cs typeface="Verdana"/>
                <a:sym typeface="Verdana"/>
              </a:defRPr>
            </a:lvl7pPr>
            <a:lvl8pPr marL="0" marR="0" lvl="7" indent="0" algn="r">
              <a:spcBef>
                <a:spcPts val="0"/>
              </a:spcBef>
              <a:buNone/>
              <a:defRPr sz="1600" b="0">
                <a:solidFill>
                  <a:srgbClr val="1D4D8D"/>
                </a:solidFill>
                <a:latin typeface="Verdana"/>
                <a:ea typeface="Verdana"/>
                <a:cs typeface="Verdana"/>
                <a:sym typeface="Verdana"/>
              </a:defRPr>
            </a:lvl8pPr>
            <a:lvl9pPr marL="0" marR="0" lvl="8" indent="0" algn="r">
              <a:spcBef>
                <a:spcPts val="0"/>
              </a:spcBef>
              <a:buNone/>
              <a:defRPr sz="1600" b="0">
                <a:solidFill>
                  <a:srgbClr val="1D4D8D"/>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nl-NL"/>
              <a:t>‹#›</a:t>
            </a:fld>
            <a:endParaRPr/>
          </a:p>
        </p:txBody>
      </p:sp>
      <p:pic>
        <p:nvPicPr>
          <p:cNvPr id="139" name="Google Shape;139;p15" descr="ISA2-foother.png"/>
          <p:cNvPicPr preferRelativeResize="0"/>
          <p:nvPr/>
        </p:nvPicPr>
        <p:blipFill rotWithShape="1">
          <a:blip r:embed="rId2">
            <a:alphaModFix/>
          </a:blip>
          <a:srcRect/>
          <a:stretch/>
        </p:blipFill>
        <p:spPr>
          <a:xfrm>
            <a:off x="4274446" y="6458046"/>
            <a:ext cx="596006" cy="406304"/>
          </a:xfrm>
          <a:prstGeom prst="rect">
            <a:avLst/>
          </a:prstGeom>
          <a:noFill/>
          <a:ln>
            <a:noFill/>
          </a:ln>
        </p:spPr>
      </p:pic>
      <p:pic>
        <p:nvPicPr>
          <p:cNvPr id="140" name="Google Shape;140;p15" descr="ISA2-logo-EC-negative.png"/>
          <p:cNvPicPr preferRelativeResize="0"/>
          <p:nvPr/>
        </p:nvPicPr>
        <p:blipFill rotWithShape="1">
          <a:blip r:embed="rId3">
            <a:alphaModFix/>
          </a:blip>
          <a:srcRect/>
          <a:stretch/>
        </p:blipFill>
        <p:spPr>
          <a:xfrm>
            <a:off x="3704474" y="44760"/>
            <a:ext cx="1732113" cy="12240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41"/>
        <p:cNvGrpSpPr/>
        <p:nvPr/>
      </p:nvGrpSpPr>
      <p:grpSpPr>
        <a:xfrm>
          <a:off x="0" y="0"/>
          <a:ext cx="0" cy="0"/>
          <a:chOff x="0" y="0"/>
          <a:chExt cx="0" cy="0"/>
        </a:xfrm>
      </p:grpSpPr>
      <p:pic>
        <p:nvPicPr>
          <p:cNvPr id="142" name="Google Shape;142;p16" descr="ISA2-visual.png"/>
          <p:cNvPicPr preferRelativeResize="0"/>
          <p:nvPr/>
        </p:nvPicPr>
        <p:blipFill rotWithShape="1">
          <a:blip r:embed="rId2">
            <a:alphaModFix amt="80000"/>
          </a:blip>
          <a:srcRect/>
          <a:stretch/>
        </p:blipFill>
        <p:spPr>
          <a:xfrm>
            <a:off x="0" y="1092200"/>
            <a:ext cx="9144000" cy="5802322"/>
          </a:xfrm>
          <a:prstGeom prst="rect">
            <a:avLst/>
          </a:prstGeom>
          <a:noFill/>
          <a:ln>
            <a:noFill/>
          </a:ln>
        </p:spPr>
      </p:pic>
      <p:pic>
        <p:nvPicPr>
          <p:cNvPr id="143" name="Google Shape;143;p16" descr="ISA2-logo-EC.png"/>
          <p:cNvPicPr preferRelativeResize="0"/>
          <p:nvPr/>
        </p:nvPicPr>
        <p:blipFill rotWithShape="1">
          <a:blip r:embed="rId3">
            <a:alphaModFix/>
          </a:blip>
          <a:srcRect/>
          <a:stretch/>
        </p:blipFill>
        <p:spPr>
          <a:xfrm>
            <a:off x="3588555" y="16520"/>
            <a:ext cx="1972508" cy="1393874"/>
          </a:xfrm>
          <a:prstGeom prst="rect">
            <a:avLst/>
          </a:prstGeom>
          <a:noFill/>
          <a:ln>
            <a:noFill/>
          </a:ln>
        </p:spPr>
      </p:pic>
      <p:pic>
        <p:nvPicPr>
          <p:cNvPr id="144" name="Google Shape;144;p16" descr="ISA2-foother.png"/>
          <p:cNvPicPr preferRelativeResize="0"/>
          <p:nvPr/>
        </p:nvPicPr>
        <p:blipFill rotWithShape="1">
          <a:blip r:embed="rId4">
            <a:alphaModFix/>
          </a:blip>
          <a:srcRect/>
          <a:stretch/>
        </p:blipFill>
        <p:spPr>
          <a:xfrm>
            <a:off x="4237361" y="6432550"/>
            <a:ext cx="675947" cy="4608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457200" y="1268761"/>
            <a:ext cx="8229600" cy="9366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sz="2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457200" y="2205387"/>
            <a:ext cx="8229600" cy="3816003"/>
          </a:xfrm>
          <a:prstGeom prst="rect">
            <a:avLst/>
          </a:prstGeom>
          <a:noFill/>
          <a:ln>
            <a:noFill/>
          </a:ln>
        </p:spPr>
        <p:txBody>
          <a:bodyPr spcFirstLastPara="1" wrap="square" lIns="91425" tIns="45700" rIns="91425" bIns="45700" anchor="t" anchorCtr="0"/>
          <a:lstStyle>
            <a:lvl1pPr marL="457200" lvl="0" indent="-381000" algn="just">
              <a:spcBef>
                <a:spcPts val="400"/>
              </a:spcBef>
              <a:spcAft>
                <a:spcPts val="0"/>
              </a:spcAft>
              <a:buClr>
                <a:srgbClr val="00AEF0"/>
              </a:buClr>
              <a:buSzPts val="2400"/>
              <a:buFont typeface="Arial"/>
              <a:buChar char="•"/>
              <a:defRPr/>
            </a:lvl1pPr>
            <a:lvl2pPr marL="914400" lvl="1" indent="-330200" algn="just">
              <a:spcBef>
                <a:spcPts val="320"/>
              </a:spcBef>
              <a:spcAft>
                <a:spcPts val="0"/>
              </a:spcAft>
              <a:buClr>
                <a:srgbClr val="00AEF0"/>
              </a:buClr>
              <a:buSzPts val="1600"/>
              <a:buFont typeface="Courier New"/>
              <a:buChar char="o"/>
              <a:defRPr/>
            </a:lvl2pPr>
            <a:lvl3pPr marL="1371600" lvl="2" indent="-317500" algn="just">
              <a:spcBef>
                <a:spcPts val="280"/>
              </a:spcBef>
              <a:spcAft>
                <a:spcPts val="0"/>
              </a:spcAft>
              <a:buClr>
                <a:srgbClr val="0F5494"/>
              </a:buClr>
              <a:buSzPts val="1400"/>
              <a:buFont typeface="Verdana"/>
              <a:buChar char="-"/>
              <a:defRPr/>
            </a:lvl3pPr>
            <a:lvl4pPr marL="1828800" lvl="3" indent="-228600" algn="l">
              <a:spcBef>
                <a:spcPts val="360"/>
              </a:spcBef>
              <a:spcAft>
                <a:spcPts val="0"/>
              </a:spcAft>
              <a:buClr>
                <a:srgbClr val="1D4D8D"/>
              </a:buClr>
              <a:buSzPts val="1800"/>
              <a:buNone/>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3"/>
          <p:cNvSpPr/>
          <p:nvPr/>
        </p:nvSpPr>
        <p:spPr>
          <a:xfrm>
            <a:off x="0" y="2"/>
            <a:ext cx="9144000" cy="989013"/>
          </a:xfrm>
          <a:prstGeom prst="rect">
            <a:avLst/>
          </a:prstGeom>
          <a:solidFill>
            <a:srgbClr val="95C1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600" b="1" i="0" u="none" strike="noStrike" cap="none">
              <a:solidFill>
                <a:srgbClr val="FFFFFF"/>
              </a:solidFill>
              <a:latin typeface="Verdana"/>
              <a:ea typeface="Verdana"/>
              <a:cs typeface="Verdana"/>
              <a:sym typeface="Verdana"/>
            </a:endParaRPr>
          </a:p>
        </p:txBody>
      </p:sp>
      <p:sp>
        <p:nvSpPr>
          <p:cNvPr id="27" name="Google Shape;27;p3"/>
          <p:cNvSpPr txBox="1">
            <a:spLocks noGrp="1"/>
          </p:cNvSpPr>
          <p:nvPr>
            <p:ph type="dt" idx="10"/>
          </p:nvPr>
        </p:nvSpPr>
        <p:spPr>
          <a:xfrm>
            <a:off x="457200" y="6134497"/>
            <a:ext cx="2133600" cy="476250"/>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3124200" y="6134497"/>
            <a:ext cx="2895600" cy="476250"/>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6553200" y="6134497"/>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600" b="0" i="0" u="none" strike="noStrike" cap="none">
                <a:solidFill>
                  <a:srgbClr val="1D4D8D"/>
                </a:solidFill>
                <a:latin typeface="Verdana"/>
                <a:ea typeface="Verdana"/>
                <a:cs typeface="Verdana"/>
                <a:sym typeface="Verdana"/>
              </a:defRPr>
            </a:lvl1pPr>
            <a:lvl2pPr marL="0" marR="0" lvl="1" indent="0" algn="r">
              <a:spcBef>
                <a:spcPts val="0"/>
              </a:spcBef>
              <a:buNone/>
              <a:defRPr sz="1600" b="0" i="0" u="none" strike="noStrike" cap="none">
                <a:solidFill>
                  <a:srgbClr val="1D4D8D"/>
                </a:solidFill>
                <a:latin typeface="Verdana"/>
                <a:ea typeface="Verdana"/>
                <a:cs typeface="Verdana"/>
                <a:sym typeface="Verdana"/>
              </a:defRPr>
            </a:lvl2pPr>
            <a:lvl3pPr marL="0" marR="0" lvl="2" indent="0" algn="r">
              <a:spcBef>
                <a:spcPts val="0"/>
              </a:spcBef>
              <a:buNone/>
              <a:defRPr sz="1600" b="0" i="0" u="none" strike="noStrike" cap="none">
                <a:solidFill>
                  <a:srgbClr val="1D4D8D"/>
                </a:solidFill>
                <a:latin typeface="Verdana"/>
                <a:ea typeface="Verdana"/>
                <a:cs typeface="Verdana"/>
                <a:sym typeface="Verdana"/>
              </a:defRPr>
            </a:lvl3pPr>
            <a:lvl4pPr marL="0" marR="0" lvl="3" indent="0" algn="r">
              <a:spcBef>
                <a:spcPts val="0"/>
              </a:spcBef>
              <a:buNone/>
              <a:defRPr sz="1600" b="0" i="0" u="none" strike="noStrike" cap="none">
                <a:solidFill>
                  <a:srgbClr val="1D4D8D"/>
                </a:solidFill>
                <a:latin typeface="Verdana"/>
                <a:ea typeface="Verdana"/>
                <a:cs typeface="Verdana"/>
                <a:sym typeface="Verdana"/>
              </a:defRPr>
            </a:lvl4pPr>
            <a:lvl5pPr marL="0" marR="0" lvl="4" indent="0" algn="r">
              <a:spcBef>
                <a:spcPts val="0"/>
              </a:spcBef>
              <a:buNone/>
              <a:defRPr sz="1600" b="0" i="0" u="none" strike="noStrike" cap="none">
                <a:solidFill>
                  <a:srgbClr val="1D4D8D"/>
                </a:solidFill>
                <a:latin typeface="Verdana"/>
                <a:ea typeface="Verdana"/>
                <a:cs typeface="Verdana"/>
                <a:sym typeface="Verdana"/>
              </a:defRPr>
            </a:lvl5pPr>
            <a:lvl6pPr marL="0" marR="0" lvl="5" indent="0" algn="r">
              <a:spcBef>
                <a:spcPts val="0"/>
              </a:spcBef>
              <a:buNone/>
              <a:defRPr sz="1600" b="0" i="0" u="none" strike="noStrike" cap="none">
                <a:solidFill>
                  <a:srgbClr val="1D4D8D"/>
                </a:solidFill>
                <a:latin typeface="Verdana"/>
                <a:ea typeface="Verdana"/>
                <a:cs typeface="Verdana"/>
                <a:sym typeface="Verdana"/>
              </a:defRPr>
            </a:lvl6pPr>
            <a:lvl7pPr marL="0" marR="0" lvl="6" indent="0" algn="r">
              <a:spcBef>
                <a:spcPts val="0"/>
              </a:spcBef>
              <a:buNone/>
              <a:defRPr sz="1600" b="0" i="0" u="none" strike="noStrike" cap="none">
                <a:solidFill>
                  <a:srgbClr val="1D4D8D"/>
                </a:solidFill>
                <a:latin typeface="Verdana"/>
                <a:ea typeface="Verdana"/>
                <a:cs typeface="Verdana"/>
                <a:sym typeface="Verdana"/>
              </a:defRPr>
            </a:lvl7pPr>
            <a:lvl8pPr marL="0" marR="0" lvl="7" indent="0" algn="r">
              <a:spcBef>
                <a:spcPts val="0"/>
              </a:spcBef>
              <a:buNone/>
              <a:defRPr sz="1600" b="0" i="0" u="none" strike="noStrike" cap="none">
                <a:solidFill>
                  <a:srgbClr val="1D4D8D"/>
                </a:solidFill>
                <a:latin typeface="Verdana"/>
                <a:ea typeface="Verdana"/>
                <a:cs typeface="Verdana"/>
                <a:sym typeface="Verdana"/>
              </a:defRPr>
            </a:lvl8pPr>
            <a:lvl9pPr marL="0" marR="0" lvl="8" indent="0" algn="r">
              <a:spcBef>
                <a:spcPts val="0"/>
              </a:spcBef>
              <a:buNone/>
              <a:defRPr sz="1600" b="0" i="0" u="none" strike="noStrike" cap="none">
                <a:solidFill>
                  <a:srgbClr val="1D4D8D"/>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nl-NL"/>
              <a:t>‹#›</a:t>
            </a:fld>
            <a:endParaRPr/>
          </a:p>
        </p:txBody>
      </p:sp>
      <p:pic>
        <p:nvPicPr>
          <p:cNvPr id="30" name="Google Shape;30;p3" descr="ISA2-logo-EC-negative.png"/>
          <p:cNvPicPr preferRelativeResize="0"/>
          <p:nvPr/>
        </p:nvPicPr>
        <p:blipFill rotWithShape="1">
          <a:blip r:embed="rId2">
            <a:alphaModFix/>
          </a:blip>
          <a:srcRect/>
          <a:stretch/>
        </p:blipFill>
        <p:spPr>
          <a:xfrm>
            <a:off x="3704474" y="44760"/>
            <a:ext cx="1732113" cy="1224000"/>
          </a:xfrm>
          <a:prstGeom prst="rect">
            <a:avLst/>
          </a:prstGeom>
          <a:noFill/>
          <a:ln>
            <a:noFill/>
          </a:ln>
        </p:spPr>
      </p:pic>
      <p:pic>
        <p:nvPicPr>
          <p:cNvPr id="31" name="Google Shape;31;p3" descr="ISA2-foother.png"/>
          <p:cNvPicPr preferRelativeResize="0"/>
          <p:nvPr/>
        </p:nvPicPr>
        <p:blipFill rotWithShape="1">
          <a:blip r:embed="rId3">
            <a:alphaModFix/>
          </a:blip>
          <a:srcRect/>
          <a:stretch/>
        </p:blipFill>
        <p:spPr>
          <a:xfrm>
            <a:off x="4274446" y="6458046"/>
            <a:ext cx="596006" cy="40630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4_Title 2">
  <p:cSld name="4_Title 2">
    <p:spTree>
      <p:nvGrpSpPr>
        <p:cNvPr id="1" name="Shape 32"/>
        <p:cNvGrpSpPr/>
        <p:nvPr/>
      </p:nvGrpSpPr>
      <p:grpSpPr>
        <a:xfrm>
          <a:off x="0" y="0"/>
          <a:ext cx="0" cy="0"/>
          <a:chOff x="0" y="0"/>
          <a:chExt cx="0" cy="0"/>
        </a:xfrm>
      </p:grpSpPr>
      <p:pic>
        <p:nvPicPr>
          <p:cNvPr id="33" name="Google Shape;33;p4" descr="ISA2-visual.png"/>
          <p:cNvPicPr preferRelativeResize="0"/>
          <p:nvPr/>
        </p:nvPicPr>
        <p:blipFill rotWithShape="1">
          <a:blip r:embed="rId2">
            <a:alphaModFix amt="80000"/>
          </a:blip>
          <a:srcRect/>
          <a:stretch/>
        </p:blipFill>
        <p:spPr>
          <a:xfrm>
            <a:off x="0" y="1092200"/>
            <a:ext cx="9144000" cy="5802322"/>
          </a:xfrm>
          <a:prstGeom prst="rect">
            <a:avLst/>
          </a:prstGeom>
          <a:noFill/>
          <a:ln>
            <a:noFill/>
          </a:ln>
        </p:spPr>
      </p:pic>
      <p:sp>
        <p:nvSpPr>
          <p:cNvPr id="34" name="Google Shape;34;p4"/>
          <p:cNvSpPr txBox="1">
            <a:spLocks noGrp="1"/>
          </p:cNvSpPr>
          <p:nvPr>
            <p:ph type="body" idx="1"/>
          </p:nvPr>
        </p:nvSpPr>
        <p:spPr>
          <a:xfrm>
            <a:off x="467545" y="3933056"/>
            <a:ext cx="3744416" cy="1872208"/>
          </a:xfrm>
          <a:prstGeom prst="rect">
            <a:avLst/>
          </a:prstGeom>
          <a:noFill/>
          <a:ln>
            <a:noFill/>
          </a:ln>
        </p:spPr>
        <p:txBody>
          <a:bodyPr spcFirstLastPara="1" wrap="square" lIns="91425" tIns="45700" rIns="91425" bIns="45700" anchor="t" anchorCtr="0"/>
          <a:lstStyle>
            <a:lvl1pPr marL="457200" lvl="0" indent="-228600" algn="l">
              <a:spcBef>
                <a:spcPts val="520"/>
              </a:spcBef>
              <a:spcAft>
                <a:spcPts val="0"/>
              </a:spcAft>
              <a:buSzPts val="2600"/>
              <a:buFont typeface="Verdana"/>
              <a:buNone/>
              <a:defRPr sz="2600" b="1" i="0">
                <a:solidFill>
                  <a:schemeClr val="lt1"/>
                </a:solidFill>
              </a:defRPr>
            </a:lvl1pPr>
            <a:lvl2pPr marL="914400" lvl="1" indent="-342900" algn="l">
              <a:spcBef>
                <a:spcPts val="360"/>
              </a:spcBef>
              <a:spcAft>
                <a:spcPts val="0"/>
              </a:spcAft>
              <a:buSzPts val="1800"/>
              <a:buChar char="o"/>
              <a:defRPr/>
            </a:lvl2pPr>
            <a:lvl3pPr marL="1371600" lvl="2" indent="-419100" algn="l">
              <a:spcBef>
                <a:spcPts val="600"/>
              </a:spcBef>
              <a:spcAft>
                <a:spcPts val="0"/>
              </a:spcAft>
              <a:buClr>
                <a:schemeClr val="lt1"/>
              </a:buClr>
              <a:buSzPts val="3000"/>
              <a:buFont typeface="Verdana"/>
              <a:buChar char="-"/>
              <a:defRPr sz="3000" b="1">
                <a:solidFill>
                  <a:schemeClr val="lt1"/>
                </a:solidFill>
              </a:defRPr>
            </a:lvl3pPr>
            <a:lvl4pPr marL="1828800" lvl="3" indent="-228600" algn="l">
              <a:spcBef>
                <a:spcPts val="360"/>
              </a:spcBef>
              <a:spcAft>
                <a:spcPts val="0"/>
              </a:spcAft>
              <a:buClr>
                <a:srgbClr val="1D4D8D"/>
              </a:buClr>
              <a:buSzPts val="1800"/>
              <a:buNone/>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 name="Google Shape;35;p4"/>
          <p:cNvSpPr txBox="1">
            <a:spLocks noGrp="1"/>
          </p:cNvSpPr>
          <p:nvPr>
            <p:ph type="dt" idx="10"/>
          </p:nvPr>
        </p:nvSpPr>
        <p:spPr>
          <a:xfrm>
            <a:off x="457200" y="6093296"/>
            <a:ext cx="2133600" cy="476250"/>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sz="16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ftr" idx="11"/>
          </p:nvPr>
        </p:nvSpPr>
        <p:spPr>
          <a:xfrm>
            <a:off x="3124200" y="6093296"/>
            <a:ext cx="2895600" cy="476250"/>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sz="16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6553200" y="6093296"/>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600" b="0">
                <a:solidFill>
                  <a:srgbClr val="FFFFFF"/>
                </a:solidFill>
                <a:latin typeface="Verdana"/>
                <a:ea typeface="Verdana"/>
                <a:cs typeface="Verdana"/>
                <a:sym typeface="Verdana"/>
              </a:defRPr>
            </a:lvl1pPr>
            <a:lvl2pPr marL="0" marR="0" lvl="1" indent="0" algn="r">
              <a:spcBef>
                <a:spcPts val="0"/>
              </a:spcBef>
              <a:buNone/>
              <a:defRPr sz="1600" b="0">
                <a:solidFill>
                  <a:srgbClr val="FFFFFF"/>
                </a:solidFill>
                <a:latin typeface="Verdana"/>
                <a:ea typeface="Verdana"/>
                <a:cs typeface="Verdana"/>
                <a:sym typeface="Verdana"/>
              </a:defRPr>
            </a:lvl2pPr>
            <a:lvl3pPr marL="0" marR="0" lvl="2" indent="0" algn="r">
              <a:spcBef>
                <a:spcPts val="0"/>
              </a:spcBef>
              <a:buNone/>
              <a:defRPr sz="1600" b="0">
                <a:solidFill>
                  <a:srgbClr val="FFFFFF"/>
                </a:solidFill>
                <a:latin typeface="Verdana"/>
                <a:ea typeface="Verdana"/>
                <a:cs typeface="Verdana"/>
                <a:sym typeface="Verdana"/>
              </a:defRPr>
            </a:lvl3pPr>
            <a:lvl4pPr marL="0" marR="0" lvl="3" indent="0" algn="r">
              <a:spcBef>
                <a:spcPts val="0"/>
              </a:spcBef>
              <a:buNone/>
              <a:defRPr sz="1600" b="0">
                <a:solidFill>
                  <a:srgbClr val="FFFFFF"/>
                </a:solidFill>
                <a:latin typeface="Verdana"/>
                <a:ea typeface="Verdana"/>
                <a:cs typeface="Verdana"/>
                <a:sym typeface="Verdana"/>
              </a:defRPr>
            </a:lvl4pPr>
            <a:lvl5pPr marL="0" marR="0" lvl="4" indent="0" algn="r">
              <a:spcBef>
                <a:spcPts val="0"/>
              </a:spcBef>
              <a:buNone/>
              <a:defRPr sz="1600" b="0">
                <a:solidFill>
                  <a:srgbClr val="FFFFFF"/>
                </a:solidFill>
                <a:latin typeface="Verdana"/>
                <a:ea typeface="Verdana"/>
                <a:cs typeface="Verdana"/>
                <a:sym typeface="Verdana"/>
              </a:defRPr>
            </a:lvl5pPr>
            <a:lvl6pPr marL="0" marR="0" lvl="5" indent="0" algn="r">
              <a:spcBef>
                <a:spcPts val="0"/>
              </a:spcBef>
              <a:buNone/>
              <a:defRPr sz="1600" b="0">
                <a:solidFill>
                  <a:srgbClr val="FFFFFF"/>
                </a:solidFill>
                <a:latin typeface="Verdana"/>
                <a:ea typeface="Verdana"/>
                <a:cs typeface="Verdana"/>
                <a:sym typeface="Verdana"/>
              </a:defRPr>
            </a:lvl6pPr>
            <a:lvl7pPr marL="0" marR="0" lvl="6" indent="0" algn="r">
              <a:spcBef>
                <a:spcPts val="0"/>
              </a:spcBef>
              <a:buNone/>
              <a:defRPr sz="1600" b="0">
                <a:solidFill>
                  <a:srgbClr val="FFFFFF"/>
                </a:solidFill>
                <a:latin typeface="Verdana"/>
                <a:ea typeface="Verdana"/>
                <a:cs typeface="Verdana"/>
                <a:sym typeface="Verdana"/>
              </a:defRPr>
            </a:lvl7pPr>
            <a:lvl8pPr marL="0" marR="0" lvl="7" indent="0" algn="r">
              <a:spcBef>
                <a:spcPts val="0"/>
              </a:spcBef>
              <a:buNone/>
              <a:defRPr sz="1600" b="0">
                <a:solidFill>
                  <a:srgbClr val="FFFFFF"/>
                </a:solidFill>
                <a:latin typeface="Verdana"/>
                <a:ea typeface="Verdana"/>
                <a:cs typeface="Verdana"/>
                <a:sym typeface="Verdana"/>
              </a:defRPr>
            </a:lvl8pPr>
            <a:lvl9pPr marL="0" marR="0" lvl="8" indent="0" algn="r">
              <a:spcBef>
                <a:spcPts val="0"/>
              </a:spcBef>
              <a:buNone/>
              <a:defRPr sz="1600" b="0">
                <a:solidFill>
                  <a:srgbClr val="FFFFFF"/>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nl-NL"/>
              <a:t>‹#›</a:t>
            </a:fld>
            <a:endParaRPr/>
          </a:p>
        </p:txBody>
      </p:sp>
      <p:pic>
        <p:nvPicPr>
          <p:cNvPr id="38" name="Google Shape;38;p4" descr="ISA2-logo-EC.png"/>
          <p:cNvPicPr preferRelativeResize="0"/>
          <p:nvPr/>
        </p:nvPicPr>
        <p:blipFill rotWithShape="1">
          <a:blip r:embed="rId3">
            <a:alphaModFix/>
          </a:blip>
          <a:srcRect/>
          <a:stretch/>
        </p:blipFill>
        <p:spPr>
          <a:xfrm>
            <a:off x="3588555" y="16520"/>
            <a:ext cx="1972508" cy="1393874"/>
          </a:xfrm>
          <a:prstGeom prst="rect">
            <a:avLst/>
          </a:prstGeom>
          <a:noFill/>
          <a:ln>
            <a:noFill/>
          </a:ln>
        </p:spPr>
      </p:pic>
      <p:pic>
        <p:nvPicPr>
          <p:cNvPr id="39" name="Google Shape;39;p4" descr="ISA2-foother.png"/>
          <p:cNvPicPr preferRelativeResize="0"/>
          <p:nvPr/>
        </p:nvPicPr>
        <p:blipFill rotWithShape="1">
          <a:blip r:embed="rId4">
            <a:alphaModFix/>
          </a:blip>
          <a:srcRect/>
          <a:stretch/>
        </p:blipFill>
        <p:spPr>
          <a:xfrm>
            <a:off x="4237361" y="6432550"/>
            <a:ext cx="675947" cy="460800"/>
          </a:xfrm>
          <a:prstGeom prst="rect">
            <a:avLst/>
          </a:prstGeom>
          <a:noFill/>
          <a:ln>
            <a:noFill/>
          </a:ln>
        </p:spPr>
      </p:pic>
      <p:sp>
        <p:nvSpPr>
          <p:cNvPr id="40" name="Google Shape;40;p4"/>
          <p:cNvSpPr txBox="1">
            <a:spLocks noGrp="1"/>
          </p:cNvSpPr>
          <p:nvPr>
            <p:ph type="title"/>
          </p:nvPr>
        </p:nvSpPr>
        <p:spPr>
          <a:xfrm>
            <a:off x="5220072" y="2060848"/>
            <a:ext cx="3600400" cy="3888432"/>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sz="3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41"/>
        <p:cNvGrpSpPr/>
        <p:nvPr/>
      </p:nvGrpSpPr>
      <p:grpSpPr>
        <a:xfrm>
          <a:off x="0" y="0"/>
          <a:ext cx="0" cy="0"/>
          <a:chOff x="0" y="0"/>
          <a:chExt cx="0" cy="0"/>
        </a:xfrm>
      </p:grpSpPr>
      <p:sp>
        <p:nvSpPr>
          <p:cNvPr id="42" name="Google Shape;42;p5"/>
          <p:cNvSpPr txBox="1">
            <a:spLocks noGrp="1"/>
          </p:cNvSpPr>
          <p:nvPr>
            <p:ph type="title"/>
          </p:nvPr>
        </p:nvSpPr>
        <p:spPr>
          <a:xfrm>
            <a:off x="468313" y="1268239"/>
            <a:ext cx="8229600" cy="9366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sz="2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457200" y="6093296"/>
            <a:ext cx="2133600" cy="476250"/>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sz="1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ftr" idx="11"/>
          </p:nvPr>
        </p:nvSpPr>
        <p:spPr>
          <a:xfrm>
            <a:off x="3124200" y="6093296"/>
            <a:ext cx="2895600" cy="476250"/>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sz="1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sldNum" idx="12"/>
          </p:nvPr>
        </p:nvSpPr>
        <p:spPr>
          <a:xfrm>
            <a:off x="6553200" y="6093296"/>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600" b="0">
                <a:solidFill>
                  <a:srgbClr val="1D4D8D"/>
                </a:solidFill>
                <a:latin typeface="Verdana"/>
                <a:ea typeface="Verdana"/>
                <a:cs typeface="Verdana"/>
                <a:sym typeface="Verdana"/>
              </a:defRPr>
            </a:lvl1pPr>
            <a:lvl2pPr marL="0" marR="0" lvl="1" indent="0" algn="r">
              <a:spcBef>
                <a:spcPts val="0"/>
              </a:spcBef>
              <a:buNone/>
              <a:defRPr sz="1600" b="0">
                <a:solidFill>
                  <a:srgbClr val="1D4D8D"/>
                </a:solidFill>
                <a:latin typeface="Verdana"/>
                <a:ea typeface="Verdana"/>
                <a:cs typeface="Verdana"/>
                <a:sym typeface="Verdana"/>
              </a:defRPr>
            </a:lvl2pPr>
            <a:lvl3pPr marL="0" marR="0" lvl="2" indent="0" algn="r">
              <a:spcBef>
                <a:spcPts val="0"/>
              </a:spcBef>
              <a:buNone/>
              <a:defRPr sz="1600" b="0">
                <a:solidFill>
                  <a:srgbClr val="1D4D8D"/>
                </a:solidFill>
                <a:latin typeface="Verdana"/>
                <a:ea typeface="Verdana"/>
                <a:cs typeface="Verdana"/>
                <a:sym typeface="Verdana"/>
              </a:defRPr>
            </a:lvl3pPr>
            <a:lvl4pPr marL="0" marR="0" lvl="3" indent="0" algn="r">
              <a:spcBef>
                <a:spcPts val="0"/>
              </a:spcBef>
              <a:buNone/>
              <a:defRPr sz="1600" b="0">
                <a:solidFill>
                  <a:srgbClr val="1D4D8D"/>
                </a:solidFill>
                <a:latin typeface="Verdana"/>
                <a:ea typeface="Verdana"/>
                <a:cs typeface="Verdana"/>
                <a:sym typeface="Verdana"/>
              </a:defRPr>
            </a:lvl4pPr>
            <a:lvl5pPr marL="0" marR="0" lvl="4" indent="0" algn="r">
              <a:spcBef>
                <a:spcPts val="0"/>
              </a:spcBef>
              <a:buNone/>
              <a:defRPr sz="1600" b="0">
                <a:solidFill>
                  <a:srgbClr val="1D4D8D"/>
                </a:solidFill>
                <a:latin typeface="Verdana"/>
                <a:ea typeface="Verdana"/>
                <a:cs typeface="Verdana"/>
                <a:sym typeface="Verdana"/>
              </a:defRPr>
            </a:lvl5pPr>
            <a:lvl6pPr marL="0" marR="0" lvl="5" indent="0" algn="r">
              <a:spcBef>
                <a:spcPts val="0"/>
              </a:spcBef>
              <a:buNone/>
              <a:defRPr sz="1600" b="0">
                <a:solidFill>
                  <a:srgbClr val="1D4D8D"/>
                </a:solidFill>
                <a:latin typeface="Verdana"/>
                <a:ea typeface="Verdana"/>
                <a:cs typeface="Verdana"/>
                <a:sym typeface="Verdana"/>
              </a:defRPr>
            </a:lvl6pPr>
            <a:lvl7pPr marL="0" marR="0" lvl="6" indent="0" algn="r">
              <a:spcBef>
                <a:spcPts val="0"/>
              </a:spcBef>
              <a:buNone/>
              <a:defRPr sz="1600" b="0">
                <a:solidFill>
                  <a:srgbClr val="1D4D8D"/>
                </a:solidFill>
                <a:latin typeface="Verdana"/>
                <a:ea typeface="Verdana"/>
                <a:cs typeface="Verdana"/>
                <a:sym typeface="Verdana"/>
              </a:defRPr>
            </a:lvl7pPr>
            <a:lvl8pPr marL="0" marR="0" lvl="7" indent="0" algn="r">
              <a:spcBef>
                <a:spcPts val="0"/>
              </a:spcBef>
              <a:buNone/>
              <a:defRPr sz="1600" b="0">
                <a:solidFill>
                  <a:srgbClr val="1D4D8D"/>
                </a:solidFill>
                <a:latin typeface="Verdana"/>
                <a:ea typeface="Verdana"/>
                <a:cs typeface="Verdana"/>
                <a:sym typeface="Verdana"/>
              </a:defRPr>
            </a:lvl8pPr>
            <a:lvl9pPr marL="0" marR="0" lvl="8" indent="0" algn="r">
              <a:spcBef>
                <a:spcPts val="0"/>
              </a:spcBef>
              <a:buNone/>
              <a:defRPr sz="1600" b="0">
                <a:solidFill>
                  <a:srgbClr val="1D4D8D"/>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3">
  <p:cSld name="3_Title 3">
    <p:spTree>
      <p:nvGrpSpPr>
        <p:cNvPr id="1" name="Shape 46"/>
        <p:cNvGrpSpPr/>
        <p:nvPr/>
      </p:nvGrpSpPr>
      <p:grpSpPr>
        <a:xfrm>
          <a:off x="0" y="0"/>
          <a:ext cx="0" cy="0"/>
          <a:chOff x="0" y="0"/>
          <a:chExt cx="0" cy="0"/>
        </a:xfrm>
      </p:grpSpPr>
      <p:sp>
        <p:nvSpPr>
          <p:cNvPr id="47" name="Google Shape;47;p6"/>
          <p:cNvSpPr/>
          <p:nvPr/>
        </p:nvSpPr>
        <p:spPr>
          <a:xfrm>
            <a:off x="-12700" y="1095377"/>
            <a:ext cx="9156700" cy="5762625"/>
          </a:xfrm>
          <a:prstGeom prst="rect">
            <a:avLst/>
          </a:prstGeom>
          <a:solidFill>
            <a:srgbClr val="95C154"/>
          </a:solidFill>
          <a:ln w="9525" cap="flat" cmpd="sng">
            <a:solidFill>
              <a:srgbClr val="72B54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p:txBody>
      </p:sp>
      <p:sp>
        <p:nvSpPr>
          <p:cNvPr id="48" name="Google Shape;48;p6"/>
          <p:cNvSpPr txBox="1">
            <a:spLocks noGrp="1"/>
          </p:cNvSpPr>
          <p:nvPr>
            <p:ph type="ctrTitle"/>
          </p:nvPr>
        </p:nvSpPr>
        <p:spPr>
          <a:xfrm>
            <a:off x="465311" y="2098586"/>
            <a:ext cx="7909521" cy="12961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sz="26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subTitle" idx="1"/>
          </p:nvPr>
        </p:nvSpPr>
        <p:spPr>
          <a:xfrm>
            <a:off x="465312" y="3645024"/>
            <a:ext cx="7923113" cy="1224136"/>
          </a:xfrm>
          <a:prstGeom prst="rect">
            <a:avLst/>
          </a:prstGeom>
          <a:noFill/>
          <a:ln>
            <a:noFill/>
          </a:ln>
        </p:spPr>
        <p:txBody>
          <a:bodyPr spcFirstLastPara="1" wrap="square" lIns="91425" tIns="45700" rIns="91425" bIns="45700" anchor="t" anchorCtr="0"/>
          <a:lstStyle>
            <a:lvl1pPr lvl="0" algn="l">
              <a:spcBef>
                <a:spcPts val="400"/>
              </a:spcBef>
              <a:spcAft>
                <a:spcPts val="0"/>
              </a:spcAft>
              <a:buSzPts val="2000"/>
              <a:buFont typeface="Verdana"/>
              <a:buNone/>
              <a:defRPr/>
            </a:lvl1pPr>
            <a:lvl2pPr lvl="1" algn="l">
              <a:spcBef>
                <a:spcPts val="360"/>
              </a:spcBef>
              <a:spcAft>
                <a:spcPts val="0"/>
              </a:spcAft>
              <a:buSzPts val="1800"/>
              <a:buChar char="o"/>
              <a:defRPr/>
            </a:lvl2pPr>
            <a:lvl3pPr lvl="2" algn="l">
              <a:spcBef>
                <a:spcPts val="360"/>
              </a:spcBef>
              <a:spcAft>
                <a:spcPts val="0"/>
              </a:spcAft>
              <a:buClr>
                <a:srgbClr val="0F5494"/>
              </a:buClr>
              <a:buSzPts val="1800"/>
              <a:buChar char="-"/>
              <a:defRPr/>
            </a:lvl3pPr>
            <a:lvl4pPr lvl="3" algn="l">
              <a:spcBef>
                <a:spcPts val="360"/>
              </a:spcBef>
              <a:spcAft>
                <a:spcPts val="0"/>
              </a:spcAft>
              <a:buClr>
                <a:srgbClr val="1D4D8D"/>
              </a:buClr>
              <a:buSzPts val="1800"/>
              <a:buNone/>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sp>
        <p:nvSpPr>
          <p:cNvPr id="50" name="Google Shape;50;p6"/>
          <p:cNvSpPr txBox="1">
            <a:spLocks noGrp="1"/>
          </p:cNvSpPr>
          <p:nvPr>
            <p:ph type="dt" idx="10"/>
          </p:nvPr>
        </p:nvSpPr>
        <p:spPr>
          <a:xfrm>
            <a:off x="457200" y="6093296"/>
            <a:ext cx="2133600" cy="476250"/>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sz="16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ftr" idx="11"/>
          </p:nvPr>
        </p:nvSpPr>
        <p:spPr>
          <a:xfrm>
            <a:off x="3124200" y="6093296"/>
            <a:ext cx="2895600" cy="476250"/>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sz="16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6553200" y="6093296"/>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600" b="0">
                <a:solidFill>
                  <a:srgbClr val="FFFFFF"/>
                </a:solidFill>
                <a:latin typeface="Verdana"/>
                <a:ea typeface="Verdana"/>
                <a:cs typeface="Verdana"/>
                <a:sym typeface="Verdana"/>
              </a:defRPr>
            </a:lvl1pPr>
            <a:lvl2pPr marL="0" marR="0" lvl="1" indent="0" algn="r">
              <a:spcBef>
                <a:spcPts val="0"/>
              </a:spcBef>
              <a:buNone/>
              <a:defRPr sz="1600" b="0">
                <a:solidFill>
                  <a:srgbClr val="FFFFFF"/>
                </a:solidFill>
                <a:latin typeface="Verdana"/>
                <a:ea typeface="Verdana"/>
                <a:cs typeface="Verdana"/>
                <a:sym typeface="Verdana"/>
              </a:defRPr>
            </a:lvl2pPr>
            <a:lvl3pPr marL="0" marR="0" lvl="2" indent="0" algn="r">
              <a:spcBef>
                <a:spcPts val="0"/>
              </a:spcBef>
              <a:buNone/>
              <a:defRPr sz="1600" b="0">
                <a:solidFill>
                  <a:srgbClr val="FFFFFF"/>
                </a:solidFill>
                <a:latin typeface="Verdana"/>
                <a:ea typeface="Verdana"/>
                <a:cs typeface="Verdana"/>
                <a:sym typeface="Verdana"/>
              </a:defRPr>
            </a:lvl3pPr>
            <a:lvl4pPr marL="0" marR="0" lvl="3" indent="0" algn="r">
              <a:spcBef>
                <a:spcPts val="0"/>
              </a:spcBef>
              <a:buNone/>
              <a:defRPr sz="1600" b="0">
                <a:solidFill>
                  <a:srgbClr val="FFFFFF"/>
                </a:solidFill>
                <a:latin typeface="Verdana"/>
                <a:ea typeface="Verdana"/>
                <a:cs typeface="Verdana"/>
                <a:sym typeface="Verdana"/>
              </a:defRPr>
            </a:lvl4pPr>
            <a:lvl5pPr marL="0" marR="0" lvl="4" indent="0" algn="r">
              <a:spcBef>
                <a:spcPts val="0"/>
              </a:spcBef>
              <a:buNone/>
              <a:defRPr sz="1600" b="0">
                <a:solidFill>
                  <a:srgbClr val="FFFFFF"/>
                </a:solidFill>
                <a:latin typeface="Verdana"/>
                <a:ea typeface="Verdana"/>
                <a:cs typeface="Verdana"/>
                <a:sym typeface="Verdana"/>
              </a:defRPr>
            </a:lvl5pPr>
            <a:lvl6pPr marL="0" marR="0" lvl="5" indent="0" algn="r">
              <a:spcBef>
                <a:spcPts val="0"/>
              </a:spcBef>
              <a:buNone/>
              <a:defRPr sz="1600" b="0">
                <a:solidFill>
                  <a:srgbClr val="FFFFFF"/>
                </a:solidFill>
                <a:latin typeface="Verdana"/>
                <a:ea typeface="Verdana"/>
                <a:cs typeface="Verdana"/>
                <a:sym typeface="Verdana"/>
              </a:defRPr>
            </a:lvl6pPr>
            <a:lvl7pPr marL="0" marR="0" lvl="6" indent="0" algn="r">
              <a:spcBef>
                <a:spcPts val="0"/>
              </a:spcBef>
              <a:buNone/>
              <a:defRPr sz="1600" b="0">
                <a:solidFill>
                  <a:srgbClr val="FFFFFF"/>
                </a:solidFill>
                <a:latin typeface="Verdana"/>
                <a:ea typeface="Verdana"/>
                <a:cs typeface="Verdana"/>
                <a:sym typeface="Verdana"/>
              </a:defRPr>
            </a:lvl7pPr>
            <a:lvl8pPr marL="0" marR="0" lvl="7" indent="0" algn="r">
              <a:spcBef>
                <a:spcPts val="0"/>
              </a:spcBef>
              <a:buNone/>
              <a:defRPr sz="1600" b="0">
                <a:solidFill>
                  <a:srgbClr val="FFFFFF"/>
                </a:solidFill>
                <a:latin typeface="Verdana"/>
                <a:ea typeface="Verdana"/>
                <a:cs typeface="Verdana"/>
                <a:sym typeface="Verdana"/>
              </a:defRPr>
            </a:lvl8pPr>
            <a:lvl9pPr marL="0" marR="0" lvl="8" indent="0" algn="r">
              <a:spcBef>
                <a:spcPts val="0"/>
              </a:spcBef>
              <a:buNone/>
              <a:defRPr sz="1600" b="0">
                <a:solidFill>
                  <a:srgbClr val="FFFFFF"/>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nl-NL"/>
              <a:t>‹#›</a:t>
            </a:fld>
            <a:endParaRPr/>
          </a:p>
        </p:txBody>
      </p:sp>
      <p:pic>
        <p:nvPicPr>
          <p:cNvPr id="53" name="Google Shape;53;p6" descr="ISA2-logo-EC.png"/>
          <p:cNvPicPr preferRelativeResize="0"/>
          <p:nvPr/>
        </p:nvPicPr>
        <p:blipFill rotWithShape="1">
          <a:blip r:embed="rId2">
            <a:alphaModFix/>
          </a:blip>
          <a:srcRect/>
          <a:stretch/>
        </p:blipFill>
        <p:spPr>
          <a:xfrm>
            <a:off x="3588555" y="16520"/>
            <a:ext cx="1972508" cy="1393874"/>
          </a:xfrm>
          <a:prstGeom prst="rect">
            <a:avLst/>
          </a:prstGeom>
          <a:noFill/>
          <a:ln>
            <a:noFill/>
          </a:ln>
        </p:spPr>
      </p:pic>
      <p:pic>
        <p:nvPicPr>
          <p:cNvPr id="54" name="Google Shape;54;p6" descr="ISA2-foother.png"/>
          <p:cNvPicPr preferRelativeResize="0"/>
          <p:nvPr/>
        </p:nvPicPr>
        <p:blipFill rotWithShape="1">
          <a:blip r:embed="rId3">
            <a:alphaModFix/>
          </a:blip>
          <a:srcRect/>
          <a:stretch/>
        </p:blipFill>
        <p:spPr>
          <a:xfrm>
            <a:off x="4237361" y="6432550"/>
            <a:ext cx="675947" cy="4608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722313" y="4210771"/>
            <a:ext cx="7772400" cy="1362075"/>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body" idx="1"/>
          </p:nvPr>
        </p:nvSpPr>
        <p:spPr>
          <a:xfrm>
            <a:off x="722313" y="2710583"/>
            <a:ext cx="7772400" cy="1500187"/>
          </a:xfrm>
          <a:prstGeom prst="rect">
            <a:avLst/>
          </a:prstGeom>
          <a:noFill/>
          <a:ln>
            <a:noFill/>
          </a:ln>
        </p:spPr>
        <p:txBody>
          <a:bodyPr spcFirstLastPara="1" wrap="square" lIns="91425" tIns="45700" rIns="91425" bIns="45700" anchor="b" anchorCtr="0"/>
          <a:lstStyle>
            <a:lvl1pPr marL="457200" lvl="0" indent="-228600" algn="l">
              <a:spcBef>
                <a:spcPts val="400"/>
              </a:spcBef>
              <a:spcAft>
                <a:spcPts val="0"/>
              </a:spcAft>
              <a:buSzPts val="2000"/>
              <a:buFont typeface="Verdana"/>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Clr>
                <a:srgbClr val="0F5494"/>
              </a:buClr>
              <a:buSzPts val="1600"/>
              <a:buFont typeface="Verdana"/>
              <a:buNone/>
              <a:defRPr sz="1600"/>
            </a:lvl3pPr>
            <a:lvl4pPr marL="1828800" lvl="3" indent="-228600" algn="l">
              <a:spcBef>
                <a:spcPts val="280"/>
              </a:spcBef>
              <a:spcAft>
                <a:spcPts val="0"/>
              </a:spcAft>
              <a:buClr>
                <a:srgbClr val="1D4D8D"/>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58" name="Google Shape;58;p7"/>
          <p:cNvSpPr/>
          <p:nvPr/>
        </p:nvSpPr>
        <p:spPr>
          <a:xfrm>
            <a:off x="0" y="2"/>
            <a:ext cx="9144000" cy="989013"/>
          </a:xfrm>
          <a:prstGeom prst="rect">
            <a:avLst/>
          </a:prstGeom>
          <a:solidFill>
            <a:srgbClr val="95C1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p:txBody>
      </p:sp>
      <p:sp>
        <p:nvSpPr>
          <p:cNvPr id="59" name="Google Shape;59;p7"/>
          <p:cNvSpPr txBox="1">
            <a:spLocks noGrp="1"/>
          </p:cNvSpPr>
          <p:nvPr>
            <p:ph type="dt" idx="10"/>
          </p:nvPr>
        </p:nvSpPr>
        <p:spPr>
          <a:xfrm>
            <a:off x="457200" y="6134497"/>
            <a:ext cx="2133600" cy="476250"/>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ftr" idx="11"/>
          </p:nvPr>
        </p:nvSpPr>
        <p:spPr>
          <a:xfrm>
            <a:off x="3124200" y="6134497"/>
            <a:ext cx="2895600" cy="476250"/>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
          <p:cNvSpPr txBox="1">
            <a:spLocks noGrp="1"/>
          </p:cNvSpPr>
          <p:nvPr>
            <p:ph type="sldNum" idx="12"/>
          </p:nvPr>
        </p:nvSpPr>
        <p:spPr>
          <a:xfrm>
            <a:off x="6553200" y="6134497"/>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600" b="0">
                <a:solidFill>
                  <a:srgbClr val="1D4D8D"/>
                </a:solidFill>
                <a:latin typeface="Verdana"/>
                <a:ea typeface="Verdana"/>
                <a:cs typeface="Verdana"/>
                <a:sym typeface="Verdana"/>
              </a:defRPr>
            </a:lvl1pPr>
            <a:lvl2pPr marL="0" marR="0" lvl="1" indent="0" algn="r">
              <a:spcBef>
                <a:spcPts val="0"/>
              </a:spcBef>
              <a:buNone/>
              <a:defRPr sz="1600" b="0">
                <a:solidFill>
                  <a:srgbClr val="1D4D8D"/>
                </a:solidFill>
                <a:latin typeface="Verdana"/>
                <a:ea typeface="Verdana"/>
                <a:cs typeface="Verdana"/>
                <a:sym typeface="Verdana"/>
              </a:defRPr>
            </a:lvl2pPr>
            <a:lvl3pPr marL="0" marR="0" lvl="2" indent="0" algn="r">
              <a:spcBef>
                <a:spcPts val="0"/>
              </a:spcBef>
              <a:buNone/>
              <a:defRPr sz="1600" b="0">
                <a:solidFill>
                  <a:srgbClr val="1D4D8D"/>
                </a:solidFill>
                <a:latin typeface="Verdana"/>
                <a:ea typeface="Verdana"/>
                <a:cs typeface="Verdana"/>
                <a:sym typeface="Verdana"/>
              </a:defRPr>
            </a:lvl3pPr>
            <a:lvl4pPr marL="0" marR="0" lvl="3" indent="0" algn="r">
              <a:spcBef>
                <a:spcPts val="0"/>
              </a:spcBef>
              <a:buNone/>
              <a:defRPr sz="1600" b="0">
                <a:solidFill>
                  <a:srgbClr val="1D4D8D"/>
                </a:solidFill>
                <a:latin typeface="Verdana"/>
                <a:ea typeface="Verdana"/>
                <a:cs typeface="Verdana"/>
                <a:sym typeface="Verdana"/>
              </a:defRPr>
            </a:lvl4pPr>
            <a:lvl5pPr marL="0" marR="0" lvl="4" indent="0" algn="r">
              <a:spcBef>
                <a:spcPts val="0"/>
              </a:spcBef>
              <a:buNone/>
              <a:defRPr sz="1600" b="0">
                <a:solidFill>
                  <a:srgbClr val="1D4D8D"/>
                </a:solidFill>
                <a:latin typeface="Verdana"/>
                <a:ea typeface="Verdana"/>
                <a:cs typeface="Verdana"/>
                <a:sym typeface="Verdana"/>
              </a:defRPr>
            </a:lvl5pPr>
            <a:lvl6pPr marL="0" marR="0" lvl="5" indent="0" algn="r">
              <a:spcBef>
                <a:spcPts val="0"/>
              </a:spcBef>
              <a:buNone/>
              <a:defRPr sz="1600" b="0">
                <a:solidFill>
                  <a:srgbClr val="1D4D8D"/>
                </a:solidFill>
                <a:latin typeface="Verdana"/>
                <a:ea typeface="Verdana"/>
                <a:cs typeface="Verdana"/>
                <a:sym typeface="Verdana"/>
              </a:defRPr>
            </a:lvl6pPr>
            <a:lvl7pPr marL="0" marR="0" lvl="6" indent="0" algn="r">
              <a:spcBef>
                <a:spcPts val="0"/>
              </a:spcBef>
              <a:buNone/>
              <a:defRPr sz="1600" b="0">
                <a:solidFill>
                  <a:srgbClr val="1D4D8D"/>
                </a:solidFill>
                <a:latin typeface="Verdana"/>
                <a:ea typeface="Verdana"/>
                <a:cs typeface="Verdana"/>
                <a:sym typeface="Verdana"/>
              </a:defRPr>
            </a:lvl7pPr>
            <a:lvl8pPr marL="0" marR="0" lvl="7" indent="0" algn="r">
              <a:spcBef>
                <a:spcPts val="0"/>
              </a:spcBef>
              <a:buNone/>
              <a:defRPr sz="1600" b="0">
                <a:solidFill>
                  <a:srgbClr val="1D4D8D"/>
                </a:solidFill>
                <a:latin typeface="Verdana"/>
                <a:ea typeface="Verdana"/>
                <a:cs typeface="Verdana"/>
                <a:sym typeface="Verdana"/>
              </a:defRPr>
            </a:lvl8pPr>
            <a:lvl9pPr marL="0" marR="0" lvl="8" indent="0" algn="r">
              <a:spcBef>
                <a:spcPts val="0"/>
              </a:spcBef>
              <a:buNone/>
              <a:defRPr sz="1600" b="0">
                <a:solidFill>
                  <a:srgbClr val="1D4D8D"/>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nl-NL"/>
              <a:t>‹#›</a:t>
            </a:fld>
            <a:endParaRPr/>
          </a:p>
        </p:txBody>
      </p:sp>
      <p:pic>
        <p:nvPicPr>
          <p:cNvPr id="62" name="Google Shape;62;p7" descr="ISA2-foother.png"/>
          <p:cNvPicPr preferRelativeResize="0"/>
          <p:nvPr/>
        </p:nvPicPr>
        <p:blipFill rotWithShape="1">
          <a:blip r:embed="rId2">
            <a:alphaModFix/>
          </a:blip>
          <a:srcRect/>
          <a:stretch/>
        </p:blipFill>
        <p:spPr>
          <a:xfrm>
            <a:off x="4274446" y="6458046"/>
            <a:ext cx="596006" cy="406304"/>
          </a:xfrm>
          <a:prstGeom prst="rect">
            <a:avLst/>
          </a:prstGeom>
          <a:noFill/>
          <a:ln>
            <a:noFill/>
          </a:ln>
        </p:spPr>
      </p:pic>
      <p:pic>
        <p:nvPicPr>
          <p:cNvPr id="63" name="Google Shape;63;p7" descr="ISA2-logo-EC-negative.png"/>
          <p:cNvPicPr preferRelativeResize="0"/>
          <p:nvPr/>
        </p:nvPicPr>
        <p:blipFill rotWithShape="1">
          <a:blip r:embed="rId3">
            <a:alphaModFix/>
          </a:blip>
          <a:srcRect/>
          <a:stretch/>
        </p:blipFill>
        <p:spPr>
          <a:xfrm>
            <a:off x="3704474" y="44760"/>
            <a:ext cx="1732113" cy="12240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467544" y="1268761"/>
            <a:ext cx="8229600" cy="9366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
          <p:cNvSpPr txBox="1">
            <a:spLocks noGrp="1"/>
          </p:cNvSpPr>
          <p:nvPr>
            <p:ph type="dt" idx="10"/>
          </p:nvPr>
        </p:nvSpPr>
        <p:spPr>
          <a:xfrm>
            <a:off x="457200" y="6134497"/>
            <a:ext cx="2133600" cy="476250"/>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
          <p:cNvSpPr txBox="1">
            <a:spLocks noGrp="1"/>
          </p:cNvSpPr>
          <p:nvPr>
            <p:ph type="ftr" idx="11"/>
          </p:nvPr>
        </p:nvSpPr>
        <p:spPr>
          <a:xfrm>
            <a:off x="3124200" y="6134497"/>
            <a:ext cx="2895600" cy="476250"/>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sldNum" idx="12"/>
          </p:nvPr>
        </p:nvSpPr>
        <p:spPr>
          <a:xfrm>
            <a:off x="6553200" y="6134497"/>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600" b="0">
                <a:solidFill>
                  <a:srgbClr val="1D4D8D"/>
                </a:solidFill>
                <a:latin typeface="Verdana"/>
                <a:ea typeface="Verdana"/>
                <a:cs typeface="Verdana"/>
                <a:sym typeface="Verdana"/>
              </a:defRPr>
            </a:lvl1pPr>
            <a:lvl2pPr marL="0" marR="0" lvl="1" indent="0" algn="r">
              <a:spcBef>
                <a:spcPts val="0"/>
              </a:spcBef>
              <a:buNone/>
              <a:defRPr sz="1600" b="0">
                <a:solidFill>
                  <a:srgbClr val="1D4D8D"/>
                </a:solidFill>
                <a:latin typeface="Verdana"/>
                <a:ea typeface="Verdana"/>
                <a:cs typeface="Verdana"/>
                <a:sym typeface="Verdana"/>
              </a:defRPr>
            </a:lvl2pPr>
            <a:lvl3pPr marL="0" marR="0" lvl="2" indent="0" algn="r">
              <a:spcBef>
                <a:spcPts val="0"/>
              </a:spcBef>
              <a:buNone/>
              <a:defRPr sz="1600" b="0">
                <a:solidFill>
                  <a:srgbClr val="1D4D8D"/>
                </a:solidFill>
                <a:latin typeface="Verdana"/>
                <a:ea typeface="Verdana"/>
                <a:cs typeface="Verdana"/>
                <a:sym typeface="Verdana"/>
              </a:defRPr>
            </a:lvl3pPr>
            <a:lvl4pPr marL="0" marR="0" lvl="3" indent="0" algn="r">
              <a:spcBef>
                <a:spcPts val="0"/>
              </a:spcBef>
              <a:buNone/>
              <a:defRPr sz="1600" b="0">
                <a:solidFill>
                  <a:srgbClr val="1D4D8D"/>
                </a:solidFill>
                <a:latin typeface="Verdana"/>
                <a:ea typeface="Verdana"/>
                <a:cs typeface="Verdana"/>
                <a:sym typeface="Verdana"/>
              </a:defRPr>
            </a:lvl4pPr>
            <a:lvl5pPr marL="0" marR="0" lvl="4" indent="0" algn="r">
              <a:spcBef>
                <a:spcPts val="0"/>
              </a:spcBef>
              <a:buNone/>
              <a:defRPr sz="1600" b="0">
                <a:solidFill>
                  <a:srgbClr val="1D4D8D"/>
                </a:solidFill>
                <a:latin typeface="Verdana"/>
                <a:ea typeface="Verdana"/>
                <a:cs typeface="Verdana"/>
                <a:sym typeface="Verdana"/>
              </a:defRPr>
            </a:lvl5pPr>
            <a:lvl6pPr marL="0" marR="0" lvl="5" indent="0" algn="r">
              <a:spcBef>
                <a:spcPts val="0"/>
              </a:spcBef>
              <a:buNone/>
              <a:defRPr sz="1600" b="0">
                <a:solidFill>
                  <a:srgbClr val="1D4D8D"/>
                </a:solidFill>
                <a:latin typeface="Verdana"/>
                <a:ea typeface="Verdana"/>
                <a:cs typeface="Verdana"/>
                <a:sym typeface="Verdana"/>
              </a:defRPr>
            </a:lvl6pPr>
            <a:lvl7pPr marL="0" marR="0" lvl="6" indent="0" algn="r">
              <a:spcBef>
                <a:spcPts val="0"/>
              </a:spcBef>
              <a:buNone/>
              <a:defRPr sz="1600" b="0">
                <a:solidFill>
                  <a:srgbClr val="1D4D8D"/>
                </a:solidFill>
                <a:latin typeface="Verdana"/>
                <a:ea typeface="Verdana"/>
                <a:cs typeface="Verdana"/>
                <a:sym typeface="Verdana"/>
              </a:defRPr>
            </a:lvl7pPr>
            <a:lvl8pPr marL="0" marR="0" lvl="7" indent="0" algn="r">
              <a:spcBef>
                <a:spcPts val="0"/>
              </a:spcBef>
              <a:buNone/>
              <a:defRPr sz="1600" b="0">
                <a:solidFill>
                  <a:srgbClr val="1D4D8D"/>
                </a:solidFill>
                <a:latin typeface="Verdana"/>
                <a:ea typeface="Verdana"/>
                <a:cs typeface="Verdana"/>
                <a:sym typeface="Verdana"/>
              </a:defRPr>
            </a:lvl8pPr>
            <a:lvl9pPr marL="0" marR="0" lvl="8" indent="0" algn="r">
              <a:spcBef>
                <a:spcPts val="0"/>
              </a:spcBef>
              <a:buNone/>
              <a:defRPr sz="1600" b="0">
                <a:solidFill>
                  <a:srgbClr val="1D4D8D"/>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nl-NL"/>
              <a:t>‹#›</a:t>
            </a:fld>
            <a:endParaRPr/>
          </a:p>
        </p:txBody>
      </p:sp>
      <p:sp>
        <p:nvSpPr>
          <p:cNvPr id="69" name="Google Shape;69;p8"/>
          <p:cNvSpPr/>
          <p:nvPr/>
        </p:nvSpPr>
        <p:spPr>
          <a:xfrm>
            <a:off x="0" y="2"/>
            <a:ext cx="9144000" cy="989013"/>
          </a:xfrm>
          <a:prstGeom prst="rect">
            <a:avLst/>
          </a:prstGeom>
          <a:solidFill>
            <a:srgbClr val="95C1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p:txBody>
      </p:sp>
      <p:sp>
        <p:nvSpPr>
          <p:cNvPr id="70" name="Google Shape;70;p8"/>
          <p:cNvSpPr txBox="1">
            <a:spLocks noGrp="1"/>
          </p:cNvSpPr>
          <p:nvPr>
            <p:ph type="body" idx="1"/>
          </p:nvPr>
        </p:nvSpPr>
        <p:spPr>
          <a:xfrm>
            <a:off x="468313" y="2276477"/>
            <a:ext cx="4032250" cy="3673475"/>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o"/>
              <a:defRPr/>
            </a:lvl2pPr>
            <a:lvl3pPr marL="1371600" lvl="2" indent="-342900" algn="l">
              <a:spcBef>
                <a:spcPts val="360"/>
              </a:spcBef>
              <a:spcAft>
                <a:spcPts val="0"/>
              </a:spcAft>
              <a:buClr>
                <a:srgbClr val="0F5494"/>
              </a:buClr>
              <a:buSzPts val="1800"/>
              <a:buChar char="-"/>
              <a:defRPr/>
            </a:lvl3pPr>
            <a:lvl4pPr marL="1828800" lvl="3" indent="-228600" algn="l">
              <a:spcBef>
                <a:spcPts val="360"/>
              </a:spcBef>
              <a:spcAft>
                <a:spcPts val="0"/>
              </a:spcAft>
              <a:buClr>
                <a:srgbClr val="1D4D8D"/>
              </a:buClr>
              <a:buSzPts val="1800"/>
              <a:buNone/>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8"/>
          <p:cNvSpPr txBox="1">
            <a:spLocks noGrp="1"/>
          </p:cNvSpPr>
          <p:nvPr>
            <p:ph type="body" idx="2"/>
          </p:nvPr>
        </p:nvSpPr>
        <p:spPr>
          <a:xfrm>
            <a:off x="4644009" y="2276873"/>
            <a:ext cx="4032250" cy="3673475"/>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o"/>
              <a:defRPr/>
            </a:lvl2pPr>
            <a:lvl3pPr marL="1371600" lvl="2" indent="-342900" algn="l">
              <a:spcBef>
                <a:spcPts val="360"/>
              </a:spcBef>
              <a:spcAft>
                <a:spcPts val="0"/>
              </a:spcAft>
              <a:buClr>
                <a:srgbClr val="0F5494"/>
              </a:buClr>
              <a:buSzPts val="1800"/>
              <a:buChar char="-"/>
              <a:defRPr/>
            </a:lvl3pPr>
            <a:lvl4pPr marL="1828800" lvl="3" indent="-228600" algn="l">
              <a:spcBef>
                <a:spcPts val="360"/>
              </a:spcBef>
              <a:spcAft>
                <a:spcPts val="0"/>
              </a:spcAft>
              <a:buClr>
                <a:srgbClr val="1D4D8D"/>
              </a:buClr>
              <a:buSzPts val="1800"/>
              <a:buNone/>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72" name="Google Shape;72;p8" descr="ISA2-foother.png"/>
          <p:cNvPicPr preferRelativeResize="0"/>
          <p:nvPr/>
        </p:nvPicPr>
        <p:blipFill rotWithShape="1">
          <a:blip r:embed="rId2">
            <a:alphaModFix/>
          </a:blip>
          <a:srcRect/>
          <a:stretch/>
        </p:blipFill>
        <p:spPr>
          <a:xfrm>
            <a:off x="4274446" y="6458046"/>
            <a:ext cx="596006" cy="406304"/>
          </a:xfrm>
          <a:prstGeom prst="rect">
            <a:avLst/>
          </a:prstGeom>
          <a:noFill/>
          <a:ln>
            <a:noFill/>
          </a:ln>
        </p:spPr>
      </p:pic>
      <p:pic>
        <p:nvPicPr>
          <p:cNvPr id="73" name="Google Shape;73;p8" descr="ISA2-logo-EC-negative.png"/>
          <p:cNvPicPr preferRelativeResize="0"/>
          <p:nvPr/>
        </p:nvPicPr>
        <p:blipFill rotWithShape="1">
          <a:blip r:embed="rId3">
            <a:alphaModFix/>
          </a:blip>
          <a:srcRect/>
          <a:stretch/>
        </p:blipFill>
        <p:spPr>
          <a:xfrm>
            <a:off x="3704474" y="44760"/>
            <a:ext cx="1732113" cy="12240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74"/>
        <p:cNvGrpSpPr/>
        <p:nvPr/>
      </p:nvGrpSpPr>
      <p:grpSpPr>
        <a:xfrm>
          <a:off x="0" y="0"/>
          <a:ext cx="0" cy="0"/>
          <a:chOff x="0" y="0"/>
          <a:chExt cx="0" cy="0"/>
        </a:xfrm>
      </p:grpSpPr>
      <p:sp>
        <p:nvSpPr>
          <p:cNvPr id="75" name="Google Shape;75;p9"/>
          <p:cNvSpPr txBox="1">
            <a:spLocks noGrp="1"/>
          </p:cNvSpPr>
          <p:nvPr>
            <p:ph type="title"/>
          </p:nvPr>
        </p:nvSpPr>
        <p:spPr>
          <a:xfrm>
            <a:off x="457200" y="1277888"/>
            <a:ext cx="8229600" cy="11430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body" idx="1"/>
          </p:nvPr>
        </p:nvSpPr>
        <p:spPr>
          <a:xfrm>
            <a:off x="457200" y="2492896"/>
            <a:ext cx="4040188" cy="639762"/>
          </a:xfrm>
          <a:prstGeom prst="rect">
            <a:avLst/>
          </a:prstGeom>
          <a:noFill/>
          <a:ln>
            <a:noFill/>
          </a:ln>
        </p:spPr>
        <p:txBody>
          <a:bodyPr spcFirstLastPara="1" wrap="square" lIns="91425" tIns="45700" rIns="91425" bIns="45700" anchor="b" anchorCtr="0"/>
          <a:lstStyle>
            <a:lvl1pPr marL="457200" lvl="0" indent="-228600" algn="l">
              <a:spcBef>
                <a:spcPts val="400"/>
              </a:spcBef>
              <a:spcAft>
                <a:spcPts val="0"/>
              </a:spcAft>
              <a:buSzPts val="2000"/>
              <a:buFont typeface="Verdana"/>
              <a:buNone/>
              <a:defRPr sz="2000" b="1"/>
            </a:lvl1pPr>
            <a:lvl2pPr marL="914400" lvl="1" indent="-228600" algn="l">
              <a:spcBef>
                <a:spcPts val="400"/>
              </a:spcBef>
              <a:spcAft>
                <a:spcPts val="0"/>
              </a:spcAft>
              <a:buSzPts val="2000"/>
              <a:buNone/>
              <a:defRPr sz="2000" b="1"/>
            </a:lvl2pPr>
            <a:lvl3pPr marL="1371600" lvl="2" indent="-228600" algn="l">
              <a:spcBef>
                <a:spcPts val="360"/>
              </a:spcBef>
              <a:spcAft>
                <a:spcPts val="0"/>
              </a:spcAft>
              <a:buClr>
                <a:srgbClr val="0F5494"/>
              </a:buClr>
              <a:buSzPts val="1800"/>
              <a:buFont typeface="Verdana"/>
              <a:buNone/>
              <a:defRPr sz="1800" b="1"/>
            </a:lvl3pPr>
            <a:lvl4pPr marL="1828800" lvl="3" indent="-228600" algn="l">
              <a:spcBef>
                <a:spcPts val="320"/>
              </a:spcBef>
              <a:spcAft>
                <a:spcPts val="0"/>
              </a:spcAft>
              <a:buClr>
                <a:srgbClr val="1D4D8D"/>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77" name="Google Shape;77;p9"/>
          <p:cNvSpPr txBox="1">
            <a:spLocks noGrp="1"/>
          </p:cNvSpPr>
          <p:nvPr>
            <p:ph type="body" idx="2"/>
          </p:nvPr>
        </p:nvSpPr>
        <p:spPr>
          <a:xfrm>
            <a:off x="4645026" y="2492896"/>
            <a:ext cx="4041775" cy="639762"/>
          </a:xfrm>
          <a:prstGeom prst="rect">
            <a:avLst/>
          </a:prstGeom>
          <a:noFill/>
          <a:ln>
            <a:noFill/>
          </a:ln>
        </p:spPr>
        <p:txBody>
          <a:bodyPr spcFirstLastPara="1" wrap="square" lIns="91425" tIns="45700" rIns="91425" bIns="45700" anchor="b" anchorCtr="0"/>
          <a:lstStyle>
            <a:lvl1pPr marL="457200" lvl="0" indent="-228600" algn="l">
              <a:spcBef>
                <a:spcPts val="400"/>
              </a:spcBef>
              <a:spcAft>
                <a:spcPts val="0"/>
              </a:spcAft>
              <a:buSzPts val="2000"/>
              <a:buFont typeface="Verdana"/>
              <a:buNone/>
              <a:defRPr sz="2000" b="1"/>
            </a:lvl1pPr>
            <a:lvl2pPr marL="914400" lvl="1" indent="-228600" algn="l">
              <a:spcBef>
                <a:spcPts val="400"/>
              </a:spcBef>
              <a:spcAft>
                <a:spcPts val="0"/>
              </a:spcAft>
              <a:buSzPts val="2000"/>
              <a:buNone/>
              <a:defRPr sz="2000" b="1"/>
            </a:lvl2pPr>
            <a:lvl3pPr marL="1371600" lvl="2" indent="-228600" algn="l">
              <a:spcBef>
                <a:spcPts val="360"/>
              </a:spcBef>
              <a:spcAft>
                <a:spcPts val="0"/>
              </a:spcAft>
              <a:buClr>
                <a:srgbClr val="0F5494"/>
              </a:buClr>
              <a:buSzPts val="1800"/>
              <a:buFont typeface="Verdana"/>
              <a:buNone/>
              <a:defRPr sz="1800" b="1"/>
            </a:lvl3pPr>
            <a:lvl4pPr marL="1828800" lvl="3" indent="-228600" algn="l">
              <a:spcBef>
                <a:spcPts val="320"/>
              </a:spcBef>
              <a:spcAft>
                <a:spcPts val="0"/>
              </a:spcAft>
              <a:buClr>
                <a:srgbClr val="1D4D8D"/>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78" name="Google Shape;78;p9"/>
          <p:cNvSpPr/>
          <p:nvPr/>
        </p:nvSpPr>
        <p:spPr>
          <a:xfrm>
            <a:off x="0" y="2"/>
            <a:ext cx="9144000" cy="989013"/>
          </a:xfrm>
          <a:prstGeom prst="rect">
            <a:avLst/>
          </a:prstGeom>
          <a:solidFill>
            <a:srgbClr val="95C1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p:txBody>
      </p:sp>
      <p:sp>
        <p:nvSpPr>
          <p:cNvPr id="79" name="Google Shape;79;p9"/>
          <p:cNvSpPr txBox="1">
            <a:spLocks noGrp="1"/>
          </p:cNvSpPr>
          <p:nvPr>
            <p:ph type="dt" idx="10"/>
          </p:nvPr>
        </p:nvSpPr>
        <p:spPr>
          <a:xfrm>
            <a:off x="457200" y="6134497"/>
            <a:ext cx="2133600" cy="476250"/>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9"/>
          <p:cNvSpPr txBox="1">
            <a:spLocks noGrp="1"/>
          </p:cNvSpPr>
          <p:nvPr>
            <p:ph type="ftr" idx="11"/>
          </p:nvPr>
        </p:nvSpPr>
        <p:spPr>
          <a:xfrm>
            <a:off x="3124200" y="6134497"/>
            <a:ext cx="2895600" cy="476250"/>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9"/>
          <p:cNvSpPr txBox="1">
            <a:spLocks noGrp="1"/>
          </p:cNvSpPr>
          <p:nvPr>
            <p:ph type="sldNum" idx="12"/>
          </p:nvPr>
        </p:nvSpPr>
        <p:spPr>
          <a:xfrm>
            <a:off x="6553200" y="6134497"/>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600" b="0">
                <a:solidFill>
                  <a:srgbClr val="1D4D8D"/>
                </a:solidFill>
                <a:latin typeface="Verdana"/>
                <a:ea typeface="Verdana"/>
                <a:cs typeface="Verdana"/>
                <a:sym typeface="Verdana"/>
              </a:defRPr>
            </a:lvl1pPr>
            <a:lvl2pPr marL="0" marR="0" lvl="1" indent="0" algn="r">
              <a:spcBef>
                <a:spcPts val="0"/>
              </a:spcBef>
              <a:buNone/>
              <a:defRPr sz="1600" b="0">
                <a:solidFill>
                  <a:srgbClr val="1D4D8D"/>
                </a:solidFill>
                <a:latin typeface="Verdana"/>
                <a:ea typeface="Verdana"/>
                <a:cs typeface="Verdana"/>
                <a:sym typeface="Verdana"/>
              </a:defRPr>
            </a:lvl2pPr>
            <a:lvl3pPr marL="0" marR="0" lvl="2" indent="0" algn="r">
              <a:spcBef>
                <a:spcPts val="0"/>
              </a:spcBef>
              <a:buNone/>
              <a:defRPr sz="1600" b="0">
                <a:solidFill>
                  <a:srgbClr val="1D4D8D"/>
                </a:solidFill>
                <a:latin typeface="Verdana"/>
                <a:ea typeface="Verdana"/>
                <a:cs typeface="Verdana"/>
                <a:sym typeface="Verdana"/>
              </a:defRPr>
            </a:lvl3pPr>
            <a:lvl4pPr marL="0" marR="0" lvl="3" indent="0" algn="r">
              <a:spcBef>
                <a:spcPts val="0"/>
              </a:spcBef>
              <a:buNone/>
              <a:defRPr sz="1600" b="0">
                <a:solidFill>
                  <a:srgbClr val="1D4D8D"/>
                </a:solidFill>
                <a:latin typeface="Verdana"/>
                <a:ea typeface="Verdana"/>
                <a:cs typeface="Verdana"/>
                <a:sym typeface="Verdana"/>
              </a:defRPr>
            </a:lvl4pPr>
            <a:lvl5pPr marL="0" marR="0" lvl="4" indent="0" algn="r">
              <a:spcBef>
                <a:spcPts val="0"/>
              </a:spcBef>
              <a:buNone/>
              <a:defRPr sz="1600" b="0">
                <a:solidFill>
                  <a:srgbClr val="1D4D8D"/>
                </a:solidFill>
                <a:latin typeface="Verdana"/>
                <a:ea typeface="Verdana"/>
                <a:cs typeface="Verdana"/>
                <a:sym typeface="Verdana"/>
              </a:defRPr>
            </a:lvl5pPr>
            <a:lvl6pPr marL="0" marR="0" lvl="5" indent="0" algn="r">
              <a:spcBef>
                <a:spcPts val="0"/>
              </a:spcBef>
              <a:buNone/>
              <a:defRPr sz="1600" b="0">
                <a:solidFill>
                  <a:srgbClr val="1D4D8D"/>
                </a:solidFill>
                <a:latin typeface="Verdana"/>
                <a:ea typeface="Verdana"/>
                <a:cs typeface="Verdana"/>
                <a:sym typeface="Verdana"/>
              </a:defRPr>
            </a:lvl6pPr>
            <a:lvl7pPr marL="0" marR="0" lvl="6" indent="0" algn="r">
              <a:spcBef>
                <a:spcPts val="0"/>
              </a:spcBef>
              <a:buNone/>
              <a:defRPr sz="1600" b="0">
                <a:solidFill>
                  <a:srgbClr val="1D4D8D"/>
                </a:solidFill>
                <a:latin typeface="Verdana"/>
                <a:ea typeface="Verdana"/>
                <a:cs typeface="Verdana"/>
                <a:sym typeface="Verdana"/>
              </a:defRPr>
            </a:lvl7pPr>
            <a:lvl8pPr marL="0" marR="0" lvl="7" indent="0" algn="r">
              <a:spcBef>
                <a:spcPts val="0"/>
              </a:spcBef>
              <a:buNone/>
              <a:defRPr sz="1600" b="0">
                <a:solidFill>
                  <a:srgbClr val="1D4D8D"/>
                </a:solidFill>
                <a:latin typeface="Verdana"/>
                <a:ea typeface="Verdana"/>
                <a:cs typeface="Verdana"/>
                <a:sym typeface="Verdana"/>
              </a:defRPr>
            </a:lvl8pPr>
            <a:lvl9pPr marL="0" marR="0" lvl="8" indent="0" algn="r">
              <a:spcBef>
                <a:spcPts val="0"/>
              </a:spcBef>
              <a:buNone/>
              <a:defRPr sz="1600" b="0">
                <a:solidFill>
                  <a:srgbClr val="1D4D8D"/>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nl-NL"/>
              <a:t>‹#›</a:t>
            </a:fld>
            <a:endParaRPr/>
          </a:p>
        </p:txBody>
      </p:sp>
      <p:sp>
        <p:nvSpPr>
          <p:cNvPr id="82" name="Google Shape;82;p9"/>
          <p:cNvSpPr txBox="1">
            <a:spLocks noGrp="1"/>
          </p:cNvSpPr>
          <p:nvPr>
            <p:ph type="body" idx="3"/>
          </p:nvPr>
        </p:nvSpPr>
        <p:spPr>
          <a:xfrm>
            <a:off x="468313" y="3213100"/>
            <a:ext cx="4032250" cy="273685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o"/>
              <a:defRPr/>
            </a:lvl2pPr>
            <a:lvl3pPr marL="1371600" lvl="2" indent="-342900" algn="l">
              <a:spcBef>
                <a:spcPts val="360"/>
              </a:spcBef>
              <a:spcAft>
                <a:spcPts val="0"/>
              </a:spcAft>
              <a:buClr>
                <a:srgbClr val="0F5494"/>
              </a:buClr>
              <a:buSzPts val="1800"/>
              <a:buChar char="-"/>
              <a:defRPr/>
            </a:lvl3pPr>
            <a:lvl4pPr marL="1828800" lvl="3" indent="-228600" algn="l">
              <a:spcBef>
                <a:spcPts val="360"/>
              </a:spcBef>
              <a:spcAft>
                <a:spcPts val="0"/>
              </a:spcAft>
              <a:buClr>
                <a:srgbClr val="1D4D8D"/>
              </a:buClr>
              <a:buSzPts val="1800"/>
              <a:buNone/>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 name="Google Shape;83;p9"/>
          <p:cNvSpPr txBox="1">
            <a:spLocks noGrp="1"/>
          </p:cNvSpPr>
          <p:nvPr>
            <p:ph type="body" idx="4"/>
          </p:nvPr>
        </p:nvSpPr>
        <p:spPr>
          <a:xfrm>
            <a:off x="4644009" y="3212976"/>
            <a:ext cx="4032250" cy="273685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o"/>
              <a:defRPr/>
            </a:lvl2pPr>
            <a:lvl3pPr marL="1371600" lvl="2" indent="-342900" algn="l">
              <a:spcBef>
                <a:spcPts val="360"/>
              </a:spcBef>
              <a:spcAft>
                <a:spcPts val="0"/>
              </a:spcAft>
              <a:buClr>
                <a:srgbClr val="0F5494"/>
              </a:buClr>
              <a:buSzPts val="1800"/>
              <a:buChar char="-"/>
              <a:defRPr/>
            </a:lvl3pPr>
            <a:lvl4pPr marL="1828800" lvl="3" indent="-228600" algn="l">
              <a:spcBef>
                <a:spcPts val="360"/>
              </a:spcBef>
              <a:spcAft>
                <a:spcPts val="0"/>
              </a:spcAft>
              <a:buClr>
                <a:srgbClr val="1D4D8D"/>
              </a:buClr>
              <a:buSzPts val="1800"/>
              <a:buNone/>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84" name="Google Shape;84;p9" descr="ISA2-foother.png"/>
          <p:cNvPicPr preferRelativeResize="0"/>
          <p:nvPr/>
        </p:nvPicPr>
        <p:blipFill rotWithShape="1">
          <a:blip r:embed="rId2">
            <a:alphaModFix/>
          </a:blip>
          <a:srcRect/>
          <a:stretch/>
        </p:blipFill>
        <p:spPr>
          <a:xfrm>
            <a:off x="4274446" y="6458046"/>
            <a:ext cx="596006" cy="406304"/>
          </a:xfrm>
          <a:prstGeom prst="rect">
            <a:avLst/>
          </a:prstGeom>
          <a:noFill/>
          <a:ln>
            <a:noFill/>
          </a:ln>
        </p:spPr>
      </p:pic>
      <p:pic>
        <p:nvPicPr>
          <p:cNvPr id="85" name="Google Shape;85;p9" descr="ISA2-logo-EC-negative.png"/>
          <p:cNvPicPr preferRelativeResize="0"/>
          <p:nvPr/>
        </p:nvPicPr>
        <p:blipFill rotWithShape="1">
          <a:blip r:embed="rId3">
            <a:alphaModFix/>
          </a:blip>
          <a:srcRect/>
          <a:stretch/>
        </p:blipFill>
        <p:spPr>
          <a:xfrm>
            <a:off x="3704474" y="44760"/>
            <a:ext cx="1732113" cy="12240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86"/>
        <p:cNvGrpSpPr/>
        <p:nvPr/>
      </p:nvGrpSpPr>
      <p:grpSpPr>
        <a:xfrm>
          <a:off x="0" y="0"/>
          <a:ext cx="0" cy="0"/>
          <a:chOff x="0" y="0"/>
          <a:chExt cx="0" cy="0"/>
        </a:xfrm>
      </p:grpSpPr>
      <p:sp>
        <p:nvSpPr>
          <p:cNvPr id="87" name="Google Shape;87;p10"/>
          <p:cNvSpPr txBox="1">
            <a:spLocks noGrp="1"/>
          </p:cNvSpPr>
          <p:nvPr>
            <p:ph type="title"/>
          </p:nvPr>
        </p:nvSpPr>
        <p:spPr>
          <a:xfrm>
            <a:off x="468313" y="1268239"/>
            <a:ext cx="8229600" cy="9366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0"/>
          <p:cNvSpPr/>
          <p:nvPr/>
        </p:nvSpPr>
        <p:spPr>
          <a:xfrm>
            <a:off x="0" y="2"/>
            <a:ext cx="9144000" cy="989013"/>
          </a:xfrm>
          <a:prstGeom prst="rect">
            <a:avLst/>
          </a:prstGeom>
          <a:solidFill>
            <a:srgbClr val="95C1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600" b="1">
              <a:solidFill>
                <a:srgbClr val="FFFFFF"/>
              </a:solidFill>
              <a:latin typeface="Verdana"/>
              <a:ea typeface="Verdana"/>
              <a:cs typeface="Verdana"/>
              <a:sym typeface="Verdana"/>
            </a:endParaRPr>
          </a:p>
        </p:txBody>
      </p:sp>
      <p:sp>
        <p:nvSpPr>
          <p:cNvPr id="89" name="Google Shape;89;p10"/>
          <p:cNvSpPr txBox="1">
            <a:spLocks noGrp="1"/>
          </p:cNvSpPr>
          <p:nvPr>
            <p:ph type="dt" idx="10"/>
          </p:nvPr>
        </p:nvSpPr>
        <p:spPr>
          <a:xfrm>
            <a:off x="457200" y="6134497"/>
            <a:ext cx="2133600" cy="476250"/>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0"/>
          <p:cNvSpPr txBox="1">
            <a:spLocks noGrp="1"/>
          </p:cNvSpPr>
          <p:nvPr>
            <p:ph type="ftr" idx="11"/>
          </p:nvPr>
        </p:nvSpPr>
        <p:spPr>
          <a:xfrm>
            <a:off x="3124200" y="6134497"/>
            <a:ext cx="2895600" cy="476250"/>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0"/>
          <p:cNvSpPr txBox="1">
            <a:spLocks noGrp="1"/>
          </p:cNvSpPr>
          <p:nvPr>
            <p:ph type="sldNum" idx="12"/>
          </p:nvPr>
        </p:nvSpPr>
        <p:spPr>
          <a:xfrm>
            <a:off x="6553200" y="6134497"/>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600" b="0">
                <a:solidFill>
                  <a:srgbClr val="1D4D8D"/>
                </a:solidFill>
                <a:latin typeface="Verdana"/>
                <a:ea typeface="Verdana"/>
                <a:cs typeface="Verdana"/>
                <a:sym typeface="Verdana"/>
              </a:defRPr>
            </a:lvl1pPr>
            <a:lvl2pPr marL="0" marR="0" lvl="1" indent="0" algn="r">
              <a:spcBef>
                <a:spcPts val="0"/>
              </a:spcBef>
              <a:buNone/>
              <a:defRPr sz="1600" b="0">
                <a:solidFill>
                  <a:srgbClr val="1D4D8D"/>
                </a:solidFill>
                <a:latin typeface="Verdana"/>
                <a:ea typeface="Verdana"/>
                <a:cs typeface="Verdana"/>
                <a:sym typeface="Verdana"/>
              </a:defRPr>
            </a:lvl2pPr>
            <a:lvl3pPr marL="0" marR="0" lvl="2" indent="0" algn="r">
              <a:spcBef>
                <a:spcPts val="0"/>
              </a:spcBef>
              <a:buNone/>
              <a:defRPr sz="1600" b="0">
                <a:solidFill>
                  <a:srgbClr val="1D4D8D"/>
                </a:solidFill>
                <a:latin typeface="Verdana"/>
                <a:ea typeface="Verdana"/>
                <a:cs typeface="Verdana"/>
                <a:sym typeface="Verdana"/>
              </a:defRPr>
            </a:lvl3pPr>
            <a:lvl4pPr marL="0" marR="0" lvl="3" indent="0" algn="r">
              <a:spcBef>
                <a:spcPts val="0"/>
              </a:spcBef>
              <a:buNone/>
              <a:defRPr sz="1600" b="0">
                <a:solidFill>
                  <a:srgbClr val="1D4D8D"/>
                </a:solidFill>
                <a:latin typeface="Verdana"/>
                <a:ea typeface="Verdana"/>
                <a:cs typeface="Verdana"/>
                <a:sym typeface="Verdana"/>
              </a:defRPr>
            </a:lvl4pPr>
            <a:lvl5pPr marL="0" marR="0" lvl="4" indent="0" algn="r">
              <a:spcBef>
                <a:spcPts val="0"/>
              </a:spcBef>
              <a:buNone/>
              <a:defRPr sz="1600" b="0">
                <a:solidFill>
                  <a:srgbClr val="1D4D8D"/>
                </a:solidFill>
                <a:latin typeface="Verdana"/>
                <a:ea typeface="Verdana"/>
                <a:cs typeface="Verdana"/>
                <a:sym typeface="Verdana"/>
              </a:defRPr>
            </a:lvl5pPr>
            <a:lvl6pPr marL="0" marR="0" lvl="5" indent="0" algn="r">
              <a:spcBef>
                <a:spcPts val="0"/>
              </a:spcBef>
              <a:buNone/>
              <a:defRPr sz="1600" b="0">
                <a:solidFill>
                  <a:srgbClr val="1D4D8D"/>
                </a:solidFill>
                <a:latin typeface="Verdana"/>
                <a:ea typeface="Verdana"/>
                <a:cs typeface="Verdana"/>
                <a:sym typeface="Verdana"/>
              </a:defRPr>
            </a:lvl6pPr>
            <a:lvl7pPr marL="0" marR="0" lvl="6" indent="0" algn="r">
              <a:spcBef>
                <a:spcPts val="0"/>
              </a:spcBef>
              <a:buNone/>
              <a:defRPr sz="1600" b="0">
                <a:solidFill>
                  <a:srgbClr val="1D4D8D"/>
                </a:solidFill>
                <a:latin typeface="Verdana"/>
                <a:ea typeface="Verdana"/>
                <a:cs typeface="Verdana"/>
                <a:sym typeface="Verdana"/>
              </a:defRPr>
            </a:lvl7pPr>
            <a:lvl8pPr marL="0" marR="0" lvl="7" indent="0" algn="r">
              <a:spcBef>
                <a:spcPts val="0"/>
              </a:spcBef>
              <a:buNone/>
              <a:defRPr sz="1600" b="0">
                <a:solidFill>
                  <a:srgbClr val="1D4D8D"/>
                </a:solidFill>
                <a:latin typeface="Verdana"/>
                <a:ea typeface="Verdana"/>
                <a:cs typeface="Verdana"/>
                <a:sym typeface="Verdana"/>
              </a:defRPr>
            </a:lvl8pPr>
            <a:lvl9pPr marL="0" marR="0" lvl="8" indent="0" algn="r">
              <a:spcBef>
                <a:spcPts val="0"/>
              </a:spcBef>
              <a:buNone/>
              <a:defRPr sz="1600" b="0">
                <a:solidFill>
                  <a:srgbClr val="1D4D8D"/>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nl-NL"/>
              <a:t>‹#›</a:t>
            </a:fld>
            <a:endParaRPr/>
          </a:p>
        </p:txBody>
      </p:sp>
      <p:sp>
        <p:nvSpPr>
          <p:cNvPr id="92" name="Google Shape;92;p10"/>
          <p:cNvSpPr>
            <a:spLocks noGrp="1"/>
          </p:cNvSpPr>
          <p:nvPr>
            <p:ph type="chart" idx="2"/>
          </p:nvPr>
        </p:nvSpPr>
        <p:spPr>
          <a:xfrm>
            <a:off x="468314" y="2276873"/>
            <a:ext cx="8207375" cy="3600053"/>
          </a:xfrm>
          <a:prstGeom prst="rect">
            <a:avLst/>
          </a:prstGeom>
          <a:noFill/>
          <a:ln>
            <a:noFill/>
          </a:ln>
        </p:spPr>
        <p:txBody>
          <a:bodyPr spcFirstLastPara="1" wrap="square" lIns="91425" tIns="45700" rIns="91425" bIns="45700" anchor="t" anchorCtr="0"/>
          <a:lstStyle>
            <a:lvl1pPr marR="0" lvl="0" algn="l" rtl="0">
              <a:spcBef>
                <a:spcPts val="400"/>
              </a:spcBef>
              <a:spcAft>
                <a:spcPts val="0"/>
              </a:spcAft>
              <a:buClr>
                <a:srgbClr val="00AEF0"/>
              </a:buClr>
              <a:buSzPts val="2000"/>
              <a:buFont typeface="Verdana"/>
              <a:buChar char="•"/>
              <a:defRPr sz="2000" b="0" i="0" u="none" strike="noStrike" cap="none">
                <a:solidFill>
                  <a:srgbClr val="0F5494"/>
                </a:solidFill>
                <a:latin typeface="Verdana"/>
                <a:ea typeface="Verdana"/>
                <a:cs typeface="Verdana"/>
                <a:sym typeface="Verdana"/>
              </a:defRPr>
            </a:lvl1pPr>
            <a:lvl2pPr marR="0" lvl="1" algn="l" rtl="0">
              <a:spcBef>
                <a:spcPts val="320"/>
              </a:spcBef>
              <a:spcAft>
                <a:spcPts val="0"/>
              </a:spcAft>
              <a:buClr>
                <a:srgbClr val="00AEF0"/>
              </a:buClr>
              <a:buSzPts val="1600"/>
              <a:buFont typeface="Courier New"/>
              <a:buChar char="o"/>
              <a:defRPr sz="1600" b="0" i="0" u="none" strike="noStrike" cap="none">
                <a:solidFill>
                  <a:srgbClr val="0F5494"/>
                </a:solidFill>
                <a:latin typeface="Verdana"/>
                <a:ea typeface="Verdana"/>
                <a:cs typeface="Verdana"/>
                <a:sym typeface="Verdana"/>
              </a:defRPr>
            </a:lvl2pPr>
            <a:lvl3pPr marR="0" lvl="2" algn="l" rtl="0">
              <a:spcBef>
                <a:spcPts val="280"/>
              </a:spcBef>
              <a:spcAft>
                <a:spcPts val="0"/>
              </a:spcAft>
              <a:buClr>
                <a:srgbClr val="0F5494"/>
              </a:buClr>
              <a:buSzPts val="1400"/>
              <a:buFont typeface="Verdana"/>
              <a:buChar char="-"/>
              <a:defRPr sz="1400" b="0" i="0" u="none" strike="noStrike" cap="none">
                <a:solidFill>
                  <a:srgbClr val="0F5494"/>
                </a:solidFill>
                <a:latin typeface="Verdana"/>
                <a:ea typeface="Verdana"/>
                <a:cs typeface="Verdana"/>
                <a:sym typeface="Verdana"/>
              </a:defRPr>
            </a:lvl3pPr>
            <a:lvl4pPr marR="0" lvl="3" algn="l" rtl="0">
              <a:spcBef>
                <a:spcPts val="240"/>
              </a:spcBef>
              <a:spcAft>
                <a:spcPts val="0"/>
              </a:spcAft>
              <a:buClr>
                <a:srgbClr val="1D4D8D"/>
              </a:buClr>
              <a:buSzPts val="1200"/>
              <a:buFont typeface="Arial"/>
              <a:buNone/>
              <a:defRPr sz="1200" b="0" i="0" u="none" strike="noStrike" cap="none">
                <a:solidFill>
                  <a:srgbClr val="1D4D8D"/>
                </a:solidFill>
                <a:latin typeface="Arial"/>
                <a:ea typeface="Arial"/>
                <a:cs typeface="Arial"/>
                <a:sym typeface="Arial"/>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93" name="Google Shape;93;p10" descr="ISA2-foother.png"/>
          <p:cNvPicPr preferRelativeResize="0"/>
          <p:nvPr/>
        </p:nvPicPr>
        <p:blipFill rotWithShape="1">
          <a:blip r:embed="rId2">
            <a:alphaModFix/>
          </a:blip>
          <a:srcRect/>
          <a:stretch/>
        </p:blipFill>
        <p:spPr>
          <a:xfrm>
            <a:off x="4274446" y="6458046"/>
            <a:ext cx="596006" cy="406304"/>
          </a:xfrm>
          <a:prstGeom prst="rect">
            <a:avLst/>
          </a:prstGeom>
          <a:noFill/>
          <a:ln>
            <a:noFill/>
          </a:ln>
        </p:spPr>
      </p:pic>
      <p:pic>
        <p:nvPicPr>
          <p:cNvPr id="94" name="Google Shape;94;p10" descr="ISA2-logo-EC-negative.png"/>
          <p:cNvPicPr preferRelativeResize="0"/>
          <p:nvPr/>
        </p:nvPicPr>
        <p:blipFill rotWithShape="1">
          <a:blip r:embed="rId3">
            <a:alphaModFix/>
          </a:blip>
          <a:srcRect/>
          <a:stretch/>
        </p:blipFill>
        <p:spPr>
          <a:xfrm>
            <a:off x="3704474" y="44760"/>
            <a:ext cx="1732113" cy="1224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68313" y="1268239"/>
            <a:ext cx="8229600" cy="9366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2600" b="1" i="0" u="none" strike="noStrike" cap="none">
                <a:solidFill>
                  <a:srgbClr val="0F5494"/>
                </a:solidFill>
                <a:latin typeface="Verdana"/>
                <a:ea typeface="Verdana"/>
                <a:cs typeface="Verdana"/>
                <a:sym typeface="Verdana"/>
              </a:defRPr>
            </a:lvl1pPr>
            <a:lvl2pPr marR="0" lvl="1" algn="l" rtl="0">
              <a:spcBef>
                <a:spcPts val="0"/>
              </a:spcBef>
              <a:spcAft>
                <a:spcPts val="0"/>
              </a:spcAft>
              <a:buSzPts val="1400"/>
              <a:buNone/>
              <a:defRPr sz="3000" b="1" i="0" u="none" strike="noStrike" cap="none">
                <a:solidFill>
                  <a:srgbClr val="0F5494"/>
                </a:solidFill>
                <a:latin typeface="Verdana"/>
                <a:ea typeface="Verdana"/>
                <a:cs typeface="Verdana"/>
                <a:sym typeface="Verdana"/>
              </a:defRPr>
            </a:lvl2pPr>
            <a:lvl3pPr marR="0" lvl="2" algn="l" rtl="0">
              <a:spcBef>
                <a:spcPts val="0"/>
              </a:spcBef>
              <a:spcAft>
                <a:spcPts val="0"/>
              </a:spcAft>
              <a:buSzPts val="1400"/>
              <a:buNone/>
              <a:defRPr sz="3000" b="1" i="0" u="none" strike="noStrike" cap="none">
                <a:solidFill>
                  <a:srgbClr val="0F5494"/>
                </a:solidFill>
                <a:latin typeface="Verdana"/>
                <a:ea typeface="Verdana"/>
                <a:cs typeface="Verdana"/>
                <a:sym typeface="Verdana"/>
              </a:defRPr>
            </a:lvl3pPr>
            <a:lvl4pPr marR="0" lvl="3" algn="l" rtl="0">
              <a:spcBef>
                <a:spcPts val="0"/>
              </a:spcBef>
              <a:spcAft>
                <a:spcPts val="0"/>
              </a:spcAft>
              <a:buSzPts val="1400"/>
              <a:buNone/>
              <a:defRPr sz="3000" b="1" i="0" u="none" strike="noStrike" cap="none">
                <a:solidFill>
                  <a:srgbClr val="0F5494"/>
                </a:solidFill>
                <a:latin typeface="Verdana"/>
                <a:ea typeface="Verdana"/>
                <a:cs typeface="Verdana"/>
                <a:sym typeface="Verdana"/>
              </a:defRPr>
            </a:lvl4pPr>
            <a:lvl5pPr marR="0" lvl="4" algn="l" rtl="0">
              <a:spcBef>
                <a:spcPts val="0"/>
              </a:spcBef>
              <a:spcAft>
                <a:spcPts val="0"/>
              </a:spcAft>
              <a:buSzPts val="1400"/>
              <a:buNone/>
              <a:defRPr sz="3000" b="1" i="0" u="none" strike="noStrike" cap="none">
                <a:solidFill>
                  <a:srgbClr val="0F5494"/>
                </a:solidFill>
                <a:latin typeface="Verdana"/>
                <a:ea typeface="Verdana"/>
                <a:cs typeface="Verdana"/>
                <a:sym typeface="Verdana"/>
              </a:defRPr>
            </a:lvl5pPr>
            <a:lvl6pPr marR="0" lvl="5" algn="l" rtl="0">
              <a:spcBef>
                <a:spcPts val="0"/>
              </a:spcBef>
              <a:spcAft>
                <a:spcPts val="0"/>
              </a:spcAft>
              <a:buSzPts val="1400"/>
              <a:buNone/>
              <a:defRPr sz="3000" b="1" i="0" u="none" strike="noStrike" cap="none">
                <a:solidFill>
                  <a:srgbClr val="0F5494"/>
                </a:solidFill>
                <a:latin typeface="Verdana"/>
                <a:ea typeface="Verdana"/>
                <a:cs typeface="Verdana"/>
                <a:sym typeface="Verdana"/>
              </a:defRPr>
            </a:lvl6pPr>
            <a:lvl7pPr marR="0" lvl="6" algn="l" rtl="0">
              <a:spcBef>
                <a:spcPts val="0"/>
              </a:spcBef>
              <a:spcAft>
                <a:spcPts val="0"/>
              </a:spcAft>
              <a:buSzPts val="1400"/>
              <a:buNone/>
              <a:defRPr sz="3000" b="1" i="0" u="none" strike="noStrike" cap="none">
                <a:solidFill>
                  <a:srgbClr val="0F5494"/>
                </a:solidFill>
                <a:latin typeface="Verdana"/>
                <a:ea typeface="Verdana"/>
                <a:cs typeface="Verdana"/>
                <a:sym typeface="Verdana"/>
              </a:defRPr>
            </a:lvl7pPr>
            <a:lvl8pPr marR="0" lvl="7" algn="l" rtl="0">
              <a:spcBef>
                <a:spcPts val="0"/>
              </a:spcBef>
              <a:spcAft>
                <a:spcPts val="0"/>
              </a:spcAft>
              <a:buSzPts val="1400"/>
              <a:buNone/>
              <a:defRPr sz="3000" b="1" i="0" u="none" strike="noStrike" cap="none">
                <a:solidFill>
                  <a:srgbClr val="0F5494"/>
                </a:solidFill>
                <a:latin typeface="Verdana"/>
                <a:ea typeface="Verdana"/>
                <a:cs typeface="Verdana"/>
                <a:sym typeface="Verdana"/>
              </a:defRPr>
            </a:lvl8pPr>
            <a:lvl9pPr marR="0" lvl="8" algn="l" rtl="0">
              <a:spcBef>
                <a:spcPts val="0"/>
              </a:spcBef>
              <a:spcAft>
                <a:spcPts val="0"/>
              </a:spcAft>
              <a:buSzPts val="1400"/>
              <a:buNone/>
              <a:defRPr sz="3000" b="1" i="0" u="none" strike="noStrike" cap="none">
                <a:solidFill>
                  <a:srgbClr val="0F5494"/>
                </a:solidFill>
                <a:latin typeface="Verdana"/>
                <a:ea typeface="Verdana"/>
                <a:cs typeface="Verdana"/>
                <a:sym typeface="Verdana"/>
              </a:defRPr>
            </a:lvl9pPr>
          </a:lstStyle>
          <a:p>
            <a:endParaRPr/>
          </a:p>
        </p:txBody>
      </p:sp>
      <p:sp>
        <p:nvSpPr>
          <p:cNvPr id="11" name="Google Shape;11;p1"/>
          <p:cNvSpPr txBox="1">
            <a:spLocks noGrp="1"/>
          </p:cNvSpPr>
          <p:nvPr>
            <p:ph type="body" idx="1"/>
          </p:nvPr>
        </p:nvSpPr>
        <p:spPr>
          <a:xfrm>
            <a:off x="457200" y="2387600"/>
            <a:ext cx="8229600" cy="3633788"/>
          </a:xfrm>
          <a:prstGeom prst="rect">
            <a:avLst/>
          </a:prstGeom>
          <a:noFill/>
          <a:ln>
            <a:noFill/>
          </a:ln>
        </p:spPr>
        <p:txBody>
          <a:bodyPr spcFirstLastPara="1" wrap="square" lIns="91425" tIns="45700" rIns="91425" bIns="45700" anchor="t" anchorCtr="0"/>
          <a:lstStyle>
            <a:lvl1pPr marL="457200" marR="0" lvl="0" indent="-355600" algn="l" rtl="0">
              <a:spcBef>
                <a:spcPts val="400"/>
              </a:spcBef>
              <a:spcAft>
                <a:spcPts val="0"/>
              </a:spcAft>
              <a:buClr>
                <a:srgbClr val="00AEF0"/>
              </a:buClr>
              <a:buSzPts val="2000"/>
              <a:buFont typeface="Verdana"/>
              <a:buChar char="•"/>
              <a:defRPr sz="2000" b="0" i="0" u="none" strike="noStrike" cap="none">
                <a:solidFill>
                  <a:srgbClr val="0F5494"/>
                </a:solidFill>
                <a:latin typeface="Verdana"/>
                <a:ea typeface="Verdana"/>
                <a:cs typeface="Verdana"/>
                <a:sym typeface="Verdana"/>
              </a:defRPr>
            </a:lvl1pPr>
            <a:lvl2pPr marL="914400" marR="0" lvl="1" indent="-330200" algn="l" rtl="0">
              <a:spcBef>
                <a:spcPts val="320"/>
              </a:spcBef>
              <a:spcAft>
                <a:spcPts val="0"/>
              </a:spcAft>
              <a:buClr>
                <a:srgbClr val="00AEF0"/>
              </a:buClr>
              <a:buSzPts val="1600"/>
              <a:buFont typeface="Courier New"/>
              <a:buChar char="o"/>
              <a:defRPr sz="1600" b="0" i="0" u="none" strike="noStrike" cap="none">
                <a:solidFill>
                  <a:srgbClr val="0F5494"/>
                </a:solidFill>
                <a:latin typeface="Verdana"/>
                <a:ea typeface="Verdana"/>
                <a:cs typeface="Verdana"/>
                <a:sym typeface="Verdana"/>
              </a:defRPr>
            </a:lvl2pPr>
            <a:lvl3pPr marL="1371600" marR="0" lvl="2" indent="-317500" algn="l" rtl="0">
              <a:spcBef>
                <a:spcPts val="280"/>
              </a:spcBef>
              <a:spcAft>
                <a:spcPts val="0"/>
              </a:spcAft>
              <a:buClr>
                <a:srgbClr val="0F5494"/>
              </a:buClr>
              <a:buSzPts val="1400"/>
              <a:buFont typeface="Verdana"/>
              <a:buChar char="-"/>
              <a:defRPr sz="1400" b="0" i="0" u="none" strike="noStrike" cap="none">
                <a:solidFill>
                  <a:srgbClr val="0F5494"/>
                </a:solidFill>
                <a:latin typeface="Verdana"/>
                <a:ea typeface="Verdana"/>
                <a:cs typeface="Verdana"/>
                <a:sym typeface="Verdana"/>
              </a:defRPr>
            </a:lvl3pPr>
            <a:lvl4pPr marL="1828800" marR="0" lvl="3" indent="-228600" algn="l" rtl="0">
              <a:spcBef>
                <a:spcPts val="240"/>
              </a:spcBef>
              <a:spcAft>
                <a:spcPts val="0"/>
              </a:spcAft>
              <a:buClr>
                <a:srgbClr val="1D4D8D"/>
              </a:buClr>
              <a:buSzPts val="1200"/>
              <a:buFont typeface="Arial"/>
              <a:buNone/>
              <a:defRPr sz="1200" b="0" i="0" u="none" strike="noStrike" cap="none">
                <a:solidFill>
                  <a:srgbClr val="1D4D8D"/>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457200" y="6093296"/>
            <a:ext cx="2133600" cy="47625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600" b="0" i="0" u="none" strike="noStrike" cap="none">
                <a:solidFill>
                  <a:srgbClr val="1D4D8D"/>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3" name="Google Shape;13;p1"/>
          <p:cNvSpPr txBox="1">
            <a:spLocks noGrp="1"/>
          </p:cNvSpPr>
          <p:nvPr>
            <p:ph type="ftr" idx="11"/>
          </p:nvPr>
        </p:nvSpPr>
        <p:spPr>
          <a:xfrm>
            <a:off x="3124200" y="6093296"/>
            <a:ext cx="2895600" cy="47625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600" b="0" i="0" u="none" strike="noStrike" cap="none">
                <a:solidFill>
                  <a:srgbClr val="1D4D8D"/>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 name="Google Shape;14;p1"/>
          <p:cNvSpPr txBox="1">
            <a:spLocks noGrp="1"/>
          </p:cNvSpPr>
          <p:nvPr>
            <p:ph type="sldNum" idx="12"/>
          </p:nvPr>
        </p:nvSpPr>
        <p:spPr>
          <a:xfrm>
            <a:off x="6553200" y="6093296"/>
            <a:ext cx="2133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600" b="0" i="0" u="none" strike="noStrike" cap="none">
                <a:solidFill>
                  <a:srgbClr val="1D4D8D"/>
                </a:solidFill>
                <a:latin typeface="Verdana"/>
                <a:ea typeface="Verdana"/>
                <a:cs typeface="Verdana"/>
                <a:sym typeface="Verdana"/>
              </a:defRPr>
            </a:lvl1pPr>
            <a:lvl2pPr marL="0" marR="0" lvl="1" indent="0" algn="r" rtl="0">
              <a:spcBef>
                <a:spcPts val="0"/>
              </a:spcBef>
              <a:spcAft>
                <a:spcPts val="0"/>
              </a:spcAft>
              <a:buNone/>
              <a:defRPr sz="1600" b="0" i="0" u="none" strike="noStrike" cap="none">
                <a:solidFill>
                  <a:srgbClr val="1D4D8D"/>
                </a:solidFill>
                <a:latin typeface="Verdana"/>
                <a:ea typeface="Verdana"/>
                <a:cs typeface="Verdana"/>
                <a:sym typeface="Verdana"/>
              </a:defRPr>
            </a:lvl2pPr>
            <a:lvl3pPr marL="0" marR="0" lvl="2" indent="0" algn="r" rtl="0">
              <a:spcBef>
                <a:spcPts val="0"/>
              </a:spcBef>
              <a:spcAft>
                <a:spcPts val="0"/>
              </a:spcAft>
              <a:buNone/>
              <a:defRPr sz="1600" b="0" i="0" u="none" strike="noStrike" cap="none">
                <a:solidFill>
                  <a:srgbClr val="1D4D8D"/>
                </a:solidFill>
                <a:latin typeface="Verdana"/>
                <a:ea typeface="Verdana"/>
                <a:cs typeface="Verdana"/>
                <a:sym typeface="Verdana"/>
              </a:defRPr>
            </a:lvl3pPr>
            <a:lvl4pPr marL="0" marR="0" lvl="3" indent="0" algn="r" rtl="0">
              <a:spcBef>
                <a:spcPts val="0"/>
              </a:spcBef>
              <a:spcAft>
                <a:spcPts val="0"/>
              </a:spcAft>
              <a:buNone/>
              <a:defRPr sz="1600" b="0" i="0" u="none" strike="noStrike" cap="none">
                <a:solidFill>
                  <a:srgbClr val="1D4D8D"/>
                </a:solidFill>
                <a:latin typeface="Verdana"/>
                <a:ea typeface="Verdana"/>
                <a:cs typeface="Verdana"/>
                <a:sym typeface="Verdana"/>
              </a:defRPr>
            </a:lvl4pPr>
            <a:lvl5pPr marL="0" marR="0" lvl="4" indent="0" algn="r" rtl="0">
              <a:spcBef>
                <a:spcPts val="0"/>
              </a:spcBef>
              <a:spcAft>
                <a:spcPts val="0"/>
              </a:spcAft>
              <a:buNone/>
              <a:defRPr sz="1600" b="0" i="0" u="none" strike="noStrike" cap="none">
                <a:solidFill>
                  <a:srgbClr val="1D4D8D"/>
                </a:solidFill>
                <a:latin typeface="Verdana"/>
                <a:ea typeface="Verdana"/>
                <a:cs typeface="Verdana"/>
                <a:sym typeface="Verdana"/>
              </a:defRPr>
            </a:lvl5pPr>
            <a:lvl6pPr marL="0" marR="0" lvl="5" indent="0" algn="r" rtl="0">
              <a:spcBef>
                <a:spcPts val="0"/>
              </a:spcBef>
              <a:spcAft>
                <a:spcPts val="0"/>
              </a:spcAft>
              <a:buNone/>
              <a:defRPr sz="1600" b="0" i="0" u="none" strike="noStrike" cap="none">
                <a:solidFill>
                  <a:srgbClr val="1D4D8D"/>
                </a:solidFill>
                <a:latin typeface="Verdana"/>
                <a:ea typeface="Verdana"/>
                <a:cs typeface="Verdana"/>
                <a:sym typeface="Verdana"/>
              </a:defRPr>
            </a:lvl6pPr>
            <a:lvl7pPr marL="0" marR="0" lvl="6" indent="0" algn="r" rtl="0">
              <a:spcBef>
                <a:spcPts val="0"/>
              </a:spcBef>
              <a:spcAft>
                <a:spcPts val="0"/>
              </a:spcAft>
              <a:buNone/>
              <a:defRPr sz="1600" b="0" i="0" u="none" strike="noStrike" cap="none">
                <a:solidFill>
                  <a:srgbClr val="1D4D8D"/>
                </a:solidFill>
                <a:latin typeface="Verdana"/>
                <a:ea typeface="Verdana"/>
                <a:cs typeface="Verdana"/>
                <a:sym typeface="Verdana"/>
              </a:defRPr>
            </a:lvl7pPr>
            <a:lvl8pPr marL="0" marR="0" lvl="7" indent="0" algn="r" rtl="0">
              <a:spcBef>
                <a:spcPts val="0"/>
              </a:spcBef>
              <a:spcAft>
                <a:spcPts val="0"/>
              </a:spcAft>
              <a:buNone/>
              <a:defRPr sz="1600" b="0" i="0" u="none" strike="noStrike" cap="none">
                <a:solidFill>
                  <a:srgbClr val="1D4D8D"/>
                </a:solidFill>
                <a:latin typeface="Verdana"/>
                <a:ea typeface="Verdana"/>
                <a:cs typeface="Verdana"/>
                <a:sym typeface="Verdana"/>
              </a:defRPr>
            </a:lvl8pPr>
            <a:lvl9pPr marL="0" marR="0" lvl="8" indent="0" algn="r" rtl="0">
              <a:spcBef>
                <a:spcPts val="0"/>
              </a:spcBef>
              <a:spcAft>
                <a:spcPts val="0"/>
              </a:spcAft>
              <a:buNone/>
              <a:defRPr sz="1600" b="0" i="0" u="none" strike="noStrike" cap="none">
                <a:solidFill>
                  <a:srgbClr val="1D4D8D"/>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nl-NL"/>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c.europa.eu/isa2/sites/isa/files/eif_brochure_final.pd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pdfs.semanticscholar.org/1a21/43c6d923d0342a0bffe002e2687ed77b019d.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catalogue-of-services-isa/CPSV-AP/issues/11"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github.com/catalogue-of-services-isa/CPSV-AP/issues/9"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catalogue-of-services-isa/CPSV-AP/issues/11"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publications.europa.eu/en/web/eu-vocabularies/at-concept-scheme/-/resource/authority/atu/?target=Browse"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catalogue-of-services-isa/CPSV-AP/issues/9"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catalogue-of-services-isa/CPSV-AP/issues/8"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publications.europa.eu/en/web/eu-vocabularies/eli"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catalogue-of-services-isa/CPSV-AP/issues/5"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github.com/catalogue-of-services-isa/CPSV-AP/issues/7"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catalogue-of-services-isa/CPSV-AP/issues/7"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mailto:Miguel.ALVAREZ-RODRIGUEZ@ec.europa.eu" TargetMode="External"/><Relationship Id="rId7" Type="http://schemas.openxmlformats.org/officeDocument/2006/relationships/hyperlink" Target="https://github.com/catalogue-of-services-isa/cpsv-ap"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hyperlink" Target="https://joinup.ec.europa.eu/collection/semantic-interoperability-community-semic" TargetMode="External"/><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7"/>
          <p:cNvSpPr txBox="1">
            <a:spLocks noGrp="1"/>
          </p:cNvSpPr>
          <p:nvPr>
            <p:ph type="title"/>
          </p:nvPr>
        </p:nvSpPr>
        <p:spPr>
          <a:xfrm>
            <a:off x="107504" y="1568624"/>
            <a:ext cx="4896544" cy="2652464"/>
          </a:xfrm>
          <a:prstGeom prst="rect">
            <a:avLst/>
          </a:prstGeom>
          <a:noFill/>
          <a:ln>
            <a:noFill/>
          </a:ln>
        </p:spPr>
        <p:txBody>
          <a:bodyPr spcFirstLastPara="1" wrap="square" lIns="91425" tIns="45700" rIns="91425" bIns="45700" anchor="t" anchorCtr="0">
            <a:noAutofit/>
          </a:bodyPr>
          <a:lstStyle/>
          <a:p>
            <a:pPr marL="358775" lvl="0" indent="-358775" algn="l" rtl="0">
              <a:spcBef>
                <a:spcPts val="0"/>
              </a:spcBef>
              <a:spcAft>
                <a:spcPts val="0"/>
              </a:spcAft>
              <a:buNone/>
            </a:pPr>
            <a:r>
              <a:rPr lang="nl-NL" sz="2800" b="1" i="0" u="none" strike="noStrike" cap="none">
                <a:solidFill>
                  <a:schemeClr val="lt1"/>
                </a:solidFill>
                <a:latin typeface="Verdana"/>
                <a:ea typeface="Verdana"/>
                <a:cs typeface="Verdana"/>
                <a:sym typeface="Verdana"/>
              </a:rPr>
              <a:t/>
            </a:r>
            <a:br>
              <a:rPr lang="nl-NL" sz="2800" b="1" i="0" u="none" strike="noStrike" cap="none">
                <a:solidFill>
                  <a:schemeClr val="lt1"/>
                </a:solidFill>
                <a:latin typeface="Verdana"/>
                <a:ea typeface="Verdana"/>
                <a:cs typeface="Verdana"/>
                <a:sym typeface="Verdana"/>
              </a:rPr>
            </a:br>
            <a:r>
              <a:rPr lang="nl-NL" sz="2800" b="1" i="0" u="none" strike="noStrike" cap="none">
                <a:solidFill>
                  <a:schemeClr val="lt1"/>
                </a:solidFill>
                <a:latin typeface="Verdana"/>
                <a:ea typeface="Verdana"/>
                <a:cs typeface="Verdana"/>
                <a:sym typeface="Verdana"/>
              </a:rPr>
              <a:t>ISA</a:t>
            </a:r>
            <a:r>
              <a:rPr lang="nl-NL" sz="2800" b="1" i="0" u="none" strike="noStrike" cap="none" baseline="30000">
                <a:solidFill>
                  <a:schemeClr val="lt1"/>
                </a:solidFill>
                <a:latin typeface="Verdana"/>
                <a:ea typeface="Verdana"/>
                <a:cs typeface="Verdana"/>
                <a:sym typeface="Verdana"/>
              </a:rPr>
              <a:t>2</a:t>
            </a:r>
            <a:r>
              <a:rPr lang="nl-NL" sz="2800" b="1" i="0" u="none" strike="noStrike" cap="none">
                <a:solidFill>
                  <a:schemeClr val="lt1"/>
                </a:solidFill>
                <a:latin typeface="Verdana"/>
                <a:ea typeface="Verdana"/>
                <a:cs typeface="Verdana"/>
                <a:sym typeface="Verdana"/>
              </a:rPr>
              <a:t> Action 2016.29: Catalogue of public services</a:t>
            </a:r>
            <a:r>
              <a:rPr lang="nl-NL" sz="2800" b="1" i="0" u="none" strike="noStrike" cap="none">
                <a:solidFill>
                  <a:srgbClr val="FFD624"/>
                </a:solidFill>
                <a:latin typeface="Verdana"/>
                <a:ea typeface="Verdana"/>
                <a:cs typeface="Verdana"/>
                <a:sym typeface="Verdana"/>
              </a:rPr>
              <a:t/>
            </a:r>
            <a:br>
              <a:rPr lang="nl-NL" sz="2800" b="1" i="0" u="none" strike="noStrike" cap="none">
                <a:solidFill>
                  <a:srgbClr val="FFD624"/>
                </a:solidFill>
                <a:latin typeface="Verdana"/>
                <a:ea typeface="Verdana"/>
                <a:cs typeface="Verdana"/>
                <a:sym typeface="Verdana"/>
              </a:rPr>
            </a:br>
            <a:endParaRPr sz="2800" b="1" i="0" u="none" strike="noStrike" cap="none">
              <a:solidFill>
                <a:schemeClr val="lt1"/>
              </a:solidFill>
              <a:latin typeface="Verdana"/>
              <a:ea typeface="Verdana"/>
              <a:cs typeface="Verdana"/>
              <a:sym typeface="Verdana"/>
            </a:endParaRPr>
          </a:p>
        </p:txBody>
      </p:sp>
      <p:sp>
        <p:nvSpPr>
          <p:cNvPr id="151" name="Google Shape;151;p17"/>
          <p:cNvSpPr txBox="1">
            <a:spLocks noGrp="1"/>
          </p:cNvSpPr>
          <p:nvPr>
            <p:ph type="body" idx="1"/>
          </p:nvPr>
        </p:nvSpPr>
        <p:spPr>
          <a:xfrm>
            <a:off x="477888" y="3753036"/>
            <a:ext cx="3744416" cy="1872208"/>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000"/>
              <a:buFont typeface="Verdana"/>
              <a:buNone/>
            </a:pPr>
            <a:r>
              <a:rPr lang="nl-NL" sz="2000" b="1" i="0" u="none" strike="noStrike" cap="none">
                <a:solidFill>
                  <a:schemeClr val="lt1"/>
                </a:solidFill>
                <a:latin typeface="Verdana"/>
                <a:ea typeface="Verdana"/>
                <a:cs typeface="Verdana"/>
                <a:sym typeface="Verdana"/>
              </a:rPr>
              <a:t>Harmonising national</a:t>
            </a:r>
            <a:endParaRPr/>
          </a:p>
          <a:p>
            <a:pPr marL="342900" lvl="0" indent="-342900" algn="l" rtl="0">
              <a:spcBef>
                <a:spcPts val="400"/>
              </a:spcBef>
              <a:spcAft>
                <a:spcPts val="0"/>
              </a:spcAft>
              <a:buSzPts val="2000"/>
              <a:buFont typeface="Verdana"/>
              <a:buNone/>
            </a:pPr>
            <a:r>
              <a:rPr lang="nl-NL" sz="2000" b="1" i="0" u="none" strike="noStrike" cap="none">
                <a:solidFill>
                  <a:schemeClr val="lt1"/>
                </a:solidFill>
                <a:latin typeface="Verdana"/>
                <a:ea typeface="Verdana"/>
                <a:cs typeface="Verdana"/>
                <a:sym typeface="Verdana"/>
              </a:rPr>
              <a:t>and European service</a:t>
            </a:r>
            <a:endParaRPr/>
          </a:p>
          <a:p>
            <a:pPr marL="342900" lvl="0" indent="-342900" algn="l" rtl="0">
              <a:spcBef>
                <a:spcPts val="400"/>
              </a:spcBef>
              <a:spcAft>
                <a:spcPts val="0"/>
              </a:spcAft>
              <a:buSzPts val="2000"/>
              <a:buFont typeface="Verdana"/>
              <a:buNone/>
            </a:pPr>
            <a:r>
              <a:rPr lang="nl-NL" sz="2000" b="1" i="0" u="none" strike="noStrike" cap="none">
                <a:solidFill>
                  <a:schemeClr val="lt1"/>
                </a:solidFill>
                <a:latin typeface="Verdana"/>
                <a:ea typeface="Verdana"/>
                <a:cs typeface="Verdana"/>
                <a:sym typeface="Verdana"/>
              </a:rPr>
              <a:t>catalogues</a:t>
            </a:r>
            <a:endParaRPr/>
          </a:p>
        </p:txBody>
      </p:sp>
      <p:sp>
        <p:nvSpPr>
          <p:cNvPr id="152" name="Google Shape;152;p17"/>
          <p:cNvSpPr txBox="1">
            <a:spLocks noGrp="1"/>
          </p:cNvSpPr>
          <p:nvPr>
            <p:ph type="dt" idx="10"/>
          </p:nvPr>
        </p:nvSpPr>
        <p:spPr>
          <a:xfrm>
            <a:off x="467544" y="5157192"/>
            <a:ext cx="3754760" cy="1232848"/>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nl-NL" sz="1200" b="0" i="0" u="none" strike="noStrike" cap="none">
                <a:solidFill>
                  <a:srgbClr val="FFFFFF"/>
                </a:solidFill>
                <a:latin typeface="Verdana"/>
                <a:ea typeface="Verdana"/>
                <a:cs typeface="Verdana"/>
                <a:sym typeface="Verdana"/>
              </a:rPr>
              <a:t>Webinar </a:t>
            </a:r>
            <a:r>
              <a:rPr lang="nl-NL" sz="1200">
                <a:solidFill>
                  <a:srgbClr val="FFFFFF"/>
                </a:solidFill>
              </a:rPr>
              <a:t>06</a:t>
            </a:r>
            <a:r>
              <a:rPr lang="nl-NL" sz="1200" b="0" i="0" u="none" strike="noStrike" cap="none">
                <a:solidFill>
                  <a:srgbClr val="FFFFFF"/>
                </a:solidFill>
                <a:latin typeface="Verdana"/>
                <a:ea typeface="Verdana"/>
                <a:cs typeface="Verdana"/>
                <a:sym typeface="Verdana"/>
              </a:rPr>
              <a:t>/0</a:t>
            </a:r>
            <a:r>
              <a:rPr lang="nl-NL" sz="1200">
                <a:solidFill>
                  <a:srgbClr val="FFFFFF"/>
                </a:solidFill>
              </a:rPr>
              <a:t>2</a:t>
            </a:r>
            <a:r>
              <a:rPr lang="nl-NL" sz="1200" b="0" i="0" u="none" strike="noStrike" cap="none">
                <a:solidFill>
                  <a:srgbClr val="FFFFFF"/>
                </a:solidFill>
                <a:latin typeface="Verdana"/>
                <a:ea typeface="Verdana"/>
                <a:cs typeface="Verdana"/>
                <a:sym typeface="Verdana"/>
              </a:rPr>
              <a:t>/201</a:t>
            </a:r>
            <a:r>
              <a:rPr lang="nl-NL" sz="1200">
                <a:solidFill>
                  <a:srgbClr val="FFFFFF"/>
                </a:solidFill>
              </a:rPr>
              <a:t>9</a:t>
            </a:r>
            <a:endParaRPr/>
          </a:p>
          <a:p>
            <a:pPr marL="0" marR="0" lvl="0" indent="0" algn="l" rtl="0">
              <a:spcBef>
                <a:spcPts val="0"/>
              </a:spcBef>
              <a:spcAft>
                <a:spcPts val="0"/>
              </a:spcAft>
              <a:buNone/>
            </a:pPr>
            <a:endParaRPr sz="1200" b="0" i="0" u="none" strike="noStrike" cap="none">
              <a:solidFill>
                <a:srgbClr val="FFFFFF"/>
              </a:solidFill>
              <a:latin typeface="Verdana"/>
              <a:ea typeface="Verdana"/>
              <a:cs typeface="Verdana"/>
              <a:sym typeface="Verdana"/>
            </a:endParaRPr>
          </a:p>
          <a:p>
            <a:pPr marL="0" marR="0" lvl="0" indent="0" algn="l" rtl="0">
              <a:spcBef>
                <a:spcPts val="0"/>
              </a:spcBef>
              <a:spcAft>
                <a:spcPts val="0"/>
              </a:spcAft>
              <a:buNone/>
            </a:pPr>
            <a:r>
              <a:rPr lang="nl-NL" sz="1200" b="0" i="0" u="sng" strike="noStrike" cap="none">
                <a:solidFill>
                  <a:srgbClr val="FFFFFF"/>
                </a:solidFill>
                <a:latin typeface="Verdana"/>
                <a:ea typeface="Verdana"/>
                <a:cs typeface="Verdana"/>
                <a:sym typeface="Verdana"/>
              </a:rPr>
              <a:t>Project Officer</a:t>
            </a:r>
            <a:r>
              <a:rPr lang="nl-NL" sz="1200" b="0" i="0" u="none" strike="noStrike" cap="none">
                <a:solidFill>
                  <a:srgbClr val="FFFFFF"/>
                </a:solidFill>
                <a:latin typeface="Verdana"/>
                <a:ea typeface="Verdana"/>
                <a:cs typeface="Verdana"/>
                <a:sym typeface="Verdana"/>
              </a:rPr>
              <a:t>:</a:t>
            </a:r>
            <a:br>
              <a:rPr lang="nl-NL" sz="1200" b="0" i="0" u="none" strike="noStrike" cap="none">
                <a:solidFill>
                  <a:srgbClr val="FFFFFF"/>
                </a:solidFill>
                <a:latin typeface="Verdana"/>
                <a:ea typeface="Verdana"/>
                <a:cs typeface="Verdana"/>
                <a:sym typeface="Verdana"/>
              </a:rPr>
            </a:br>
            <a:r>
              <a:rPr lang="nl-NL" sz="1200" b="0" i="0" u="none" strike="noStrike" cap="none">
                <a:solidFill>
                  <a:srgbClr val="FFFFFF"/>
                </a:solidFill>
                <a:latin typeface="Verdana"/>
                <a:ea typeface="Verdana"/>
                <a:cs typeface="Verdana"/>
                <a:sym typeface="Verdana"/>
              </a:rPr>
              <a:t>Miguel Alvarez-Rodriguez </a:t>
            </a:r>
            <a:endParaRPr/>
          </a:p>
          <a:p>
            <a:pPr marL="0" marR="0" lvl="0" indent="0" algn="l" rtl="0">
              <a:spcBef>
                <a:spcPts val="0"/>
              </a:spcBef>
              <a:spcAft>
                <a:spcPts val="0"/>
              </a:spcAft>
              <a:buNone/>
            </a:pPr>
            <a:endParaRPr sz="1200" b="0" i="0" u="none" strike="noStrike" cap="none">
              <a:solidFill>
                <a:srgbClr val="FFFFFF"/>
              </a:solidFill>
              <a:latin typeface="Verdana"/>
              <a:ea typeface="Verdana"/>
              <a:cs typeface="Verdana"/>
              <a:sym typeface="Verdan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6"/>
          <p:cNvSpPr txBox="1">
            <a:spLocks noGrp="1"/>
          </p:cNvSpPr>
          <p:nvPr>
            <p:ph type="title"/>
          </p:nvPr>
        </p:nvSpPr>
        <p:spPr>
          <a:xfrm>
            <a:off x="457200" y="1268761"/>
            <a:ext cx="8229600" cy="936625"/>
          </a:xfrm>
          <a:prstGeom prst="rect">
            <a:avLst/>
          </a:prstGeom>
          <a:noFill/>
          <a:ln>
            <a:noFill/>
          </a:ln>
        </p:spPr>
        <p:txBody>
          <a:bodyPr spcFirstLastPara="1" wrap="square" lIns="91425" tIns="45700" rIns="91425" bIns="45700" anchor="ctr" anchorCtr="0">
            <a:noAutofit/>
          </a:bodyPr>
          <a:lstStyle/>
          <a:p>
            <a:pPr marL="358775" lvl="0" indent="-358775" algn="l" rtl="0">
              <a:spcBef>
                <a:spcPts val="0"/>
              </a:spcBef>
              <a:spcAft>
                <a:spcPts val="0"/>
              </a:spcAft>
              <a:buNone/>
            </a:pPr>
            <a:r>
              <a:rPr lang="nl-NL"/>
              <a:t>Questions</a:t>
            </a:r>
            <a:endParaRPr/>
          </a:p>
        </p:txBody>
      </p:sp>
      <p:sp>
        <p:nvSpPr>
          <p:cNvPr id="250" name="Google Shape;250;p26"/>
          <p:cNvSpPr txBox="1">
            <a:spLocks noGrp="1"/>
          </p:cNvSpPr>
          <p:nvPr>
            <p:ph type="body" idx="1"/>
          </p:nvPr>
        </p:nvSpPr>
        <p:spPr>
          <a:xfrm>
            <a:off x="457200" y="2205375"/>
            <a:ext cx="8229600" cy="4119300"/>
          </a:xfrm>
          <a:prstGeom prst="rect">
            <a:avLst/>
          </a:prstGeom>
          <a:noFill/>
          <a:ln>
            <a:noFill/>
          </a:ln>
        </p:spPr>
        <p:txBody>
          <a:bodyPr spcFirstLastPara="1" wrap="square" lIns="91425" tIns="45700" rIns="91425" bIns="45700" anchor="t" anchorCtr="0">
            <a:noAutofit/>
          </a:bodyPr>
          <a:lstStyle/>
          <a:p>
            <a:pPr marL="457200" lvl="0" indent="-342900" algn="just" rtl="0">
              <a:spcBef>
                <a:spcPts val="400"/>
              </a:spcBef>
              <a:spcAft>
                <a:spcPts val="0"/>
              </a:spcAft>
              <a:buSzPts val="1800"/>
              <a:buChar char="•"/>
            </a:pPr>
            <a:r>
              <a:rPr lang="nl-NL" sz="1800"/>
              <a:t>What would be the most useful outcome of this work for you?</a:t>
            </a:r>
            <a:endParaRPr sz="1800"/>
          </a:p>
          <a:p>
            <a:pPr marL="457200" lvl="0" indent="-342900" algn="just" rtl="0">
              <a:spcBef>
                <a:spcPts val="0"/>
              </a:spcBef>
              <a:spcAft>
                <a:spcPts val="0"/>
              </a:spcAft>
              <a:buSzPts val="1800"/>
              <a:buChar char="•"/>
            </a:pPr>
            <a:r>
              <a:rPr lang="nl-NL" sz="1800"/>
              <a:t>Does the distinction between patterns and generic public service types make sense in your opinion?</a:t>
            </a:r>
            <a:endParaRPr sz="1800"/>
          </a:p>
          <a:p>
            <a:pPr marL="457200" lvl="0" indent="-342900" algn="just" rtl="0">
              <a:spcBef>
                <a:spcPts val="0"/>
              </a:spcBef>
              <a:spcAft>
                <a:spcPts val="0"/>
              </a:spcAft>
              <a:buSzPts val="1800"/>
              <a:buChar char="•"/>
            </a:pPr>
            <a:r>
              <a:rPr lang="nl-NL" sz="1800"/>
              <a:t>When comparing the 1st and 2nd layers, should all the terms from the first layer be classified to only one aggregated generic service (</a:t>
            </a:r>
            <a:r>
              <a:rPr lang="nl-NL" sz="1800" i="1"/>
              <a:t>public administration’s perspective</a:t>
            </a:r>
            <a:r>
              <a:rPr lang="nl-NL" sz="1800"/>
              <a:t>) or to multiple ones potentially (</a:t>
            </a:r>
            <a:r>
              <a:rPr lang="nl-NL" sz="1800" i="1"/>
              <a:t>user’s perspective</a:t>
            </a:r>
            <a:r>
              <a:rPr lang="nl-NL" sz="1800"/>
              <a:t>)? Do you see those two perspectives as opposite?</a:t>
            </a:r>
            <a:endParaRPr sz="1800"/>
          </a:p>
          <a:p>
            <a:pPr marL="457200" lvl="0" indent="-342900" algn="just" rtl="0">
              <a:spcBef>
                <a:spcPts val="0"/>
              </a:spcBef>
              <a:spcAft>
                <a:spcPts val="0"/>
              </a:spcAft>
              <a:buSzPts val="1800"/>
              <a:buChar char="•"/>
            </a:pPr>
            <a:r>
              <a:rPr lang="nl-NL" sz="1800"/>
              <a:t>For the time being, how should we integrate the legal aspect into this work?</a:t>
            </a:r>
            <a:endParaRPr sz="1800"/>
          </a:p>
          <a:p>
            <a:pPr marL="457200" lvl="0" indent="-342900" algn="just" rtl="0">
              <a:spcBef>
                <a:spcPts val="0"/>
              </a:spcBef>
              <a:spcAft>
                <a:spcPts val="0"/>
              </a:spcAft>
              <a:buSzPts val="1800"/>
              <a:buChar char="•"/>
            </a:pPr>
            <a:r>
              <a:rPr lang="nl-NL" sz="1800"/>
              <a:t>How do you see the value of this list </a:t>
            </a:r>
            <a:r>
              <a:rPr lang="nl-NL" sz="1800" i="1"/>
              <a:t>with </a:t>
            </a:r>
            <a:r>
              <a:rPr lang="nl-NL" sz="1800"/>
              <a:t>and </a:t>
            </a:r>
            <a:r>
              <a:rPr lang="nl-NL" sz="1800" i="1"/>
              <a:t>without</a:t>
            </a:r>
            <a:r>
              <a:rPr lang="nl-NL" sz="1800"/>
              <a:t> definitions?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7"/>
          <p:cNvSpPr txBox="1">
            <a:spLocks noGrp="1"/>
          </p:cNvSpPr>
          <p:nvPr>
            <p:ph type="title"/>
          </p:nvPr>
        </p:nvSpPr>
        <p:spPr>
          <a:xfrm>
            <a:off x="457200" y="1268761"/>
            <a:ext cx="8229600" cy="9366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nl-NL"/>
              <a:t>Other questions?</a:t>
            </a:r>
            <a:endParaRPr/>
          </a:p>
        </p:txBody>
      </p:sp>
      <p:sp>
        <p:nvSpPr>
          <p:cNvPr id="257" name="Google Shape;257;p27"/>
          <p:cNvSpPr txBox="1">
            <a:spLocks noGrp="1"/>
          </p:cNvSpPr>
          <p:nvPr>
            <p:ph type="body" idx="1"/>
          </p:nvPr>
        </p:nvSpPr>
        <p:spPr>
          <a:xfrm>
            <a:off x="457200" y="1268750"/>
            <a:ext cx="8229600" cy="2930700"/>
          </a:xfrm>
          <a:prstGeom prst="rect">
            <a:avLst/>
          </a:prstGeom>
        </p:spPr>
        <p:txBody>
          <a:bodyPr spcFirstLastPara="1" wrap="square" lIns="91425" tIns="45700" rIns="91425" bIns="45700" anchor="t" anchorCtr="0">
            <a:noAutofit/>
          </a:bodyPr>
          <a:lstStyle/>
          <a:p>
            <a:pPr marL="0" lvl="0" indent="0" algn="just" rtl="0">
              <a:spcBef>
                <a:spcPts val="400"/>
              </a:spcBef>
              <a:spcAft>
                <a:spcPts val="0"/>
              </a:spcAft>
              <a:buNone/>
            </a:pPr>
            <a:endParaRPr sz="1800"/>
          </a:p>
          <a:p>
            <a:pPr marL="0" lvl="0" indent="0" algn="just" rtl="0">
              <a:spcBef>
                <a:spcPts val="400"/>
              </a:spcBef>
              <a:spcAft>
                <a:spcPts val="0"/>
              </a:spcAft>
              <a:buNone/>
            </a:pPr>
            <a:endParaRPr sz="1800"/>
          </a:p>
          <a:p>
            <a:pPr marL="0" lvl="0" indent="0" algn="just" rtl="0">
              <a:spcBef>
                <a:spcPts val="400"/>
              </a:spcBef>
              <a:spcAft>
                <a:spcPts val="0"/>
              </a:spcAft>
              <a:buNone/>
            </a:pPr>
            <a:endParaRPr sz="1800"/>
          </a:p>
          <a:p>
            <a:pPr marL="0" lvl="0" indent="0" algn="just" rtl="0">
              <a:spcBef>
                <a:spcPts val="400"/>
              </a:spcBef>
              <a:spcAft>
                <a:spcPts val="0"/>
              </a:spcAft>
              <a:buNone/>
            </a:pPr>
            <a:endParaRPr sz="1800"/>
          </a:p>
          <a:p>
            <a:pPr marL="0" lvl="0" indent="0" algn="just" rtl="0">
              <a:spcBef>
                <a:spcPts val="400"/>
              </a:spcBef>
              <a:spcAft>
                <a:spcPts val="0"/>
              </a:spcAft>
              <a:buNone/>
            </a:pPr>
            <a:r>
              <a:rPr lang="nl-NL" sz="1800"/>
              <a:t>We need your feedback!</a:t>
            </a:r>
            <a:endParaRPr sz="1800"/>
          </a:p>
          <a:p>
            <a:pPr marL="457200" lvl="0" indent="-342900" algn="just" rtl="0">
              <a:spcBef>
                <a:spcPts val="360"/>
              </a:spcBef>
              <a:spcAft>
                <a:spcPts val="0"/>
              </a:spcAft>
              <a:buSzPts val="1800"/>
              <a:buChar char="•"/>
            </a:pPr>
            <a:r>
              <a:rPr lang="nl-NL" sz="1800"/>
              <a:t>Share with us your list of existing services, your lessons learnt, use cases etc.</a:t>
            </a:r>
            <a:endParaRPr sz="1800"/>
          </a:p>
          <a:p>
            <a:pPr marL="457200" lvl="0" indent="-342900" algn="just" rtl="0">
              <a:spcBef>
                <a:spcPts val="0"/>
              </a:spcBef>
              <a:spcAft>
                <a:spcPts val="0"/>
              </a:spcAft>
              <a:buSzPts val="1800"/>
              <a:buChar char="•"/>
            </a:pPr>
            <a:r>
              <a:rPr lang="nl-NL" sz="1800"/>
              <a:t>Who would be ready to contribute more actively and review the list created?</a:t>
            </a:r>
            <a:endParaRPr sz="1800"/>
          </a:p>
          <a:p>
            <a:pPr marL="0" lvl="0" indent="0" algn="just" rtl="0">
              <a:spcBef>
                <a:spcPts val="40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8"/>
          <p:cNvSpPr txBox="1"/>
          <p:nvPr/>
        </p:nvSpPr>
        <p:spPr>
          <a:xfrm>
            <a:off x="4152375" y="4981475"/>
            <a:ext cx="5081700" cy="792000"/>
          </a:xfrm>
          <a:prstGeom prst="rect">
            <a:avLst/>
          </a:prstGeom>
          <a:noFill/>
          <a:ln>
            <a:noFill/>
          </a:ln>
        </p:spPr>
        <p:txBody>
          <a:bodyPr spcFirstLastPara="1" wrap="square" lIns="91425" tIns="45700" rIns="91425" bIns="45700" anchor="t" anchorCtr="0">
            <a:noAutofit/>
          </a:bodyPr>
          <a:lstStyle/>
          <a:p>
            <a:pPr marL="0" lvl="1" indent="0" algn="l" rtl="0">
              <a:spcBef>
                <a:spcPts val="0"/>
              </a:spcBef>
              <a:spcAft>
                <a:spcPts val="0"/>
              </a:spcAft>
              <a:buClr>
                <a:schemeClr val="dk1"/>
              </a:buClr>
              <a:buFont typeface="Arial"/>
              <a:buNone/>
            </a:pPr>
            <a:r>
              <a:rPr lang="nl-NL" sz="2200">
                <a:solidFill>
                  <a:schemeClr val="lt1"/>
                </a:solidFill>
                <a:latin typeface="Verdana"/>
                <a:ea typeface="Verdana"/>
                <a:cs typeface="Verdana"/>
                <a:sym typeface="Verdana"/>
              </a:rPr>
              <a:t>Feasibility study on the modelling of the processes of delivering for public services</a:t>
            </a:r>
            <a:endParaRPr sz="2800" i="0">
              <a:solidFill>
                <a:schemeClr val="lt1"/>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9"/>
          <p:cNvSpPr txBox="1">
            <a:spLocks noGrp="1"/>
          </p:cNvSpPr>
          <p:nvPr>
            <p:ph type="title"/>
          </p:nvPr>
        </p:nvSpPr>
        <p:spPr>
          <a:xfrm>
            <a:off x="457200" y="1268761"/>
            <a:ext cx="8229600" cy="936600"/>
          </a:xfrm>
          <a:prstGeom prst="rect">
            <a:avLst/>
          </a:prstGeom>
          <a:noFill/>
          <a:ln>
            <a:noFill/>
          </a:ln>
        </p:spPr>
        <p:txBody>
          <a:bodyPr spcFirstLastPara="1" wrap="square" lIns="91425" tIns="45700" rIns="91425" bIns="45700" anchor="ctr" anchorCtr="0">
            <a:noAutofit/>
          </a:bodyPr>
          <a:lstStyle/>
          <a:p>
            <a:pPr marL="358775" lvl="0" indent="-358775" algn="l" rtl="0">
              <a:spcBef>
                <a:spcPts val="0"/>
              </a:spcBef>
              <a:spcAft>
                <a:spcPts val="0"/>
              </a:spcAft>
              <a:buNone/>
            </a:pPr>
            <a:r>
              <a:rPr lang="nl-NL" sz="2400"/>
              <a:t>Feasibility study on the modelling of the processes for delivering public services</a:t>
            </a:r>
            <a:endParaRPr sz="2400"/>
          </a:p>
        </p:txBody>
      </p:sp>
      <p:sp>
        <p:nvSpPr>
          <p:cNvPr id="269" name="Google Shape;269;p29"/>
          <p:cNvSpPr txBox="1">
            <a:spLocks noGrp="1"/>
          </p:cNvSpPr>
          <p:nvPr>
            <p:ph type="body" idx="1"/>
          </p:nvPr>
        </p:nvSpPr>
        <p:spPr>
          <a:xfrm>
            <a:off x="457200" y="2205387"/>
            <a:ext cx="8229600" cy="3816000"/>
          </a:xfrm>
          <a:prstGeom prst="rect">
            <a:avLst/>
          </a:prstGeom>
          <a:noFill/>
          <a:ln>
            <a:noFill/>
          </a:ln>
        </p:spPr>
        <p:txBody>
          <a:bodyPr spcFirstLastPara="1" wrap="square" lIns="91425" tIns="45700" rIns="91425" bIns="45700" anchor="t" anchorCtr="0">
            <a:noAutofit/>
          </a:bodyPr>
          <a:lstStyle/>
          <a:p>
            <a:pPr marL="0" lvl="0" indent="152400" algn="just" rtl="0">
              <a:spcBef>
                <a:spcPts val="0"/>
              </a:spcBef>
              <a:spcAft>
                <a:spcPts val="0"/>
              </a:spcAft>
              <a:buClr>
                <a:srgbClr val="00AEF0"/>
              </a:buClr>
              <a:buSzPts val="2400"/>
              <a:buFont typeface="Arial"/>
              <a:buNone/>
            </a:pPr>
            <a:endParaRPr/>
          </a:p>
          <a:p>
            <a:pPr marL="0" lvl="0" indent="0" algn="just" rtl="0">
              <a:spcBef>
                <a:spcPts val="400"/>
              </a:spcBef>
              <a:spcAft>
                <a:spcPts val="0"/>
              </a:spcAft>
              <a:buSzPts val="2400"/>
              <a:buNone/>
            </a:pPr>
            <a:r>
              <a:rPr lang="nl-NL" b="1"/>
              <a:t>Objective:</a:t>
            </a:r>
            <a:endParaRPr/>
          </a:p>
          <a:p>
            <a:pPr marL="0" lvl="0" indent="0" algn="just" rtl="0">
              <a:spcBef>
                <a:spcPts val="400"/>
              </a:spcBef>
              <a:spcAft>
                <a:spcPts val="0"/>
              </a:spcAft>
              <a:buNone/>
            </a:pPr>
            <a:r>
              <a:rPr lang="nl-NL"/>
              <a:t>Analyse the needs and requirements of the WG for harmonising the modelling of processes for delivering public services to citizens, businesses, or another public authority</a:t>
            </a:r>
            <a:endParaRPr/>
          </a:p>
          <a:p>
            <a:pPr marL="0" lvl="0" indent="0" algn="just" rtl="0">
              <a:spcBef>
                <a:spcPts val="400"/>
              </a:spcBef>
              <a:spcAft>
                <a:spcPts val="0"/>
              </a:spcAft>
              <a:buNone/>
            </a:pPr>
            <a:endParaRPr/>
          </a:p>
          <a:p>
            <a:pPr marL="0" lvl="0" indent="0" algn="just" rtl="0">
              <a:spcBef>
                <a:spcPts val="400"/>
              </a:spcBef>
              <a:spcAft>
                <a:spcPts val="0"/>
              </a:spcAft>
              <a:buClr>
                <a:srgbClr val="000000"/>
              </a:buClr>
              <a:buSzPts val="1100"/>
              <a:buFont typeface="Arial"/>
              <a:buNone/>
            </a:pPr>
            <a:r>
              <a:rPr lang="nl-NL" b="1"/>
              <a:t>Questions:</a:t>
            </a:r>
            <a:endParaRPr b="1"/>
          </a:p>
          <a:p>
            <a:pPr marL="457200" lvl="0" indent="-381000" algn="just" rtl="0">
              <a:spcBef>
                <a:spcPts val="400"/>
              </a:spcBef>
              <a:spcAft>
                <a:spcPts val="0"/>
              </a:spcAft>
              <a:buSzPts val="2400"/>
              <a:buChar char="•"/>
            </a:pPr>
            <a:r>
              <a:rPr lang="nl-NL"/>
              <a:t>What is the value for you of modelling the delivery processes of public services?</a:t>
            </a:r>
            <a:endParaRPr/>
          </a:p>
          <a:p>
            <a:pPr marL="457200" lvl="0" indent="-381000" algn="just" rtl="0">
              <a:spcBef>
                <a:spcPts val="0"/>
              </a:spcBef>
              <a:spcAft>
                <a:spcPts val="0"/>
              </a:spcAft>
              <a:buSzPts val="2400"/>
              <a:buChar char="•"/>
            </a:pPr>
            <a:r>
              <a:rPr lang="nl-NL"/>
              <a:t>What is the relationship between the delivery processes and the CPSV-AP?</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0"/>
          <p:cNvSpPr txBox="1">
            <a:spLocks noGrp="1"/>
          </p:cNvSpPr>
          <p:nvPr>
            <p:ph type="title"/>
          </p:nvPr>
        </p:nvSpPr>
        <p:spPr>
          <a:xfrm>
            <a:off x="457200" y="1268761"/>
            <a:ext cx="8229600" cy="936600"/>
          </a:xfrm>
          <a:prstGeom prst="rect">
            <a:avLst/>
          </a:prstGeom>
        </p:spPr>
        <p:txBody>
          <a:bodyPr spcFirstLastPara="1" wrap="square" lIns="91425" tIns="45700" rIns="91425" bIns="45700" anchor="ctr" anchorCtr="0">
            <a:noAutofit/>
          </a:bodyPr>
          <a:lstStyle/>
          <a:p>
            <a:pPr marL="0" lvl="0" indent="0" algn="just" rtl="0">
              <a:spcBef>
                <a:spcPts val="400"/>
              </a:spcBef>
              <a:spcAft>
                <a:spcPts val="0"/>
              </a:spcAft>
              <a:buClr>
                <a:schemeClr val="dk1"/>
              </a:buClr>
              <a:buSzPts val="1100"/>
              <a:buFont typeface="Arial"/>
              <a:buNone/>
            </a:pPr>
            <a:r>
              <a:rPr lang="nl-NL" sz="2400"/>
              <a:t>Co-design as a target for modelling public services delivery processes</a:t>
            </a:r>
            <a:endParaRPr sz="2400"/>
          </a:p>
        </p:txBody>
      </p:sp>
      <p:sp>
        <p:nvSpPr>
          <p:cNvPr id="276" name="Google Shape;276;p30"/>
          <p:cNvSpPr txBox="1">
            <a:spLocks noGrp="1"/>
          </p:cNvSpPr>
          <p:nvPr>
            <p:ph type="body" idx="1"/>
          </p:nvPr>
        </p:nvSpPr>
        <p:spPr>
          <a:xfrm>
            <a:off x="576900" y="4984250"/>
            <a:ext cx="8142600" cy="1862100"/>
          </a:xfrm>
          <a:prstGeom prst="rect">
            <a:avLst/>
          </a:prstGeom>
        </p:spPr>
        <p:txBody>
          <a:bodyPr spcFirstLastPara="1" wrap="square" lIns="91425" tIns="45700" rIns="91425" bIns="45700" anchor="t" anchorCtr="0">
            <a:noAutofit/>
          </a:bodyPr>
          <a:lstStyle/>
          <a:p>
            <a:pPr marL="0" lvl="0" indent="0" algn="just" rtl="0">
              <a:spcBef>
                <a:spcPts val="400"/>
              </a:spcBef>
              <a:spcAft>
                <a:spcPts val="0"/>
              </a:spcAft>
              <a:buNone/>
            </a:pPr>
            <a:r>
              <a:rPr lang="nl-NL" sz="1800" b="1"/>
              <a:t>Sources</a:t>
            </a:r>
            <a:endParaRPr sz="1800" b="1"/>
          </a:p>
          <a:p>
            <a:pPr marL="0" lvl="0" indent="0" algn="just" rtl="0">
              <a:spcBef>
                <a:spcPts val="400"/>
              </a:spcBef>
              <a:spcAft>
                <a:spcPts val="0"/>
              </a:spcAft>
              <a:buNone/>
            </a:pPr>
            <a:r>
              <a:rPr lang="nl-NL" sz="1400" i="1"/>
              <a:t>New European Interoperability Framework</a:t>
            </a:r>
            <a:r>
              <a:rPr lang="nl-NL" sz="1400"/>
              <a:t>, online</a:t>
            </a:r>
            <a:endParaRPr sz="1400"/>
          </a:p>
          <a:p>
            <a:pPr marL="0" lvl="0" indent="0" algn="just" rtl="0">
              <a:spcBef>
                <a:spcPts val="400"/>
              </a:spcBef>
              <a:spcAft>
                <a:spcPts val="0"/>
              </a:spcAft>
              <a:buNone/>
            </a:pPr>
            <a:r>
              <a:rPr lang="nl-NL" sz="1400" u="sng">
                <a:solidFill>
                  <a:schemeClr val="hlink"/>
                </a:solidFill>
                <a:hlinkClick r:id="rId3"/>
              </a:rPr>
              <a:t>https://ec.europa.eu/isa2/sites/isa/files/eif_brochure_final.pdf</a:t>
            </a:r>
            <a:r>
              <a:rPr lang="nl-NL" sz="1400"/>
              <a:t>.</a:t>
            </a:r>
            <a:endParaRPr sz="1400"/>
          </a:p>
          <a:p>
            <a:pPr marL="0" lvl="0" indent="0" algn="just" rtl="0">
              <a:spcBef>
                <a:spcPts val="400"/>
              </a:spcBef>
              <a:spcAft>
                <a:spcPts val="0"/>
              </a:spcAft>
              <a:buClr>
                <a:schemeClr val="dk1"/>
              </a:buClr>
              <a:buSzPts val="1100"/>
              <a:buFont typeface="Arial"/>
              <a:buNone/>
            </a:pPr>
            <a:r>
              <a:rPr lang="nl-NL" sz="1400" i="1"/>
              <a:t>Modelling public services from a co-design perspective</a:t>
            </a:r>
            <a:r>
              <a:rPr lang="nl-NL" sz="1400"/>
              <a:t>, N. Guarino, K. Taveter (2018) Catalogue of Services workshop, Sofia.</a:t>
            </a:r>
            <a:endParaRPr sz="1400"/>
          </a:p>
          <a:p>
            <a:pPr marL="0" lvl="0" indent="0" algn="just" rtl="0">
              <a:spcBef>
                <a:spcPts val="400"/>
              </a:spcBef>
              <a:spcAft>
                <a:spcPts val="0"/>
              </a:spcAft>
              <a:buNone/>
            </a:pPr>
            <a:endParaRPr/>
          </a:p>
        </p:txBody>
      </p:sp>
      <p:sp>
        <p:nvSpPr>
          <p:cNvPr id="277" name="Google Shape;277;p30"/>
          <p:cNvSpPr/>
          <p:nvPr/>
        </p:nvSpPr>
        <p:spPr>
          <a:xfrm>
            <a:off x="3176473" y="2384576"/>
            <a:ext cx="2599200" cy="1998900"/>
          </a:xfrm>
          <a:prstGeom prst="triangle">
            <a:avLst>
              <a:gd name="adj" fmla="val 50000"/>
            </a:avLst>
          </a:prstGeom>
          <a:solidFill>
            <a:srgbClr val="95C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a:ea typeface="Verdana"/>
              <a:cs typeface="Verdana"/>
              <a:sym typeface="Verdana"/>
            </a:endParaRPr>
          </a:p>
        </p:txBody>
      </p:sp>
      <p:sp>
        <p:nvSpPr>
          <p:cNvPr id="278" name="Google Shape;278;p30"/>
          <p:cNvSpPr txBox="1"/>
          <p:nvPr/>
        </p:nvSpPr>
        <p:spPr>
          <a:xfrm>
            <a:off x="3754284" y="3406831"/>
            <a:ext cx="1443600" cy="804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nl-NL">
                <a:solidFill>
                  <a:srgbClr val="FFFFFF"/>
                </a:solidFill>
                <a:latin typeface="Verdana"/>
                <a:ea typeface="Verdana"/>
                <a:cs typeface="Verdana"/>
                <a:sym typeface="Verdana"/>
              </a:rPr>
              <a:t>Public service processes</a:t>
            </a:r>
            <a:endParaRPr>
              <a:solidFill>
                <a:srgbClr val="FFFFFF"/>
              </a:solidFill>
              <a:latin typeface="Verdana"/>
              <a:ea typeface="Verdana"/>
              <a:cs typeface="Verdana"/>
              <a:sym typeface="Verdana"/>
            </a:endParaRPr>
          </a:p>
        </p:txBody>
      </p:sp>
      <p:grpSp>
        <p:nvGrpSpPr>
          <p:cNvPr id="279" name="Google Shape;279;p30"/>
          <p:cNvGrpSpPr/>
          <p:nvPr/>
        </p:nvGrpSpPr>
        <p:grpSpPr>
          <a:xfrm>
            <a:off x="3603339" y="4080988"/>
            <a:ext cx="2449869" cy="789043"/>
            <a:chOff x="3698064" y="3159725"/>
            <a:chExt cx="2449869" cy="789043"/>
          </a:xfrm>
        </p:grpSpPr>
        <p:sp>
          <p:nvSpPr>
            <p:cNvPr id="280" name="Google Shape;280;p30"/>
            <p:cNvSpPr/>
            <p:nvPr/>
          </p:nvSpPr>
          <p:spPr>
            <a:xfrm rot="10800000">
              <a:off x="3698064" y="3575617"/>
              <a:ext cx="1740900" cy="125400"/>
            </a:xfrm>
            <a:prstGeom prst="rightArrow">
              <a:avLst>
                <a:gd name="adj1" fmla="val 25514"/>
                <a:gd name="adj2" fmla="val 64322"/>
              </a:avLst>
            </a:pr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erdana"/>
                <a:ea typeface="Verdana"/>
                <a:cs typeface="Verdana"/>
                <a:sym typeface="Verdana"/>
              </a:endParaRPr>
            </a:p>
          </p:txBody>
        </p:sp>
        <p:sp>
          <p:nvSpPr>
            <p:cNvPr id="281" name="Google Shape;281;p30"/>
            <p:cNvSpPr txBox="1"/>
            <p:nvPr/>
          </p:nvSpPr>
          <p:spPr>
            <a:xfrm rot="620">
              <a:off x="3771608" y="3655818"/>
              <a:ext cx="1662900" cy="292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nl-NL" sz="1200" b="1">
                  <a:solidFill>
                    <a:srgbClr val="134F5C"/>
                  </a:solidFill>
                  <a:latin typeface="Verdana"/>
                  <a:ea typeface="Verdana"/>
                  <a:cs typeface="Verdana"/>
                  <a:sym typeface="Verdana"/>
                </a:rPr>
                <a:t>Assessment</a:t>
              </a:r>
              <a:endParaRPr sz="1200">
                <a:solidFill>
                  <a:srgbClr val="134F5C"/>
                </a:solidFill>
                <a:latin typeface="Verdana"/>
                <a:ea typeface="Verdana"/>
                <a:cs typeface="Verdana"/>
                <a:sym typeface="Verdana"/>
              </a:endParaRPr>
            </a:p>
          </p:txBody>
        </p:sp>
        <p:sp>
          <p:nvSpPr>
            <p:cNvPr id="282" name="Google Shape;282;p30"/>
            <p:cNvSpPr/>
            <p:nvPr/>
          </p:nvSpPr>
          <p:spPr>
            <a:xfrm>
              <a:off x="5582733" y="3159725"/>
              <a:ext cx="565200" cy="565500"/>
            </a:xfrm>
            <a:prstGeom prst="ellipse">
              <a:avLst/>
            </a:prstGeom>
            <a:solidFill>
              <a:srgbClr val="134F5C"/>
            </a:solidFill>
            <a:ln>
              <a:noFill/>
            </a:ln>
            <a:effectLst>
              <a:outerShdw blurRad="57150" dist="19050" dir="5400000" algn="bl" rotWithShape="0">
                <a:srgbClr val="212121">
                  <a:alpha val="3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nl-NL" sz="1200">
                  <a:solidFill>
                    <a:srgbClr val="FFFFFF"/>
                  </a:solidFill>
                  <a:latin typeface="Verdana"/>
                  <a:ea typeface="Verdana"/>
                  <a:cs typeface="Verdana"/>
                  <a:sym typeface="Verdana"/>
                </a:rPr>
                <a:t>02</a:t>
              </a:r>
              <a:endParaRPr sz="1200">
                <a:solidFill>
                  <a:srgbClr val="FFFFFF"/>
                </a:solidFill>
                <a:latin typeface="Verdana"/>
                <a:ea typeface="Verdana"/>
                <a:cs typeface="Verdana"/>
                <a:sym typeface="Verdana"/>
              </a:endParaRPr>
            </a:p>
          </p:txBody>
        </p:sp>
      </p:grpSp>
      <p:grpSp>
        <p:nvGrpSpPr>
          <p:cNvPr id="283" name="Google Shape;283;p30"/>
          <p:cNvGrpSpPr/>
          <p:nvPr/>
        </p:nvGrpSpPr>
        <p:grpSpPr>
          <a:xfrm>
            <a:off x="2938408" y="2446973"/>
            <a:ext cx="1249592" cy="2199515"/>
            <a:chOff x="3033133" y="1525710"/>
            <a:chExt cx="1249592" cy="2199515"/>
          </a:xfrm>
        </p:grpSpPr>
        <p:sp>
          <p:nvSpPr>
            <p:cNvPr id="284" name="Google Shape;284;p30"/>
            <p:cNvSpPr/>
            <p:nvPr/>
          </p:nvSpPr>
          <p:spPr>
            <a:xfrm rot="-3360517">
              <a:off x="2960437" y="2297046"/>
              <a:ext cx="1629676" cy="125310"/>
            </a:xfrm>
            <a:prstGeom prst="rightArrow">
              <a:avLst>
                <a:gd name="adj1" fmla="val 25514"/>
                <a:gd name="adj2" fmla="val 64322"/>
              </a:avLst>
            </a:pr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erdana"/>
                <a:ea typeface="Verdana"/>
                <a:cs typeface="Verdana"/>
                <a:sym typeface="Verdana"/>
              </a:endParaRPr>
            </a:p>
          </p:txBody>
        </p:sp>
        <p:sp>
          <p:nvSpPr>
            <p:cNvPr id="285" name="Google Shape;285;p30"/>
            <p:cNvSpPr txBox="1"/>
            <p:nvPr/>
          </p:nvSpPr>
          <p:spPr>
            <a:xfrm rot="-3365016">
              <a:off x="2786718" y="2151658"/>
              <a:ext cx="1664030" cy="292803"/>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nl-NL" sz="1200" b="1">
                  <a:solidFill>
                    <a:srgbClr val="0C343D"/>
                  </a:solidFill>
                  <a:latin typeface="Verdana"/>
                  <a:ea typeface="Verdana"/>
                  <a:cs typeface="Verdana"/>
                  <a:sym typeface="Verdana"/>
                </a:rPr>
                <a:t>Analysis</a:t>
              </a:r>
              <a:endParaRPr sz="1200">
                <a:solidFill>
                  <a:srgbClr val="0C343D"/>
                </a:solidFill>
                <a:latin typeface="Verdana"/>
                <a:ea typeface="Verdana"/>
                <a:cs typeface="Verdana"/>
                <a:sym typeface="Verdana"/>
              </a:endParaRPr>
            </a:p>
          </p:txBody>
        </p:sp>
        <p:sp>
          <p:nvSpPr>
            <p:cNvPr id="286" name="Google Shape;286;p30"/>
            <p:cNvSpPr/>
            <p:nvPr/>
          </p:nvSpPr>
          <p:spPr>
            <a:xfrm>
              <a:off x="3058183" y="3159725"/>
              <a:ext cx="565200" cy="565500"/>
            </a:xfrm>
            <a:prstGeom prst="ellipse">
              <a:avLst/>
            </a:prstGeom>
            <a:solidFill>
              <a:srgbClr val="0C343D"/>
            </a:solidFill>
            <a:ln>
              <a:noFill/>
            </a:ln>
            <a:effectLst>
              <a:outerShdw blurRad="57150" dist="19050" dir="5400000" algn="bl" rotWithShape="0">
                <a:srgbClr val="212121">
                  <a:alpha val="3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nl-NL" sz="1200">
                  <a:solidFill>
                    <a:srgbClr val="FFFFFF"/>
                  </a:solidFill>
                  <a:latin typeface="Verdana"/>
                  <a:ea typeface="Verdana"/>
                  <a:cs typeface="Verdana"/>
                  <a:sym typeface="Verdana"/>
                </a:rPr>
                <a:t>03</a:t>
              </a:r>
              <a:endParaRPr sz="1200">
                <a:solidFill>
                  <a:srgbClr val="FFFFFF"/>
                </a:solidFill>
                <a:latin typeface="Verdana"/>
                <a:ea typeface="Verdana"/>
                <a:cs typeface="Verdana"/>
                <a:sym typeface="Verdana"/>
              </a:endParaRPr>
            </a:p>
          </p:txBody>
        </p:sp>
      </p:grpSp>
      <p:grpSp>
        <p:nvGrpSpPr>
          <p:cNvPr id="287" name="Google Shape;287;p30"/>
          <p:cNvGrpSpPr/>
          <p:nvPr/>
        </p:nvGrpSpPr>
        <p:grpSpPr>
          <a:xfrm>
            <a:off x="4193983" y="2119363"/>
            <a:ext cx="1767434" cy="1861998"/>
            <a:chOff x="4288708" y="1198100"/>
            <a:chExt cx="1767434" cy="1861998"/>
          </a:xfrm>
        </p:grpSpPr>
        <p:sp>
          <p:nvSpPr>
            <p:cNvPr id="288" name="Google Shape;288;p30"/>
            <p:cNvSpPr/>
            <p:nvPr/>
          </p:nvSpPr>
          <p:spPr>
            <a:xfrm rot="3420919">
              <a:off x="4575050" y="2300047"/>
              <a:ext cx="1581515" cy="125402"/>
            </a:xfrm>
            <a:prstGeom prst="rightArrow">
              <a:avLst>
                <a:gd name="adj1" fmla="val 25514"/>
                <a:gd name="adj2" fmla="val 64322"/>
              </a:avLst>
            </a:prstGeom>
            <a:solidFill>
              <a:srgbClr val="387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erdana"/>
                <a:ea typeface="Verdana"/>
                <a:cs typeface="Verdana"/>
                <a:sym typeface="Verdana"/>
              </a:endParaRPr>
            </a:p>
          </p:txBody>
        </p:sp>
        <p:sp>
          <p:nvSpPr>
            <p:cNvPr id="289" name="Google Shape;289;p30"/>
            <p:cNvSpPr/>
            <p:nvPr/>
          </p:nvSpPr>
          <p:spPr>
            <a:xfrm>
              <a:off x="4288708" y="1198100"/>
              <a:ext cx="565200" cy="565500"/>
            </a:xfrm>
            <a:prstGeom prst="ellipse">
              <a:avLst/>
            </a:prstGeom>
            <a:solidFill>
              <a:srgbClr val="38761D"/>
            </a:solidFill>
            <a:ln>
              <a:noFill/>
            </a:ln>
            <a:effectLst>
              <a:outerShdw blurRad="57150" dist="19050" dir="5400000" algn="bl" rotWithShape="0">
                <a:srgbClr val="212121">
                  <a:alpha val="3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nl-NL" sz="1200">
                  <a:solidFill>
                    <a:srgbClr val="FFFFFF"/>
                  </a:solidFill>
                  <a:latin typeface="Verdana"/>
                  <a:ea typeface="Verdana"/>
                  <a:cs typeface="Verdana"/>
                  <a:sym typeface="Verdana"/>
                </a:rPr>
                <a:t>01</a:t>
              </a:r>
              <a:endParaRPr sz="1200">
                <a:solidFill>
                  <a:srgbClr val="FFFFFF"/>
                </a:solidFill>
                <a:latin typeface="Verdana"/>
                <a:ea typeface="Verdana"/>
                <a:cs typeface="Verdana"/>
                <a:sym typeface="Verdana"/>
              </a:endParaRPr>
            </a:p>
          </p:txBody>
        </p:sp>
        <p:sp>
          <p:nvSpPr>
            <p:cNvPr id="290" name="Google Shape;290;p30"/>
            <p:cNvSpPr txBox="1"/>
            <p:nvPr/>
          </p:nvSpPr>
          <p:spPr>
            <a:xfrm rot="3420634">
              <a:off x="4640653" y="2101762"/>
              <a:ext cx="1673878" cy="292822"/>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nl-NL" sz="1200" b="1">
                  <a:solidFill>
                    <a:srgbClr val="38761D"/>
                  </a:solidFill>
                  <a:latin typeface="Verdana"/>
                  <a:ea typeface="Verdana"/>
                  <a:cs typeface="Verdana"/>
                  <a:sym typeface="Verdana"/>
                </a:rPr>
                <a:t>Design</a:t>
              </a:r>
              <a:endParaRPr sz="1200">
                <a:solidFill>
                  <a:srgbClr val="38761D"/>
                </a:solidFill>
                <a:latin typeface="Verdana"/>
                <a:ea typeface="Verdana"/>
                <a:cs typeface="Verdana"/>
                <a:sym typeface="Verdana"/>
              </a:endParaRPr>
            </a:p>
          </p:txBody>
        </p:sp>
      </p:grpSp>
      <p:sp>
        <p:nvSpPr>
          <p:cNvPr id="291" name="Google Shape;291;p30"/>
          <p:cNvSpPr txBox="1">
            <a:spLocks noGrp="1"/>
          </p:cNvSpPr>
          <p:nvPr>
            <p:ph type="body" idx="1"/>
          </p:nvPr>
        </p:nvSpPr>
        <p:spPr>
          <a:xfrm>
            <a:off x="549375" y="2359925"/>
            <a:ext cx="2769300" cy="13809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r>
              <a:rPr lang="nl-NL" sz="1800"/>
              <a:t>Involve citizens, businesses and other public authorities in the whole service lifecycle</a:t>
            </a:r>
            <a:endParaRPr sz="1800"/>
          </a:p>
        </p:txBody>
      </p:sp>
      <p:sp>
        <p:nvSpPr>
          <p:cNvPr id="292" name="Google Shape;292;p30"/>
          <p:cNvSpPr txBox="1">
            <a:spLocks noGrp="1"/>
          </p:cNvSpPr>
          <p:nvPr>
            <p:ph type="body" idx="1"/>
          </p:nvPr>
        </p:nvSpPr>
        <p:spPr>
          <a:xfrm>
            <a:off x="5829825" y="3118525"/>
            <a:ext cx="2949900" cy="1380900"/>
          </a:xfrm>
          <a:prstGeom prst="rect">
            <a:avLst/>
          </a:prstGeom>
        </p:spPr>
        <p:txBody>
          <a:bodyPr spcFirstLastPara="1" wrap="square" lIns="91425" tIns="45700" rIns="91425" bIns="45700" anchor="t" anchorCtr="0">
            <a:noAutofit/>
          </a:bodyPr>
          <a:lstStyle/>
          <a:p>
            <a:pPr marL="0" lvl="0" indent="0" algn="r" rtl="0">
              <a:spcBef>
                <a:spcPts val="400"/>
              </a:spcBef>
              <a:spcAft>
                <a:spcPts val="0"/>
              </a:spcAft>
              <a:buNone/>
            </a:pPr>
            <a:r>
              <a:rPr lang="nl-NL" sz="1800"/>
              <a:t>For increased visibility, understanding, participation and interoperability of public services.</a:t>
            </a:r>
            <a:endParaRPr sz="18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298" name="Google Shape;298;p31"/>
          <p:cNvPicPr preferRelativeResize="0"/>
          <p:nvPr/>
        </p:nvPicPr>
        <p:blipFill>
          <a:blip r:embed="rId3">
            <a:alphaModFix/>
          </a:blip>
          <a:stretch>
            <a:fillRect/>
          </a:stretch>
        </p:blipFill>
        <p:spPr>
          <a:xfrm>
            <a:off x="0" y="2971857"/>
            <a:ext cx="9143999" cy="3886836"/>
          </a:xfrm>
          <a:prstGeom prst="rect">
            <a:avLst/>
          </a:prstGeom>
          <a:noFill/>
          <a:ln>
            <a:noFill/>
          </a:ln>
        </p:spPr>
      </p:pic>
      <p:sp>
        <p:nvSpPr>
          <p:cNvPr id="299" name="Google Shape;299;p31"/>
          <p:cNvSpPr txBox="1">
            <a:spLocks noGrp="1"/>
          </p:cNvSpPr>
          <p:nvPr>
            <p:ph type="title"/>
          </p:nvPr>
        </p:nvSpPr>
        <p:spPr>
          <a:xfrm>
            <a:off x="457200" y="1268750"/>
            <a:ext cx="8542800" cy="788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nl-NL" sz="2400"/>
              <a:t>Specializing the CPSV-AP</a:t>
            </a:r>
            <a:endParaRPr sz="2400"/>
          </a:p>
        </p:txBody>
      </p:sp>
      <p:sp>
        <p:nvSpPr>
          <p:cNvPr id="300" name="Google Shape;300;p31"/>
          <p:cNvSpPr txBox="1">
            <a:spLocks noGrp="1"/>
          </p:cNvSpPr>
          <p:nvPr>
            <p:ph type="body" idx="1"/>
          </p:nvPr>
        </p:nvSpPr>
        <p:spPr>
          <a:xfrm>
            <a:off x="457200" y="1978212"/>
            <a:ext cx="8229600" cy="3816000"/>
          </a:xfrm>
          <a:prstGeom prst="rect">
            <a:avLst/>
          </a:prstGeom>
        </p:spPr>
        <p:txBody>
          <a:bodyPr spcFirstLastPara="1" wrap="square" lIns="91425" tIns="45700" rIns="91425" bIns="45700" anchor="t" anchorCtr="0">
            <a:noAutofit/>
          </a:bodyPr>
          <a:lstStyle/>
          <a:p>
            <a:pPr marL="457200" lvl="0" indent="-342900" algn="just" rtl="0">
              <a:spcBef>
                <a:spcPts val="400"/>
              </a:spcBef>
              <a:spcAft>
                <a:spcPts val="0"/>
              </a:spcAft>
              <a:buSzPts val="1800"/>
              <a:buChar char="•"/>
            </a:pPr>
            <a:r>
              <a:rPr lang="nl-NL" sz="1800"/>
              <a:t>Could this model be seen as a basis for modelling public service delivery processes?</a:t>
            </a:r>
            <a:endParaRPr sz="1800"/>
          </a:p>
          <a:p>
            <a:pPr marL="457200" lvl="0" indent="-342900" algn="just" rtl="0">
              <a:spcBef>
                <a:spcPts val="0"/>
              </a:spcBef>
              <a:spcAft>
                <a:spcPts val="0"/>
              </a:spcAft>
              <a:buSzPts val="1800"/>
              <a:buChar char="•"/>
            </a:pPr>
            <a:r>
              <a:rPr lang="nl-NL" sz="1800"/>
              <a:t>Could it achieve the benefits of co-design stated before?</a:t>
            </a:r>
            <a:endParaRPr sz="1800"/>
          </a:p>
        </p:txBody>
      </p:sp>
      <p:sp>
        <p:nvSpPr>
          <p:cNvPr id="301" name="Google Shape;301;p31"/>
          <p:cNvSpPr txBox="1"/>
          <p:nvPr/>
        </p:nvSpPr>
        <p:spPr>
          <a:xfrm>
            <a:off x="6332100" y="2971850"/>
            <a:ext cx="2667900" cy="1268700"/>
          </a:xfrm>
          <a:prstGeom prst="rect">
            <a:avLst/>
          </a:prstGeom>
          <a:noFill/>
          <a:ln>
            <a:noFill/>
          </a:ln>
        </p:spPr>
        <p:txBody>
          <a:bodyPr spcFirstLastPara="1" wrap="square" lIns="91425" tIns="91425" rIns="91425" bIns="91425" anchor="t" anchorCtr="0">
            <a:noAutofit/>
          </a:bodyPr>
          <a:lstStyle/>
          <a:p>
            <a:pPr marL="0" lvl="0" indent="0" algn="r" rtl="0">
              <a:spcBef>
                <a:spcPts val="400"/>
              </a:spcBef>
              <a:spcAft>
                <a:spcPts val="0"/>
              </a:spcAft>
              <a:buNone/>
            </a:pPr>
            <a:r>
              <a:rPr lang="nl-NL" sz="1200" i="1">
                <a:solidFill>
                  <a:srgbClr val="0F5494"/>
                </a:solidFill>
                <a:latin typeface="Verdana"/>
                <a:ea typeface="Verdana"/>
                <a:cs typeface="Verdana"/>
                <a:sym typeface="Verdana"/>
              </a:rPr>
              <a:t>Modelling public services from a co-design perspective</a:t>
            </a:r>
            <a:r>
              <a:rPr lang="nl-NL" sz="1200">
                <a:solidFill>
                  <a:srgbClr val="0F5494"/>
                </a:solidFill>
                <a:latin typeface="Verdana"/>
                <a:ea typeface="Verdana"/>
                <a:cs typeface="Verdana"/>
                <a:sym typeface="Verdana"/>
              </a:rPr>
              <a:t>, N. Guarino, K. Taveter (2018) Catalogue of Services workshop, Sofia.</a:t>
            </a:r>
            <a:endParaRPr sz="12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2"/>
          <p:cNvSpPr txBox="1">
            <a:spLocks noGrp="1"/>
          </p:cNvSpPr>
          <p:nvPr>
            <p:ph type="title"/>
          </p:nvPr>
        </p:nvSpPr>
        <p:spPr>
          <a:xfrm>
            <a:off x="457200" y="1268761"/>
            <a:ext cx="8229600" cy="9366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nl-NL" sz="2400"/>
              <a:t>Alternative approach</a:t>
            </a:r>
            <a:endParaRPr sz="2400"/>
          </a:p>
        </p:txBody>
      </p:sp>
      <p:sp>
        <p:nvSpPr>
          <p:cNvPr id="308" name="Google Shape;308;p32"/>
          <p:cNvSpPr txBox="1">
            <a:spLocks noGrp="1"/>
          </p:cNvSpPr>
          <p:nvPr>
            <p:ph type="body" idx="1"/>
          </p:nvPr>
        </p:nvSpPr>
        <p:spPr>
          <a:xfrm>
            <a:off x="457200" y="2205351"/>
            <a:ext cx="8229600" cy="3628200"/>
          </a:xfrm>
          <a:prstGeom prst="rect">
            <a:avLst/>
          </a:prstGeom>
        </p:spPr>
        <p:txBody>
          <a:bodyPr spcFirstLastPara="1" wrap="square" lIns="91425" tIns="45700" rIns="91425" bIns="45700" anchor="t" anchorCtr="0">
            <a:noAutofit/>
          </a:bodyPr>
          <a:lstStyle/>
          <a:p>
            <a:pPr marL="0" lvl="0" indent="0" algn="just" rtl="0">
              <a:spcBef>
                <a:spcPts val="400"/>
              </a:spcBef>
              <a:spcAft>
                <a:spcPts val="0"/>
              </a:spcAft>
              <a:buNone/>
            </a:pPr>
            <a:r>
              <a:rPr lang="nl-NL" sz="1800"/>
              <a:t>Would a similar approach to the one adopted for the taxonomy of generic public services answer your needs? </a:t>
            </a:r>
            <a:endParaRPr sz="1800"/>
          </a:p>
          <a:p>
            <a:pPr marL="457200" lvl="0" indent="-342900" algn="just" rtl="0">
              <a:spcBef>
                <a:spcPts val="400"/>
              </a:spcBef>
              <a:spcAft>
                <a:spcPts val="0"/>
              </a:spcAft>
              <a:buSzPts val="1800"/>
              <a:buChar char="•"/>
            </a:pPr>
            <a:r>
              <a:rPr lang="nl-NL" sz="1800"/>
              <a:t>A bottom-up approach analysing specific service processes from multiple administrations;</a:t>
            </a:r>
            <a:endParaRPr sz="1800"/>
          </a:p>
          <a:p>
            <a:pPr marL="457200" lvl="0" indent="-342900" algn="just" rtl="0">
              <a:spcBef>
                <a:spcPts val="0"/>
              </a:spcBef>
              <a:spcAft>
                <a:spcPts val="0"/>
              </a:spcAft>
              <a:buSzPts val="1800"/>
              <a:buChar char="•"/>
            </a:pPr>
            <a:r>
              <a:rPr lang="nl-NL" sz="1800"/>
              <a:t>Detection of similar steps; and </a:t>
            </a:r>
            <a:endParaRPr sz="1800"/>
          </a:p>
          <a:p>
            <a:pPr marL="457200" lvl="0" indent="-342900" algn="just" rtl="0">
              <a:spcBef>
                <a:spcPts val="0"/>
              </a:spcBef>
              <a:spcAft>
                <a:spcPts val="0"/>
              </a:spcAft>
              <a:buSzPts val="1800"/>
              <a:buChar char="•"/>
            </a:pPr>
            <a:r>
              <a:rPr lang="nl-NL" sz="1800"/>
              <a:t>Creation of generic processes.</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3"/>
          <p:cNvSpPr txBox="1">
            <a:spLocks noGrp="1"/>
          </p:cNvSpPr>
          <p:nvPr>
            <p:ph type="title"/>
          </p:nvPr>
        </p:nvSpPr>
        <p:spPr>
          <a:xfrm>
            <a:off x="457200" y="1268761"/>
            <a:ext cx="8229600" cy="9366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nl-NL" sz="2400"/>
              <a:t>Example for </a:t>
            </a:r>
            <a:r>
              <a:rPr lang="nl-NL" sz="2400" i="1"/>
              <a:t>Change of address</a:t>
            </a:r>
            <a:r>
              <a:rPr lang="nl-NL" sz="2400"/>
              <a:t> in Italy</a:t>
            </a:r>
            <a:endParaRPr sz="2400"/>
          </a:p>
        </p:txBody>
      </p:sp>
      <p:pic>
        <p:nvPicPr>
          <p:cNvPr id="315" name="Google Shape;315;p33">
            <a:hlinkClick r:id="rId3"/>
          </p:cNvPr>
          <p:cNvPicPr preferRelativeResize="0"/>
          <p:nvPr/>
        </p:nvPicPr>
        <p:blipFill>
          <a:blip r:embed="rId4">
            <a:alphaModFix/>
          </a:blip>
          <a:stretch>
            <a:fillRect/>
          </a:stretch>
        </p:blipFill>
        <p:spPr>
          <a:xfrm>
            <a:off x="394574" y="1952225"/>
            <a:ext cx="8354851" cy="4506326"/>
          </a:xfrm>
          <a:prstGeom prst="rect">
            <a:avLst/>
          </a:prstGeom>
          <a:noFill/>
          <a:ln>
            <a:noFill/>
          </a:ln>
        </p:spPr>
      </p:pic>
      <p:sp>
        <p:nvSpPr>
          <p:cNvPr id="316" name="Google Shape;316;p33"/>
          <p:cNvSpPr txBox="1"/>
          <p:nvPr/>
        </p:nvSpPr>
        <p:spPr>
          <a:xfrm>
            <a:off x="868300" y="4603325"/>
            <a:ext cx="3202800" cy="18552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1000" i="1">
                <a:latin typeface="Verdana"/>
                <a:ea typeface="Verdana"/>
                <a:cs typeface="Verdana"/>
                <a:sym typeface="Verdana"/>
              </a:rPr>
              <a:t>Innovation on Public Services using Business Process Management</a:t>
            </a:r>
            <a:r>
              <a:rPr lang="nl-NL" sz="1000">
                <a:latin typeface="Verdana"/>
                <a:ea typeface="Verdana"/>
                <a:cs typeface="Verdana"/>
                <a:sym typeface="Verdana"/>
              </a:rPr>
              <a:t> </a:t>
            </a:r>
            <a:endParaRPr sz="1000">
              <a:latin typeface="Verdana"/>
              <a:ea typeface="Verdana"/>
              <a:cs typeface="Verdana"/>
              <a:sym typeface="Verdana"/>
            </a:endParaRPr>
          </a:p>
          <a:p>
            <a:pPr marL="0" lvl="0" indent="0" algn="l" rtl="0">
              <a:spcBef>
                <a:spcPts val="0"/>
              </a:spcBef>
              <a:spcAft>
                <a:spcPts val="0"/>
              </a:spcAft>
              <a:buNone/>
            </a:pPr>
            <a:r>
              <a:rPr lang="nl-NL" sz="1000">
                <a:latin typeface="Verdana"/>
                <a:ea typeface="Verdana"/>
                <a:cs typeface="Verdana"/>
                <a:sym typeface="Verdana"/>
              </a:rPr>
              <a:t>F. Corradini, D. Falcioni, A. Polzonetti and B. Re,</a:t>
            </a:r>
            <a:endParaRPr sz="1000">
              <a:latin typeface="Verdana"/>
              <a:ea typeface="Verdana"/>
              <a:cs typeface="Verdana"/>
              <a:sym typeface="Verdana"/>
            </a:endParaRPr>
          </a:p>
          <a:p>
            <a:pPr marL="0" lvl="0" indent="0" algn="l" rtl="0">
              <a:spcBef>
                <a:spcPts val="0"/>
              </a:spcBef>
              <a:spcAft>
                <a:spcPts val="0"/>
              </a:spcAft>
              <a:buNone/>
            </a:pPr>
            <a:r>
              <a:rPr lang="nl-NL" sz="1000">
                <a:latin typeface="Verdana"/>
                <a:ea typeface="Verdana"/>
                <a:cs typeface="Verdana"/>
                <a:sym typeface="Verdana"/>
              </a:rPr>
              <a:t>(2011) International Conference on E-business, Management and Economics IPEDR Vol.25 (2011) © (2011) IACSIT Press, Singapore, online </a:t>
            </a:r>
            <a:r>
              <a:rPr lang="nl-NL" sz="1000" u="sng">
                <a:solidFill>
                  <a:schemeClr val="hlink"/>
                </a:solidFill>
                <a:latin typeface="Verdana"/>
                <a:ea typeface="Verdana"/>
                <a:cs typeface="Verdana"/>
                <a:sym typeface="Verdana"/>
                <a:hlinkClick r:id="rId3"/>
              </a:rPr>
              <a:t>https://pdfs.semanticscholar.org/1a21/43c6d923d0342a0bffe002e2687ed77b019d.pdf</a:t>
            </a:r>
            <a:r>
              <a:rPr lang="nl-NL" sz="1000">
                <a:latin typeface="Verdana"/>
                <a:ea typeface="Verdana"/>
                <a:cs typeface="Verdana"/>
                <a:sym typeface="Verdana"/>
              </a:rPr>
              <a:t> </a:t>
            </a:r>
            <a:endParaRPr sz="1000">
              <a:latin typeface="Verdana"/>
              <a:ea typeface="Verdana"/>
              <a:cs typeface="Verdana"/>
              <a:sym typeface="Verdana"/>
            </a:endParaRPr>
          </a:p>
        </p:txBody>
      </p:sp>
      <p:sp>
        <p:nvSpPr>
          <p:cNvPr id="317" name="Google Shape;317;p33"/>
          <p:cNvSpPr txBox="1"/>
          <p:nvPr/>
        </p:nvSpPr>
        <p:spPr>
          <a:xfrm>
            <a:off x="3124200" y="2010425"/>
            <a:ext cx="52275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1000">
                <a:latin typeface="Verdana"/>
                <a:ea typeface="Verdana"/>
                <a:cs typeface="Verdana"/>
                <a:sym typeface="Verdana"/>
              </a:rPr>
              <a:t>Click on the image (or link below) to access a more readable version.</a:t>
            </a:r>
            <a:endParaRPr sz="1000">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4"/>
          <p:cNvSpPr txBox="1"/>
          <p:nvPr/>
        </p:nvSpPr>
        <p:spPr>
          <a:xfrm>
            <a:off x="4142975" y="5125450"/>
            <a:ext cx="4900800" cy="824400"/>
          </a:xfrm>
          <a:prstGeom prst="rect">
            <a:avLst/>
          </a:prstGeom>
          <a:noFill/>
          <a:ln>
            <a:noFill/>
          </a:ln>
        </p:spPr>
        <p:txBody>
          <a:bodyPr spcFirstLastPara="1" wrap="square" lIns="91425" tIns="45700" rIns="91425" bIns="45700" anchor="t" anchorCtr="0">
            <a:noAutofit/>
          </a:bodyPr>
          <a:lstStyle/>
          <a:p>
            <a:pPr marL="0" lvl="1" indent="0" algn="l" rtl="0">
              <a:spcBef>
                <a:spcPts val="0"/>
              </a:spcBef>
              <a:spcAft>
                <a:spcPts val="0"/>
              </a:spcAft>
              <a:buClr>
                <a:schemeClr val="dk1"/>
              </a:buClr>
              <a:buFont typeface="Arial"/>
              <a:buNone/>
            </a:pPr>
            <a:r>
              <a:rPr lang="nl-NL" sz="2200">
                <a:solidFill>
                  <a:schemeClr val="lt1"/>
                </a:solidFill>
                <a:latin typeface="Verdana"/>
                <a:ea typeface="Verdana"/>
                <a:cs typeface="Verdana"/>
                <a:sym typeface="Verdana"/>
              </a:rPr>
              <a:t>Analysis and modelling of proactive services</a:t>
            </a:r>
            <a:endParaRPr sz="2800" i="0">
              <a:solidFill>
                <a:schemeClr val="lt1"/>
              </a:solidFill>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5"/>
          <p:cNvSpPr txBox="1">
            <a:spLocks noGrp="1"/>
          </p:cNvSpPr>
          <p:nvPr>
            <p:ph type="title"/>
          </p:nvPr>
        </p:nvSpPr>
        <p:spPr>
          <a:xfrm>
            <a:off x="457200" y="1268761"/>
            <a:ext cx="8229600" cy="936600"/>
          </a:xfrm>
          <a:prstGeom prst="rect">
            <a:avLst/>
          </a:prstGeom>
          <a:noFill/>
          <a:ln>
            <a:noFill/>
          </a:ln>
        </p:spPr>
        <p:txBody>
          <a:bodyPr spcFirstLastPara="1" wrap="square" lIns="91425" tIns="45700" rIns="91425" bIns="45700" anchor="ctr" anchorCtr="0">
            <a:noAutofit/>
          </a:bodyPr>
          <a:lstStyle/>
          <a:p>
            <a:pPr marL="358775" lvl="0" indent="-358775" algn="l" rtl="0">
              <a:spcBef>
                <a:spcPts val="0"/>
              </a:spcBef>
              <a:spcAft>
                <a:spcPts val="0"/>
              </a:spcAft>
              <a:buNone/>
            </a:pPr>
            <a:r>
              <a:rPr lang="nl-NL" sz="2400"/>
              <a:t>Analysis and modelling of proactive services</a:t>
            </a:r>
            <a:endParaRPr sz="2400"/>
          </a:p>
        </p:txBody>
      </p:sp>
      <p:sp>
        <p:nvSpPr>
          <p:cNvPr id="329" name="Google Shape;329;p35"/>
          <p:cNvSpPr txBox="1">
            <a:spLocks noGrp="1"/>
          </p:cNvSpPr>
          <p:nvPr>
            <p:ph type="body" idx="1"/>
          </p:nvPr>
        </p:nvSpPr>
        <p:spPr>
          <a:xfrm>
            <a:off x="457200" y="2205387"/>
            <a:ext cx="8229600" cy="3816000"/>
          </a:xfrm>
          <a:prstGeom prst="rect">
            <a:avLst/>
          </a:prstGeom>
          <a:noFill/>
          <a:ln>
            <a:noFill/>
          </a:ln>
        </p:spPr>
        <p:txBody>
          <a:bodyPr spcFirstLastPara="1" wrap="square" lIns="91425" tIns="45700" rIns="91425" bIns="45700" anchor="t" anchorCtr="0">
            <a:noAutofit/>
          </a:bodyPr>
          <a:lstStyle/>
          <a:p>
            <a:pPr marL="0" lvl="0" indent="152400" algn="just" rtl="0">
              <a:spcBef>
                <a:spcPts val="0"/>
              </a:spcBef>
              <a:spcAft>
                <a:spcPts val="0"/>
              </a:spcAft>
              <a:buClr>
                <a:srgbClr val="00AEF0"/>
              </a:buClr>
              <a:buSzPts val="2400"/>
              <a:buFont typeface="Arial"/>
              <a:buNone/>
            </a:pPr>
            <a:endParaRPr/>
          </a:p>
          <a:p>
            <a:pPr marL="0" lvl="0" indent="0" algn="just" rtl="0">
              <a:spcBef>
                <a:spcPts val="400"/>
              </a:spcBef>
              <a:spcAft>
                <a:spcPts val="0"/>
              </a:spcAft>
              <a:buSzPts val="2400"/>
              <a:buNone/>
            </a:pPr>
            <a:r>
              <a:rPr lang="nl-NL" b="1"/>
              <a:t>Objective:</a:t>
            </a:r>
            <a:endParaRPr/>
          </a:p>
          <a:p>
            <a:pPr marL="342900" lvl="0" indent="-304800" algn="just" rtl="0">
              <a:spcBef>
                <a:spcPts val="400"/>
              </a:spcBef>
              <a:spcAft>
                <a:spcPts val="0"/>
              </a:spcAft>
              <a:buSzPts val="1800"/>
              <a:buChar char="•"/>
            </a:pPr>
            <a:r>
              <a:rPr lang="nl-NL" sz="1800"/>
              <a:t>Determine how to model proactive services starting from existing practices</a:t>
            </a:r>
            <a:endParaRPr sz="1800"/>
          </a:p>
          <a:p>
            <a:pPr marL="342900" lvl="0" indent="-304800" algn="just" rtl="0">
              <a:spcBef>
                <a:spcPts val="400"/>
              </a:spcBef>
              <a:spcAft>
                <a:spcPts val="0"/>
              </a:spcAft>
              <a:buSzPts val="1800"/>
              <a:buChar char="•"/>
            </a:pPr>
            <a:r>
              <a:rPr lang="nl-NL" sz="1800"/>
              <a:t>Decide whether CPSV-AP should be adapted to include proactive services or whether a new model should be created</a:t>
            </a:r>
            <a:endParaRPr sz="1800"/>
          </a:p>
          <a:p>
            <a:pPr marL="0" lvl="0" indent="0" algn="just" rtl="0">
              <a:spcBef>
                <a:spcPts val="400"/>
              </a:spcBef>
              <a:spcAft>
                <a:spcPts val="0"/>
              </a:spcAft>
              <a:buNone/>
            </a:pPr>
            <a:r>
              <a:rPr lang="nl-NL" b="1"/>
              <a:t>Approach:</a:t>
            </a:r>
            <a:endParaRPr b="1"/>
          </a:p>
          <a:p>
            <a:pPr marL="457200" lvl="0" indent="-342900" algn="just" rtl="0">
              <a:spcBef>
                <a:spcPts val="400"/>
              </a:spcBef>
              <a:spcAft>
                <a:spcPts val="0"/>
              </a:spcAft>
              <a:buSzPts val="1800"/>
              <a:buChar char="•"/>
            </a:pPr>
            <a:r>
              <a:rPr lang="nl-NL" sz="1800"/>
              <a:t>Qualitative interviews to assess data modelling needs and requirements</a:t>
            </a:r>
            <a:endParaRPr sz="1800"/>
          </a:p>
          <a:p>
            <a:pPr marL="457200" lvl="0" indent="-342900" algn="just" rtl="0">
              <a:spcBef>
                <a:spcPts val="0"/>
              </a:spcBef>
              <a:spcAft>
                <a:spcPts val="0"/>
              </a:spcAft>
              <a:buSzPts val="1800"/>
              <a:buChar char="•"/>
            </a:pPr>
            <a:r>
              <a:rPr lang="nl-NL" sz="1800"/>
              <a:t>Definition of use cases and identification of information requirements</a:t>
            </a:r>
            <a:endParaRPr sz="1800"/>
          </a:p>
          <a:p>
            <a:pPr marL="457200" lvl="0" indent="-342900" algn="just" rtl="0">
              <a:spcBef>
                <a:spcPts val="0"/>
              </a:spcBef>
              <a:spcAft>
                <a:spcPts val="0"/>
              </a:spcAft>
              <a:buSzPts val="1800"/>
              <a:buChar char="•"/>
            </a:pPr>
            <a:r>
              <a:rPr lang="nl-NL" sz="1800"/>
              <a:t>Illustration of the requirements and next steps</a:t>
            </a:r>
            <a:endParaRPr sz="1800"/>
          </a:p>
          <a:p>
            <a:pPr marL="457200" lvl="0" indent="0" algn="just" rtl="0">
              <a:spcBef>
                <a:spcPts val="40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p:nvPr/>
        </p:nvSpPr>
        <p:spPr>
          <a:xfrm>
            <a:off x="2181075" y="1944675"/>
            <a:ext cx="2102951" cy="4394499"/>
          </a:xfrm>
          <a:custGeom>
            <a:avLst/>
            <a:gdLst/>
            <a:ahLst/>
            <a:cxnLst/>
            <a:rect l="l" t="t" r="r" b="b"/>
            <a:pathLst>
              <a:path w="1007" h="2288" extrusionOk="0">
                <a:moveTo>
                  <a:pt x="61" y="146"/>
                </a:moveTo>
                <a:cubicBezTo>
                  <a:pt x="61" y="99"/>
                  <a:pt x="99" y="60"/>
                  <a:pt x="147" y="60"/>
                </a:cubicBezTo>
                <a:cubicBezTo>
                  <a:pt x="194" y="60"/>
                  <a:pt x="233" y="99"/>
                  <a:pt x="233" y="146"/>
                </a:cubicBezTo>
                <a:cubicBezTo>
                  <a:pt x="233" y="194"/>
                  <a:pt x="194" y="233"/>
                  <a:pt x="147" y="233"/>
                </a:cubicBezTo>
                <a:cubicBezTo>
                  <a:pt x="99" y="233"/>
                  <a:pt x="61" y="194"/>
                  <a:pt x="61" y="146"/>
                </a:cubicBezTo>
                <a:moveTo>
                  <a:pt x="0" y="146"/>
                </a:moveTo>
                <a:cubicBezTo>
                  <a:pt x="0" y="227"/>
                  <a:pt x="66" y="293"/>
                  <a:pt x="147" y="293"/>
                </a:cubicBezTo>
                <a:cubicBezTo>
                  <a:pt x="219" y="293"/>
                  <a:pt x="279" y="240"/>
                  <a:pt x="291" y="171"/>
                </a:cubicBezTo>
                <a:cubicBezTo>
                  <a:pt x="728" y="171"/>
                  <a:pt x="728" y="171"/>
                  <a:pt x="728" y="171"/>
                </a:cubicBezTo>
                <a:cubicBezTo>
                  <a:pt x="797" y="171"/>
                  <a:pt x="957" y="189"/>
                  <a:pt x="957" y="351"/>
                </a:cubicBezTo>
                <a:cubicBezTo>
                  <a:pt x="957" y="2288"/>
                  <a:pt x="957" y="2288"/>
                  <a:pt x="957" y="2288"/>
                </a:cubicBezTo>
                <a:cubicBezTo>
                  <a:pt x="1007" y="2288"/>
                  <a:pt x="1007" y="2288"/>
                  <a:pt x="1007" y="2288"/>
                </a:cubicBezTo>
                <a:cubicBezTo>
                  <a:pt x="1007" y="351"/>
                  <a:pt x="1007" y="351"/>
                  <a:pt x="1007" y="351"/>
                </a:cubicBezTo>
                <a:cubicBezTo>
                  <a:pt x="1007" y="272"/>
                  <a:pt x="975" y="210"/>
                  <a:pt x="914" y="170"/>
                </a:cubicBezTo>
                <a:cubicBezTo>
                  <a:pt x="854" y="130"/>
                  <a:pt x="780" y="122"/>
                  <a:pt x="728" y="122"/>
                </a:cubicBezTo>
                <a:cubicBezTo>
                  <a:pt x="291" y="122"/>
                  <a:pt x="291" y="122"/>
                  <a:pt x="291" y="122"/>
                </a:cubicBezTo>
                <a:cubicBezTo>
                  <a:pt x="279" y="53"/>
                  <a:pt x="219" y="0"/>
                  <a:pt x="147" y="0"/>
                </a:cubicBezTo>
                <a:cubicBezTo>
                  <a:pt x="66" y="0"/>
                  <a:pt x="0" y="66"/>
                  <a:pt x="0" y="146"/>
                </a:cubicBezTo>
              </a:path>
            </a:pathLst>
          </a:custGeom>
          <a:solidFill>
            <a:srgbClr val="D9D9D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59" name="Google Shape;159;p18"/>
          <p:cNvSpPr/>
          <p:nvPr/>
        </p:nvSpPr>
        <p:spPr>
          <a:xfrm>
            <a:off x="3979214" y="6442645"/>
            <a:ext cx="1258443" cy="404664"/>
          </a:xfrm>
          <a:prstGeom prst="rect">
            <a:avLst/>
          </a:prstGeom>
          <a:solidFill>
            <a:srgbClr val="FFFFFF"/>
          </a:solidFill>
          <a:ln w="9525" cap="flat" cmpd="sng">
            <a:solidFill>
              <a:srgbClr val="FFFFFF"/>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160" name="Google Shape;160;p18"/>
          <p:cNvSpPr txBox="1">
            <a:spLocks noGrp="1"/>
          </p:cNvSpPr>
          <p:nvPr>
            <p:ph type="title"/>
          </p:nvPr>
        </p:nvSpPr>
        <p:spPr>
          <a:xfrm>
            <a:off x="457200" y="1268761"/>
            <a:ext cx="8229600" cy="936625"/>
          </a:xfrm>
          <a:prstGeom prst="rect">
            <a:avLst/>
          </a:prstGeom>
          <a:noFill/>
          <a:ln>
            <a:noFill/>
          </a:ln>
        </p:spPr>
        <p:txBody>
          <a:bodyPr spcFirstLastPara="1" wrap="square" lIns="91425" tIns="45700" rIns="91425" bIns="45700" anchor="ctr" anchorCtr="0">
            <a:noAutofit/>
          </a:bodyPr>
          <a:lstStyle/>
          <a:p>
            <a:pPr marL="358775" lvl="0" indent="-358775" algn="l" rtl="0">
              <a:spcBef>
                <a:spcPts val="0"/>
              </a:spcBef>
              <a:spcAft>
                <a:spcPts val="0"/>
              </a:spcAft>
              <a:buNone/>
            </a:pPr>
            <a:r>
              <a:rPr lang="nl-NL"/>
              <a:t>Agenda</a:t>
            </a:r>
            <a:endParaRPr/>
          </a:p>
        </p:txBody>
      </p:sp>
      <p:grpSp>
        <p:nvGrpSpPr>
          <p:cNvPr id="161" name="Google Shape;161;p18"/>
          <p:cNvGrpSpPr/>
          <p:nvPr/>
        </p:nvGrpSpPr>
        <p:grpSpPr>
          <a:xfrm>
            <a:off x="295606" y="1731171"/>
            <a:ext cx="8346893" cy="5127056"/>
            <a:chOff x="572007" y="1452371"/>
            <a:chExt cx="7900514" cy="4852869"/>
          </a:xfrm>
        </p:grpSpPr>
        <p:sp>
          <p:nvSpPr>
            <p:cNvPr id="162" name="Google Shape;162;p18"/>
            <p:cNvSpPr txBox="1"/>
            <p:nvPr/>
          </p:nvSpPr>
          <p:spPr>
            <a:xfrm>
              <a:off x="572007" y="1730023"/>
              <a:ext cx="1605300" cy="4953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nl-NL" sz="1400" b="0" i="0" u="none" strike="noStrike" cap="none">
                  <a:solidFill>
                    <a:srgbClr val="004494"/>
                  </a:solidFill>
                  <a:latin typeface="Quattrocento Sans"/>
                  <a:ea typeface="Quattrocento Sans"/>
                  <a:cs typeface="Quattrocento Sans"/>
                  <a:sym typeface="Quattrocento Sans"/>
                </a:rPr>
                <a:t>Welcome and overview</a:t>
              </a:r>
              <a:endParaRPr/>
            </a:p>
          </p:txBody>
        </p:sp>
        <p:sp>
          <p:nvSpPr>
            <p:cNvPr id="163" name="Google Shape;163;p18"/>
            <p:cNvSpPr txBox="1"/>
            <p:nvPr/>
          </p:nvSpPr>
          <p:spPr>
            <a:xfrm>
              <a:off x="886554" y="2843809"/>
              <a:ext cx="1290600" cy="6483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nl-NL">
                  <a:solidFill>
                    <a:srgbClr val="004494"/>
                  </a:solidFill>
                  <a:latin typeface="Quattrocento Sans"/>
                  <a:ea typeface="Quattrocento Sans"/>
                  <a:cs typeface="Quattrocento Sans"/>
                  <a:sym typeface="Quattrocento Sans"/>
                </a:rPr>
                <a:t>Taxonomy of public services</a:t>
              </a:r>
              <a:endParaRPr/>
            </a:p>
          </p:txBody>
        </p:sp>
        <p:sp>
          <p:nvSpPr>
            <p:cNvPr id="164" name="Google Shape;164;p18"/>
            <p:cNvSpPr txBox="1"/>
            <p:nvPr/>
          </p:nvSpPr>
          <p:spPr>
            <a:xfrm>
              <a:off x="6654822" y="4643786"/>
              <a:ext cx="1817700" cy="2913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400">
                  <a:solidFill>
                    <a:srgbClr val="004494"/>
                  </a:solidFill>
                  <a:latin typeface="Quattrocento Sans"/>
                  <a:ea typeface="Quattrocento Sans"/>
                  <a:cs typeface="Quattrocento Sans"/>
                  <a:sym typeface="Quattrocento Sans"/>
                </a:rPr>
                <a:t>AOB and wrap-up</a:t>
              </a:r>
              <a:endParaRPr/>
            </a:p>
          </p:txBody>
        </p:sp>
        <p:sp>
          <p:nvSpPr>
            <p:cNvPr id="165" name="Google Shape;165;p18"/>
            <p:cNvSpPr/>
            <p:nvPr/>
          </p:nvSpPr>
          <p:spPr>
            <a:xfrm flipH="1">
              <a:off x="4877242" y="5804285"/>
              <a:ext cx="1925894" cy="484088"/>
            </a:xfrm>
            <a:custGeom>
              <a:avLst/>
              <a:gdLst/>
              <a:ahLst/>
              <a:cxnLst/>
              <a:rect l="l" t="t" r="r" b="b"/>
              <a:pathLst>
                <a:path w="1142" h="287" extrusionOk="0">
                  <a:moveTo>
                    <a:pt x="1087" y="0"/>
                  </a:moveTo>
                  <a:lnTo>
                    <a:pt x="0" y="287"/>
                  </a:lnTo>
                  <a:lnTo>
                    <a:pt x="335" y="287"/>
                  </a:lnTo>
                  <a:lnTo>
                    <a:pt x="1142" y="0"/>
                  </a:lnTo>
                  <a:lnTo>
                    <a:pt x="1087" y="0"/>
                  </a:lnTo>
                  <a:close/>
                </a:path>
              </a:pathLst>
            </a:custGeom>
            <a:solidFill>
              <a:srgbClr val="60880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66" name="Google Shape;166;p18"/>
            <p:cNvSpPr/>
            <p:nvPr/>
          </p:nvSpPr>
          <p:spPr>
            <a:xfrm flipH="1">
              <a:off x="4706914" y="5799225"/>
              <a:ext cx="1126530" cy="497582"/>
            </a:xfrm>
            <a:custGeom>
              <a:avLst/>
              <a:gdLst/>
              <a:ahLst/>
              <a:cxnLst/>
              <a:rect l="l" t="t" r="r" b="b"/>
              <a:pathLst>
                <a:path w="668" h="295" extrusionOk="0">
                  <a:moveTo>
                    <a:pt x="611" y="0"/>
                  </a:moveTo>
                  <a:lnTo>
                    <a:pt x="0" y="295"/>
                  </a:lnTo>
                  <a:lnTo>
                    <a:pt x="344" y="295"/>
                  </a:lnTo>
                  <a:lnTo>
                    <a:pt x="668" y="0"/>
                  </a:lnTo>
                  <a:lnTo>
                    <a:pt x="611" y="0"/>
                  </a:lnTo>
                  <a:close/>
                </a:path>
              </a:pathLst>
            </a:custGeom>
            <a:solidFill>
              <a:srgbClr val="00449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67" name="Google Shape;167;p18"/>
            <p:cNvSpPr/>
            <p:nvPr/>
          </p:nvSpPr>
          <p:spPr>
            <a:xfrm flipH="1">
              <a:off x="4292054" y="5809345"/>
              <a:ext cx="573383" cy="487461"/>
            </a:xfrm>
            <a:custGeom>
              <a:avLst/>
              <a:gdLst/>
              <a:ahLst/>
              <a:cxnLst/>
              <a:rect l="l" t="t" r="r" b="b"/>
              <a:pathLst>
                <a:path w="340" h="289" extrusionOk="0">
                  <a:moveTo>
                    <a:pt x="145" y="0"/>
                  </a:moveTo>
                  <a:lnTo>
                    <a:pt x="0" y="289"/>
                  </a:lnTo>
                  <a:lnTo>
                    <a:pt x="340" y="289"/>
                  </a:lnTo>
                  <a:lnTo>
                    <a:pt x="201" y="0"/>
                  </a:lnTo>
                  <a:lnTo>
                    <a:pt x="145" y="0"/>
                  </a:lnTo>
                  <a:close/>
                </a:path>
              </a:pathLst>
            </a:custGeom>
            <a:solidFill>
              <a:srgbClr val="3F3F3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68" name="Google Shape;168;p18"/>
            <p:cNvSpPr/>
            <p:nvPr/>
          </p:nvSpPr>
          <p:spPr>
            <a:xfrm flipH="1">
              <a:off x="2953304" y="5799225"/>
              <a:ext cx="1126530" cy="502642"/>
            </a:xfrm>
            <a:custGeom>
              <a:avLst/>
              <a:gdLst/>
              <a:ahLst/>
              <a:cxnLst/>
              <a:rect l="l" t="t" r="r" b="b"/>
              <a:pathLst>
                <a:path w="668" h="298" extrusionOk="0">
                  <a:moveTo>
                    <a:pt x="0" y="0"/>
                  </a:moveTo>
                  <a:lnTo>
                    <a:pt x="328" y="298"/>
                  </a:lnTo>
                  <a:lnTo>
                    <a:pt x="668" y="298"/>
                  </a:lnTo>
                  <a:lnTo>
                    <a:pt x="55" y="0"/>
                  </a:lnTo>
                  <a:lnTo>
                    <a:pt x="0" y="0"/>
                  </a:lnTo>
                  <a:close/>
                </a:path>
              </a:pathLst>
            </a:custGeom>
            <a:solidFill>
              <a:srgbClr val="78B8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69" name="Google Shape;169;p18"/>
            <p:cNvSpPr/>
            <p:nvPr/>
          </p:nvSpPr>
          <p:spPr>
            <a:xfrm flipH="1">
              <a:off x="1980238" y="5792478"/>
              <a:ext cx="1936013" cy="512762"/>
            </a:xfrm>
            <a:custGeom>
              <a:avLst/>
              <a:gdLst/>
              <a:ahLst/>
              <a:cxnLst/>
              <a:rect l="l" t="t" r="r" b="b"/>
              <a:pathLst>
                <a:path w="1148" h="304" extrusionOk="0">
                  <a:moveTo>
                    <a:pt x="0" y="0"/>
                  </a:moveTo>
                  <a:lnTo>
                    <a:pt x="804" y="304"/>
                  </a:lnTo>
                  <a:lnTo>
                    <a:pt x="1148" y="304"/>
                  </a:lnTo>
                  <a:lnTo>
                    <a:pt x="55" y="0"/>
                  </a:lnTo>
                  <a:lnTo>
                    <a:pt x="0" y="0"/>
                  </a:lnTo>
                  <a:close/>
                </a:path>
              </a:pathLst>
            </a:custGeom>
            <a:solidFill>
              <a:srgbClr val="0A326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70" name="Google Shape;170;p18"/>
            <p:cNvSpPr/>
            <p:nvPr/>
          </p:nvSpPr>
          <p:spPr>
            <a:xfrm flipH="1">
              <a:off x="4526474" y="1980262"/>
              <a:ext cx="1915760" cy="3829094"/>
            </a:xfrm>
            <a:custGeom>
              <a:avLst/>
              <a:gdLst/>
              <a:ahLst/>
              <a:cxnLst/>
              <a:rect l="l" t="t" r="r" b="b"/>
              <a:pathLst>
                <a:path w="1007" h="2288" extrusionOk="0">
                  <a:moveTo>
                    <a:pt x="61" y="146"/>
                  </a:moveTo>
                  <a:cubicBezTo>
                    <a:pt x="61" y="99"/>
                    <a:pt x="99" y="60"/>
                    <a:pt x="147" y="60"/>
                  </a:cubicBezTo>
                  <a:cubicBezTo>
                    <a:pt x="194" y="60"/>
                    <a:pt x="233" y="99"/>
                    <a:pt x="233" y="146"/>
                  </a:cubicBezTo>
                  <a:cubicBezTo>
                    <a:pt x="233" y="194"/>
                    <a:pt x="194" y="233"/>
                    <a:pt x="147" y="233"/>
                  </a:cubicBezTo>
                  <a:cubicBezTo>
                    <a:pt x="99" y="233"/>
                    <a:pt x="61" y="194"/>
                    <a:pt x="61" y="146"/>
                  </a:cubicBezTo>
                  <a:moveTo>
                    <a:pt x="0" y="146"/>
                  </a:moveTo>
                  <a:cubicBezTo>
                    <a:pt x="0" y="227"/>
                    <a:pt x="66" y="293"/>
                    <a:pt x="147" y="293"/>
                  </a:cubicBezTo>
                  <a:cubicBezTo>
                    <a:pt x="219" y="293"/>
                    <a:pt x="279" y="240"/>
                    <a:pt x="291" y="171"/>
                  </a:cubicBezTo>
                  <a:cubicBezTo>
                    <a:pt x="728" y="171"/>
                    <a:pt x="728" y="171"/>
                    <a:pt x="728" y="171"/>
                  </a:cubicBezTo>
                  <a:cubicBezTo>
                    <a:pt x="797" y="171"/>
                    <a:pt x="957" y="189"/>
                    <a:pt x="957" y="351"/>
                  </a:cubicBezTo>
                  <a:cubicBezTo>
                    <a:pt x="957" y="2288"/>
                    <a:pt x="957" y="2288"/>
                    <a:pt x="957" y="2288"/>
                  </a:cubicBezTo>
                  <a:cubicBezTo>
                    <a:pt x="1007" y="2288"/>
                    <a:pt x="1007" y="2288"/>
                    <a:pt x="1007" y="2288"/>
                  </a:cubicBezTo>
                  <a:cubicBezTo>
                    <a:pt x="1007" y="351"/>
                    <a:pt x="1007" y="351"/>
                    <a:pt x="1007" y="351"/>
                  </a:cubicBezTo>
                  <a:cubicBezTo>
                    <a:pt x="1007" y="272"/>
                    <a:pt x="975" y="210"/>
                    <a:pt x="914" y="170"/>
                  </a:cubicBezTo>
                  <a:cubicBezTo>
                    <a:pt x="854" y="130"/>
                    <a:pt x="780" y="122"/>
                    <a:pt x="728" y="122"/>
                  </a:cubicBezTo>
                  <a:cubicBezTo>
                    <a:pt x="291" y="122"/>
                    <a:pt x="291" y="122"/>
                    <a:pt x="291" y="122"/>
                  </a:cubicBezTo>
                  <a:cubicBezTo>
                    <a:pt x="279" y="53"/>
                    <a:pt x="219" y="0"/>
                    <a:pt x="147" y="0"/>
                  </a:cubicBezTo>
                  <a:cubicBezTo>
                    <a:pt x="66" y="0"/>
                    <a:pt x="0" y="66"/>
                    <a:pt x="0" y="146"/>
                  </a:cubicBezTo>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71" name="Google Shape;171;p18"/>
            <p:cNvSpPr/>
            <p:nvPr/>
          </p:nvSpPr>
          <p:spPr>
            <a:xfrm flipH="1">
              <a:off x="4706905" y="3112763"/>
              <a:ext cx="1735329" cy="2686463"/>
            </a:xfrm>
            <a:custGeom>
              <a:avLst/>
              <a:gdLst/>
              <a:ahLst/>
              <a:cxnLst/>
              <a:rect l="l" t="t" r="r" b="b"/>
              <a:pathLst>
                <a:path w="912" h="1520" extrusionOk="0">
                  <a:moveTo>
                    <a:pt x="61" y="146"/>
                  </a:moveTo>
                  <a:cubicBezTo>
                    <a:pt x="61" y="99"/>
                    <a:pt x="99" y="60"/>
                    <a:pt x="147" y="60"/>
                  </a:cubicBezTo>
                  <a:cubicBezTo>
                    <a:pt x="194" y="60"/>
                    <a:pt x="233" y="99"/>
                    <a:pt x="233" y="146"/>
                  </a:cubicBezTo>
                  <a:cubicBezTo>
                    <a:pt x="233" y="194"/>
                    <a:pt x="194" y="232"/>
                    <a:pt x="147" y="232"/>
                  </a:cubicBezTo>
                  <a:cubicBezTo>
                    <a:pt x="99" y="232"/>
                    <a:pt x="61" y="194"/>
                    <a:pt x="61" y="146"/>
                  </a:cubicBezTo>
                  <a:moveTo>
                    <a:pt x="0" y="146"/>
                  </a:moveTo>
                  <a:cubicBezTo>
                    <a:pt x="0" y="227"/>
                    <a:pt x="66" y="292"/>
                    <a:pt x="147" y="292"/>
                  </a:cubicBezTo>
                  <a:cubicBezTo>
                    <a:pt x="218" y="292"/>
                    <a:pt x="277" y="241"/>
                    <a:pt x="290" y="174"/>
                  </a:cubicBezTo>
                  <a:cubicBezTo>
                    <a:pt x="673" y="174"/>
                    <a:pt x="673" y="174"/>
                    <a:pt x="673" y="174"/>
                  </a:cubicBezTo>
                  <a:cubicBezTo>
                    <a:pt x="844" y="174"/>
                    <a:pt x="862" y="274"/>
                    <a:pt x="862" y="317"/>
                  </a:cubicBezTo>
                  <a:cubicBezTo>
                    <a:pt x="862" y="1520"/>
                    <a:pt x="862" y="1520"/>
                    <a:pt x="862" y="1520"/>
                  </a:cubicBezTo>
                  <a:cubicBezTo>
                    <a:pt x="912" y="1520"/>
                    <a:pt x="912" y="1520"/>
                    <a:pt x="912" y="1520"/>
                  </a:cubicBezTo>
                  <a:cubicBezTo>
                    <a:pt x="912" y="317"/>
                    <a:pt x="912" y="317"/>
                    <a:pt x="912" y="317"/>
                  </a:cubicBezTo>
                  <a:cubicBezTo>
                    <a:pt x="912" y="199"/>
                    <a:pt x="820" y="125"/>
                    <a:pt x="673" y="125"/>
                  </a:cubicBezTo>
                  <a:cubicBezTo>
                    <a:pt x="292" y="125"/>
                    <a:pt x="292" y="125"/>
                    <a:pt x="292" y="125"/>
                  </a:cubicBezTo>
                  <a:cubicBezTo>
                    <a:pt x="281" y="54"/>
                    <a:pt x="220" y="0"/>
                    <a:pt x="147" y="0"/>
                  </a:cubicBezTo>
                  <a:cubicBezTo>
                    <a:pt x="66" y="0"/>
                    <a:pt x="0" y="65"/>
                    <a:pt x="0" y="146"/>
                  </a:cubicBezTo>
                </a:path>
              </a:pathLst>
            </a:custGeom>
            <a:solidFill>
              <a:srgbClr val="589DE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72" name="Google Shape;172;p18"/>
            <p:cNvSpPr/>
            <p:nvPr/>
          </p:nvSpPr>
          <p:spPr>
            <a:xfrm flipH="1">
              <a:off x="4877231" y="4557392"/>
              <a:ext cx="1565002" cy="1246900"/>
            </a:xfrm>
            <a:custGeom>
              <a:avLst/>
              <a:gdLst/>
              <a:ahLst/>
              <a:cxnLst/>
              <a:rect l="l" t="t" r="r" b="b"/>
              <a:pathLst>
                <a:path w="823" h="774" extrusionOk="0">
                  <a:moveTo>
                    <a:pt x="61" y="147"/>
                  </a:moveTo>
                  <a:cubicBezTo>
                    <a:pt x="61" y="99"/>
                    <a:pt x="99" y="60"/>
                    <a:pt x="147" y="60"/>
                  </a:cubicBezTo>
                  <a:cubicBezTo>
                    <a:pt x="194" y="60"/>
                    <a:pt x="233" y="99"/>
                    <a:pt x="233" y="147"/>
                  </a:cubicBezTo>
                  <a:cubicBezTo>
                    <a:pt x="233" y="194"/>
                    <a:pt x="194" y="233"/>
                    <a:pt x="147" y="233"/>
                  </a:cubicBezTo>
                  <a:cubicBezTo>
                    <a:pt x="99" y="233"/>
                    <a:pt x="61" y="194"/>
                    <a:pt x="61" y="147"/>
                  </a:cubicBezTo>
                  <a:moveTo>
                    <a:pt x="0" y="147"/>
                  </a:moveTo>
                  <a:cubicBezTo>
                    <a:pt x="0" y="227"/>
                    <a:pt x="66" y="293"/>
                    <a:pt x="147" y="293"/>
                  </a:cubicBezTo>
                  <a:cubicBezTo>
                    <a:pt x="216" y="293"/>
                    <a:pt x="274" y="245"/>
                    <a:pt x="289" y="180"/>
                  </a:cubicBezTo>
                  <a:cubicBezTo>
                    <a:pt x="581" y="180"/>
                    <a:pt x="581" y="180"/>
                    <a:pt x="581" y="180"/>
                  </a:cubicBezTo>
                  <a:cubicBezTo>
                    <a:pt x="653" y="180"/>
                    <a:pt x="774" y="200"/>
                    <a:pt x="774" y="330"/>
                  </a:cubicBezTo>
                  <a:cubicBezTo>
                    <a:pt x="774" y="774"/>
                    <a:pt x="774" y="774"/>
                    <a:pt x="774" y="774"/>
                  </a:cubicBezTo>
                  <a:cubicBezTo>
                    <a:pt x="823" y="774"/>
                    <a:pt x="823" y="774"/>
                    <a:pt x="823" y="774"/>
                  </a:cubicBezTo>
                  <a:cubicBezTo>
                    <a:pt x="823" y="330"/>
                    <a:pt x="823" y="330"/>
                    <a:pt x="823" y="330"/>
                  </a:cubicBezTo>
                  <a:cubicBezTo>
                    <a:pt x="823" y="295"/>
                    <a:pt x="815" y="245"/>
                    <a:pt x="778" y="203"/>
                  </a:cubicBezTo>
                  <a:cubicBezTo>
                    <a:pt x="737" y="155"/>
                    <a:pt x="671" y="131"/>
                    <a:pt x="581" y="131"/>
                  </a:cubicBezTo>
                  <a:cubicBezTo>
                    <a:pt x="292" y="131"/>
                    <a:pt x="292" y="131"/>
                    <a:pt x="292" y="131"/>
                  </a:cubicBezTo>
                  <a:cubicBezTo>
                    <a:pt x="285" y="58"/>
                    <a:pt x="222" y="0"/>
                    <a:pt x="147" y="0"/>
                  </a:cubicBezTo>
                  <a:cubicBezTo>
                    <a:pt x="66" y="0"/>
                    <a:pt x="0" y="66"/>
                    <a:pt x="0" y="147"/>
                  </a:cubicBezTo>
                </a:path>
              </a:pathLst>
            </a:custGeom>
            <a:solidFill>
              <a:srgbClr val="78B8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73" name="Google Shape;173;p18"/>
            <p:cNvSpPr/>
            <p:nvPr/>
          </p:nvSpPr>
          <p:spPr>
            <a:xfrm flipH="1">
              <a:off x="2339441" y="2854884"/>
              <a:ext cx="1753881" cy="2944346"/>
            </a:xfrm>
            <a:custGeom>
              <a:avLst/>
              <a:gdLst/>
              <a:ahLst/>
              <a:cxnLst/>
              <a:rect l="l" t="t" r="r" b="b"/>
              <a:pathLst>
                <a:path w="921" h="1890" extrusionOk="0">
                  <a:moveTo>
                    <a:pt x="689" y="146"/>
                  </a:moveTo>
                  <a:cubicBezTo>
                    <a:pt x="689" y="99"/>
                    <a:pt x="728" y="60"/>
                    <a:pt x="775" y="60"/>
                  </a:cubicBezTo>
                  <a:cubicBezTo>
                    <a:pt x="823" y="60"/>
                    <a:pt x="861" y="99"/>
                    <a:pt x="861" y="146"/>
                  </a:cubicBezTo>
                  <a:cubicBezTo>
                    <a:pt x="861" y="194"/>
                    <a:pt x="823" y="232"/>
                    <a:pt x="775" y="232"/>
                  </a:cubicBezTo>
                  <a:cubicBezTo>
                    <a:pt x="728" y="232"/>
                    <a:pt x="689" y="194"/>
                    <a:pt x="689" y="146"/>
                  </a:cubicBezTo>
                  <a:moveTo>
                    <a:pt x="632" y="115"/>
                  </a:moveTo>
                  <a:cubicBezTo>
                    <a:pt x="252" y="115"/>
                    <a:pt x="252" y="115"/>
                    <a:pt x="252" y="115"/>
                  </a:cubicBezTo>
                  <a:cubicBezTo>
                    <a:pt x="87" y="115"/>
                    <a:pt x="16" y="167"/>
                    <a:pt x="7" y="294"/>
                  </a:cubicBezTo>
                  <a:cubicBezTo>
                    <a:pt x="0" y="394"/>
                    <a:pt x="7" y="1829"/>
                    <a:pt x="7" y="1890"/>
                  </a:cubicBezTo>
                  <a:cubicBezTo>
                    <a:pt x="56" y="1890"/>
                    <a:pt x="56" y="1890"/>
                    <a:pt x="56" y="1890"/>
                  </a:cubicBezTo>
                  <a:cubicBezTo>
                    <a:pt x="56" y="1875"/>
                    <a:pt x="50" y="395"/>
                    <a:pt x="56" y="298"/>
                  </a:cubicBezTo>
                  <a:cubicBezTo>
                    <a:pt x="61" y="227"/>
                    <a:pt x="80" y="165"/>
                    <a:pt x="252" y="165"/>
                  </a:cubicBezTo>
                  <a:cubicBezTo>
                    <a:pt x="630" y="165"/>
                    <a:pt x="630" y="165"/>
                    <a:pt x="630" y="165"/>
                  </a:cubicBezTo>
                  <a:cubicBezTo>
                    <a:pt x="639" y="236"/>
                    <a:pt x="701" y="292"/>
                    <a:pt x="775" y="292"/>
                  </a:cubicBezTo>
                  <a:cubicBezTo>
                    <a:pt x="856" y="292"/>
                    <a:pt x="921" y="227"/>
                    <a:pt x="921" y="146"/>
                  </a:cubicBezTo>
                  <a:cubicBezTo>
                    <a:pt x="921" y="65"/>
                    <a:pt x="856" y="0"/>
                    <a:pt x="775" y="0"/>
                  </a:cubicBezTo>
                  <a:cubicBezTo>
                    <a:pt x="705" y="0"/>
                    <a:pt x="646" y="49"/>
                    <a:pt x="632" y="115"/>
                  </a:cubicBezTo>
                </a:path>
              </a:pathLst>
            </a:custGeom>
            <a:solidFill>
              <a:srgbClr val="95C15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74" name="Google Shape;174;p18"/>
            <p:cNvSpPr/>
            <p:nvPr/>
          </p:nvSpPr>
          <p:spPr>
            <a:xfrm flipH="1">
              <a:off x="2351250" y="3993217"/>
              <a:ext cx="1565002" cy="1799267"/>
            </a:xfrm>
            <a:custGeom>
              <a:avLst/>
              <a:gdLst/>
              <a:ahLst/>
              <a:cxnLst/>
              <a:rect l="l" t="t" r="r" b="b"/>
              <a:pathLst>
                <a:path w="822" h="1135" extrusionOk="0">
                  <a:moveTo>
                    <a:pt x="590" y="147"/>
                  </a:moveTo>
                  <a:cubicBezTo>
                    <a:pt x="590" y="99"/>
                    <a:pt x="628" y="60"/>
                    <a:pt x="676" y="60"/>
                  </a:cubicBezTo>
                  <a:cubicBezTo>
                    <a:pt x="723" y="60"/>
                    <a:pt x="762" y="99"/>
                    <a:pt x="762" y="147"/>
                  </a:cubicBezTo>
                  <a:cubicBezTo>
                    <a:pt x="762" y="194"/>
                    <a:pt x="723" y="233"/>
                    <a:pt x="676" y="233"/>
                  </a:cubicBezTo>
                  <a:cubicBezTo>
                    <a:pt x="628" y="233"/>
                    <a:pt x="590" y="194"/>
                    <a:pt x="590" y="147"/>
                  </a:cubicBezTo>
                  <a:moveTo>
                    <a:pt x="532" y="122"/>
                  </a:moveTo>
                  <a:cubicBezTo>
                    <a:pt x="462" y="121"/>
                    <a:pt x="282" y="119"/>
                    <a:pt x="202" y="119"/>
                  </a:cubicBezTo>
                  <a:cubicBezTo>
                    <a:pt x="90" y="119"/>
                    <a:pt x="0" y="236"/>
                    <a:pt x="0" y="333"/>
                  </a:cubicBezTo>
                  <a:cubicBezTo>
                    <a:pt x="0" y="1135"/>
                    <a:pt x="0" y="1135"/>
                    <a:pt x="0" y="1135"/>
                  </a:cubicBezTo>
                  <a:cubicBezTo>
                    <a:pt x="49" y="1135"/>
                    <a:pt x="49" y="1135"/>
                    <a:pt x="49" y="1135"/>
                  </a:cubicBezTo>
                  <a:cubicBezTo>
                    <a:pt x="49" y="333"/>
                    <a:pt x="49" y="333"/>
                    <a:pt x="49" y="333"/>
                  </a:cubicBezTo>
                  <a:cubicBezTo>
                    <a:pt x="49" y="268"/>
                    <a:pt x="115" y="168"/>
                    <a:pt x="202" y="168"/>
                  </a:cubicBezTo>
                  <a:cubicBezTo>
                    <a:pt x="282" y="168"/>
                    <a:pt x="462" y="170"/>
                    <a:pt x="532" y="171"/>
                  </a:cubicBezTo>
                  <a:cubicBezTo>
                    <a:pt x="543" y="240"/>
                    <a:pt x="604" y="293"/>
                    <a:pt x="676" y="293"/>
                  </a:cubicBezTo>
                  <a:cubicBezTo>
                    <a:pt x="757" y="293"/>
                    <a:pt x="822" y="227"/>
                    <a:pt x="822" y="147"/>
                  </a:cubicBezTo>
                  <a:cubicBezTo>
                    <a:pt x="822" y="66"/>
                    <a:pt x="757" y="0"/>
                    <a:pt x="676" y="0"/>
                  </a:cubicBezTo>
                  <a:cubicBezTo>
                    <a:pt x="604" y="0"/>
                    <a:pt x="544" y="53"/>
                    <a:pt x="532" y="122"/>
                  </a:cubicBezTo>
                </a:path>
              </a:pathLst>
            </a:custGeom>
            <a:solidFill>
              <a:srgbClr val="00449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75" name="Google Shape;175;p18"/>
            <p:cNvSpPr/>
            <p:nvPr/>
          </p:nvSpPr>
          <p:spPr>
            <a:xfrm rot="8100000">
              <a:off x="2346383" y="1597818"/>
              <a:ext cx="702581" cy="703006"/>
            </a:xfrm>
            <a:prstGeom prst="teardrop">
              <a:avLst>
                <a:gd name="adj" fmla="val 100000"/>
              </a:avLst>
            </a:prstGeom>
            <a:solidFill>
              <a:srgbClr val="D9D9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u="none">
                <a:solidFill>
                  <a:schemeClr val="lt1"/>
                </a:solidFill>
                <a:latin typeface="Quattrocento Sans"/>
                <a:ea typeface="Quattrocento Sans"/>
                <a:cs typeface="Quattrocento Sans"/>
                <a:sym typeface="Quattrocento Sans"/>
              </a:endParaRPr>
            </a:p>
          </p:txBody>
        </p:sp>
        <p:sp>
          <p:nvSpPr>
            <p:cNvPr id="176" name="Google Shape;176;p18"/>
            <p:cNvSpPr/>
            <p:nvPr/>
          </p:nvSpPr>
          <p:spPr>
            <a:xfrm>
              <a:off x="2426930" y="1678575"/>
              <a:ext cx="541500" cy="5415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2400">
                  <a:solidFill>
                    <a:srgbClr val="548235"/>
                  </a:solidFill>
                  <a:latin typeface="Quattrocento Sans"/>
                  <a:ea typeface="Quattrocento Sans"/>
                  <a:cs typeface="Quattrocento Sans"/>
                  <a:sym typeface="Quattrocento Sans"/>
                </a:rPr>
                <a:t>1</a:t>
              </a:r>
              <a:endParaRPr/>
            </a:p>
          </p:txBody>
        </p:sp>
        <p:sp>
          <p:nvSpPr>
            <p:cNvPr id="177" name="Google Shape;177;p18"/>
            <p:cNvSpPr/>
            <p:nvPr/>
          </p:nvSpPr>
          <p:spPr>
            <a:xfrm rot="8100000">
              <a:off x="2346454" y="3847992"/>
              <a:ext cx="702581" cy="703006"/>
            </a:xfrm>
            <a:prstGeom prst="teardrop">
              <a:avLst>
                <a:gd name="adj" fmla="val 100000"/>
              </a:avLst>
            </a:prstGeom>
            <a:solidFill>
              <a:srgbClr val="0044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u="none">
                <a:solidFill>
                  <a:schemeClr val="lt1"/>
                </a:solidFill>
                <a:latin typeface="Quattrocento Sans"/>
                <a:ea typeface="Quattrocento Sans"/>
                <a:cs typeface="Quattrocento Sans"/>
                <a:sym typeface="Quattrocento Sans"/>
              </a:endParaRPr>
            </a:p>
          </p:txBody>
        </p:sp>
        <p:sp>
          <p:nvSpPr>
            <p:cNvPr id="178" name="Google Shape;178;p18"/>
            <p:cNvSpPr/>
            <p:nvPr/>
          </p:nvSpPr>
          <p:spPr>
            <a:xfrm>
              <a:off x="2426918" y="3928808"/>
              <a:ext cx="541500" cy="5415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2400">
                  <a:solidFill>
                    <a:srgbClr val="0A3262"/>
                  </a:solidFill>
                  <a:latin typeface="Quattrocento Sans"/>
                  <a:ea typeface="Quattrocento Sans"/>
                  <a:cs typeface="Quattrocento Sans"/>
                  <a:sym typeface="Quattrocento Sans"/>
                </a:rPr>
                <a:t>3</a:t>
              </a:r>
              <a:endParaRPr/>
            </a:p>
          </p:txBody>
        </p:sp>
        <p:sp>
          <p:nvSpPr>
            <p:cNvPr id="179" name="Google Shape;179;p18"/>
            <p:cNvSpPr/>
            <p:nvPr/>
          </p:nvSpPr>
          <p:spPr>
            <a:xfrm rot="8100000">
              <a:off x="5816416" y="4437956"/>
              <a:ext cx="702581" cy="703006"/>
            </a:xfrm>
            <a:prstGeom prst="teardrop">
              <a:avLst>
                <a:gd name="adj" fmla="val 100000"/>
              </a:avLst>
            </a:prstGeom>
            <a:solidFill>
              <a:srgbClr val="78B83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u="none">
                <a:solidFill>
                  <a:schemeClr val="lt1"/>
                </a:solidFill>
                <a:latin typeface="Quattrocento Sans"/>
                <a:ea typeface="Quattrocento Sans"/>
                <a:cs typeface="Quattrocento Sans"/>
                <a:sym typeface="Quattrocento Sans"/>
              </a:endParaRPr>
            </a:p>
          </p:txBody>
        </p:sp>
        <p:sp>
          <p:nvSpPr>
            <p:cNvPr id="180" name="Google Shape;180;p18"/>
            <p:cNvSpPr/>
            <p:nvPr/>
          </p:nvSpPr>
          <p:spPr>
            <a:xfrm>
              <a:off x="5887024" y="4518677"/>
              <a:ext cx="541500" cy="5415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2400">
                  <a:solidFill>
                    <a:srgbClr val="405B02"/>
                  </a:solidFill>
                  <a:latin typeface="Quattrocento Sans"/>
                  <a:ea typeface="Quattrocento Sans"/>
                  <a:cs typeface="Quattrocento Sans"/>
                  <a:sym typeface="Quattrocento Sans"/>
                </a:rPr>
                <a:t>6</a:t>
              </a:r>
              <a:endParaRPr/>
            </a:p>
          </p:txBody>
        </p:sp>
        <p:sp>
          <p:nvSpPr>
            <p:cNvPr id="181" name="Google Shape;181;p18"/>
            <p:cNvSpPr/>
            <p:nvPr/>
          </p:nvSpPr>
          <p:spPr>
            <a:xfrm rot="8100000">
              <a:off x="5806572" y="3046837"/>
              <a:ext cx="702581" cy="703006"/>
            </a:xfrm>
            <a:prstGeom prst="teardrop">
              <a:avLst>
                <a:gd name="adj" fmla="val 100000"/>
              </a:avLst>
            </a:prstGeom>
            <a:solidFill>
              <a:srgbClr val="589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u="none">
                <a:solidFill>
                  <a:schemeClr val="lt1"/>
                </a:solidFill>
                <a:latin typeface="Quattrocento Sans"/>
                <a:ea typeface="Quattrocento Sans"/>
                <a:cs typeface="Quattrocento Sans"/>
                <a:sym typeface="Quattrocento Sans"/>
              </a:endParaRPr>
            </a:p>
          </p:txBody>
        </p:sp>
        <p:sp>
          <p:nvSpPr>
            <p:cNvPr id="182" name="Google Shape;182;p18"/>
            <p:cNvSpPr/>
            <p:nvPr/>
          </p:nvSpPr>
          <p:spPr>
            <a:xfrm>
              <a:off x="5887036" y="3127653"/>
              <a:ext cx="541500" cy="5415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2400">
                  <a:solidFill>
                    <a:srgbClr val="004494"/>
                  </a:solidFill>
                  <a:latin typeface="Quattrocento Sans"/>
                  <a:ea typeface="Quattrocento Sans"/>
                  <a:cs typeface="Quattrocento Sans"/>
                  <a:sym typeface="Quattrocento Sans"/>
                </a:rPr>
                <a:t>5</a:t>
              </a:r>
              <a:endParaRPr/>
            </a:p>
          </p:txBody>
        </p:sp>
        <p:sp>
          <p:nvSpPr>
            <p:cNvPr id="183" name="Google Shape;183;p18"/>
            <p:cNvSpPr/>
            <p:nvPr/>
          </p:nvSpPr>
          <p:spPr>
            <a:xfrm rot="8100000">
              <a:off x="5806572" y="1876368"/>
              <a:ext cx="702581" cy="703006"/>
            </a:xfrm>
            <a:prstGeom prst="teardrop">
              <a:avLst>
                <a:gd name="adj" fmla="val 10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u="none">
                <a:solidFill>
                  <a:schemeClr val="lt1"/>
                </a:solidFill>
                <a:latin typeface="Quattrocento Sans"/>
                <a:ea typeface="Quattrocento Sans"/>
                <a:cs typeface="Quattrocento Sans"/>
                <a:sym typeface="Quattrocento Sans"/>
              </a:endParaRPr>
            </a:p>
          </p:txBody>
        </p:sp>
        <p:sp>
          <p:nvSpPr>
            <p:cNvPr id="184" name="Google Shape;184;p18"/>
            <p:cNvSpPr/>
            <p:nvPr/>
          </p:nvSpPr>
          <p:spPr>
            <a:xfrm>
              <a:off x="5887036" y="1957184"/>
              <a:ext cx="541500" cy="5415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2400">
                  <a:solidFill>
                    <a:srgbClr val="3F3F3F"/>
                  </a:solidFill>
                  <a:latin typeface="Quattrocento Sans"/>
                  <a:ea typeface="Quattrocento Sans"/>
                  <a:cs typeface="Quattrocento Sans"/>
                  <a:sym typeface="Quattrocento Sans"/>
                </a:rPr>
                <a:t>4</a:t>
              </a:r>
              <a:endParaRPr/>
            </a:p>
          </p:txBody>
        </p:sp>
      </p:grpSp>
      <p:sp>
        <p:nvSpPr>
          <p:cNvPr id="185" name="Google Shape;185;p18"/>
          <p:cNvSpPr txBox="1"/>
          <p:nvPr/>
        </p:nvSpPr>
        <p:spPr>
          <a:xfrm>
            <a:off x="6734825" y="2012250"/>
            <a:ext cx="2485200" cy="954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nl-NL">
                <a:solidFill>
                  <a:srgbClr val="004494"/>
                </a:solidFill>
                <a:latin typeface="Quattrocento Sans"/>
                <a:ea typeface="Quattrocento Sans"/>
                <a:cs typeface="Quattrocento Sans"/>
                <a:sym typeface="Quattrocento Sans"/>
              </a:rPr>
              <a:t>Analysis and modelling of proactive services</a:t>
            </a:r>
            <a:endParaRPr sz="1400" b="0" i="1" u="none" strike="noStrike" cap="none">
              <a:solidFill>
                <a:srgbClr val="004494"/>
              </a:solidFill>
              <a:latin typeface="Quattrocento Sans"/>
              <a:ea typeface="Quattrocento Sans"/>
              <a:cs typeface="Quattrocento Sans"/>
              <a:sym typeface="Quattrocento Sans"/>
            </a:endParaRPr>
          </a:p>
        </p:txBody>
      </p:sp>
      <p:sp>
        <p:nvSpPr>
          <p:cNvPr id="186" name="Google Shape;186;p18"/>
          <p:cNvSpPr txBox="1"/>
          <p:nvPr/>
        </p:nvSpPr>
        <p:spPr>
          <a:xfrm>
            <a:off x="6734824" y="3298200"/>
            <a:ext cx="2256600" cy="954000"/>
          </a:xfrm>
          <a:prstGeom prst="rect">
            <a:avLst/>
          </a:prstGeom>
          <a:noFill/>
          <a:ln>
            <a:noFill/>
          </a:ln>
        </p:spPr>
        <p:txBody>
          <a:bodyPr spcFirstLastPara="1" wrap="square" lIns="91425" tIns="45700" rIns="91425" bIns="45700" anchor="ctr" anchorCtr="0">
            <a:noAutofit/>
          </a:bodyPr>
          <a:lstStyle/>
          <a:p>
            <a:pPr marL="0" marR="0" lvl="1" indent="0" algn="l" rtl="0">
              <a:spcBef>
                <a:spcPts val="0"/>
              </a:spcBef>
              <a:spcAft>
                <a:spcPts val="0"/>
              </a:spcAft>
              <a:buNone/>
            </a:pPr>
            <a:r>
              <a:rPr lang="nl-NL">
                <a:solidFill>
                  <a:srgbClr val="004494"/>
                </a:solidFill>
                <a:latin typeface="Quattrocento Sans"/>
                <a:ea typeface="Quattrocento Sans"/>
                <a:cs typeface="Quattrocento Sans"/>
                <a:sym typeface="Quattrocento Sans"/>
              </a:rPr>
              <a:t>Change management of CPSV-AP</a:t>
            </a:r>
            <a:endParaRPr sz="1400" b="0" i="1" u="none" strike="noStrike" cap="none">
              <a:solidFill>
                <a:srgbClr val="004494"/>
              </a:solidFill>
              <a:latin typeface="Quattrocento Sans"/>
              <a:ea typeface="Quattrocento Sans"/>
              <a:cs typeface="Quattrocento Sans"/>
              <a:sym typeface="Quattrocento Sans"/>
            </a:endParaRPr>
          </a:p>
        </p:txBody>
      </p:sp>
      <p:sp>
        <p:nvSpPr>
          <p:cNvPr id="187" name="Google Shape;187;p18"/>
          <p:cNvSpPr/>
          <p:nvPr/>
        </p:nvSpPr>
        <p:spPr>
          <a:xfrm flipH="1">
            <a:off x="3508748" y="6324600"/>
            <a:ext cx="775276" cy="531050"/>
          </a:xfrm>
          <a:custGeom>
            <a:avLst/>
            <a:gdLst/>
            <a:ahLst/>
            <a:cxnLst/>
            <a:rect l="l" t="t" r="r" b="b"/>
            <a:pathLst>
              <a:path w="668" h="298" extrusionOk="0">
                <a:moveTo>
                  <a:pt x="0" y="0"/>
                </a:moveTo>
                <a:lnTo>
                  <a:pt x="328" y="298"/>
                </a:lnTo>
                <a:lnTo>
                  <a:pt x="668" y="298"/>
                </a:lnTo>
                <a:lnTo>
                  <a:pt x="55" y="0"/>
                </a:lnTo>
                <a:lnTo>
                  <a:pt x="0" y="0"/>
                </a:lnTo>
                <a:close/>
              </a:path>
            </a:pathLst>
          </a:custGeom>
          <a:solidFill>
            <a:srgbClr val="D9D9D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88" name="Google Shape;188;p18"/>
          <p:cNvSpPr/>
          <p:nvPr/>
        </p:nvSpPr>
        <p:spPr>
          <a:xfrm rot="8100000">
            <a:off x="2172119" y="3091439"/>
            <a:ext cx="742462" cy="742886"/>
          </a:xfrm>
          <a:prstGeom prst="teardrop">
            <a:avLst>
              <a:gd name="adj" fmla="val 100000"/>
            </a:avLst>
          </a:prstGeom>
          <a:solidFill>
            <a:srgbClr val="95C1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u="none">
              <a:solidFill>
                <a:schemeClr val="lt1"/>
              </a:solidFill>
              <a:latin typeface="Quattrocento Sans"/>
              <a:ea typeface="Quattrocento Sans"/>
              <a:cs typeface="Quattrocento Sans"/>
              <a:sym typeface="Quattrocento Sans"/>
            </a:endParaRPr>
          </a:p>
        </p:txBody>
      </p:sp>
      <p:sp>
        <p:nvSpPr>
          <p:cNvPr id="189" name="Google Shape;189;p18"/>
          <p:cNvSpPr/>
          <p:nvPr/>
        </p:nvSpPr>
        <p:spPr>
          <a:xfrm>
            <a:off x="2257307" y="3176829"/>
            <a:ext cx="572100" cy="5721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2400">
                <a:solidFill>
                  <a:srgbClr val="548235"/>
                </a:solidFill>
                <a:latin typeface="Quattrocento Sans"/>
                <a:ea typeface="Quattrocento Sans"/>
                <a:cs typeface="Quattrocento Sans"/>
                <a:sym typeface="Quattrocento Sans"/>
              </a:rPr>
              <a:t>2</a:t>
            </a:r>
            <a:endParaRPr/>
          </a:p>
        </p:txBody>
      </p:sp>
      <p:sp>
        <p:nvSpPr>
          <p:cNvPr id="190" name="Google Shape;190;p18"/>
          <p:cNvSpPr txBox="1"/>
          <p:nvPr/>
        </p:nvSpPr>
        <p:spPr>
          <a:xfrm>
            <a:off x="332800" y="4176001"/>
            <a:ext cx="1695900" cy="11400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SzPts val="1100"/>
              <a:buNone/>
            </a:pPr>
            <a:r>
              <a:rPr lang="nl-NL">
                <a:solidFill>
                  <a:srgbClr val="004494"/>
                </a:solidFill>
                <a:latin typeface="Quattrocento Sans"/>
                <a:ea typeface="Quattrocento Sans"/>
                <a:cs typeface="Quattrocento Sans"/>
                <a:sym typeface="Quattrocento Sans"/>
              </a:rPr>
              <a:t>Feasibility study on the modelling of the processes of delivering for public services</a:t>
            </a:r>
            <a:endParaRPr>
              <a:solidFill>
                <a:srgbClr val="004494"/>
              </a:solidFill>
              <a:latin typeface="Quattrocento Sans"/>
              <a:ea typeface="Quattrocento Sans"/>
              <a:cs typeface="Quattrocento Sans"/>
              <a:sym typeface="Quattrocento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6"/>
          <p:cNvSpPr txBox="1">
            <a:spLocks noGrp="1"/>
          </p:cNvSpPr>
          <p:nvPr>
            <p:ph type="title"/>
          </p:nvPr>
        </p:nvSpPr>
        <p:spPr>
          <a:xfrm>
            <a:off x="457200" y="1268761"/>
            <a:ext cx="8229600" cy="9366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36" name="Google Shape;336;p36"/>
          <p:cNvSpPr txBox="1">
            <a:spLocks noGrp="1"/>
          </p:cNvSpPr>
          <p:nvPr>
            <p:ph type="body" idx="1"/>
          </p:nvPr>
        </p:nvSpPr>
        <p:spPr>
          <a:xfrm>
            <a:off x="457200" y="2205387"/>
            <a:ext cx="8229600" cy="3816000"/>
          </a:xfrm>
          <a:prstGeom prst="rect">
            <a:avLst/>
          </a:prstGeom>
        </p:spPr>
        <p:txBody>
          <a:bodyPr spcFirstLastPara="1" wrap="square" lIns="91425" tIns="45700" rIns="91425" bIns="45700" anchor="t" anchorCtr="0">
            <a:noAutofit/>
          </a:bodyPr>
          <a:lstStyle/>
          <a:p>
            <a:pPr marL="0" lvl="0" indent="0" algn="just" rtl="0">
              <a:spcBef>
                <a:spcPts val="400"/>
              </a:spcBef>
              <a:spcAft>
                <a:spcPts val="0"/>
              </a:spcAft>
              <a:buNone/>
            </a:pPr>
            <a:endParaRPr/>
          </a:p>
        </p:txBody>
      </p:sp>
      <p:pic>
        <p:nvPicPr>
          <p:cNvPr id="337" name="Google Shape;337;p36"/>
          <p:cNvPicPr preferRelativeResize="0"/>
          <p:nvPr/>
        </p:nvPicPr>
        <p:blipFill>
          <a:blip r:embed="rId3">
            <a:alphaModFix/>
          </a:blip>
          <a:stretch>
            <a:fillRect/>
          </a:stretch>
        </p:blipFill>
        <p:spPr>
          <a:xfrm>
            <a:off x="203550" y="1012850"/>
            <a:ext cx="8736902" cy="5845149"/>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7"/>
          <p:cNvSpPr txBox="1">
            <a:spLocks noGrp="1"/>
          </p:cNvSpPr>
          <p:nvPr>
            <p:ph type="title"/>
          </p:nvPr>
        </p:nvSpPr>
        <p:spPr>
          <a:xfrm>
            <a:off x="457200" y="1268761"/>
            <a:ext cx="8229600" cy="936600"/>
          </a:xfrm>
          <a:prstGeom prst="rect">
            <a:avLst/>
          </a:prstGeom>
          <a:noFill/>
          <a:ln>
            <a:noFill/>
          </a:ln>
        </p:spPr>
        <p:txBody>
          <a:bodyPr spcFirstLastPara="1" wrap="square" lIns="91425" tIns="45700" rIns="91425" bIns="45700" anchor="ctr" anchorCtr="0">
            <a:noAutofit/>
          </a:bodyPr>
          <a:lstStyle/>
          <a:p>
            <a:pPr marL="358775" lvl="0" indent="-358775" algn="l" rtl="0">
              <a:spcBef>
                <a:spcPts val="0"/>
              </a:spcBef>
              <a:spcAft>
                <a:spcPts val="0"/>
              </a:spcAft>
              <a:buNone/>
            </a:pPr>
            <a:r>
              <a:rPr lang="nl-NL" sz="2400"/>
              <a:t>Analysis and modelling of proactive services</a:t>
            </a:r>
            <a:endParaRPr sz="2400"/>
          </a:p>
        </p:txBody>
      </p:sp>
      <p:sp>
        <p:nvSpPr>
          <p:cNvPr id="343" name="Google Shape;343;p37"/>
          <p:cNvSpPr txBox="1">
            <a:spLocks noGrp="1"/>
          </p:cNvSpPr>
          <p:nvPr>
            <p:ph type="body" idx="1"/>
          </p:nvPr>
        </p:nvSpPr>
        <p:spPr>
          <a:xfrm>
            <a:off x="457200" y="2243337"/>
            <a:ext cx="8229600" cy="3816000"/>
          </a:xfrm>
          <a:prstGeom prst="rect">
            <a:avLst/>
          </a:prstGeom>
          <a:noFill/>
          <a:ln>
            <a:noFill/>
          </a:ln>
        </p:spPr>
        <p:txBody>
          <a:bodyPr spcFirstLastPara="1" wrap="square" lIns="91425" tIns="45700" rIns="91425" bIns="45700" anchor="t" anchorCtr="0">
            <a:noAutofit/>
          </a:bodyPr>
          <a:lstStyle/>
          <a:p>
            <a:pPr marL="0" lvl="0" indent="152400" algn="just" rtl="0">
              <a:spcBef>
                <a:spcPts val="0"/>
              </a:spcBef>
              <a:spcAft>
                <a:spcPts val="0"/>
              </a:spcAft>
              <a:buClr>
                <a:srgbClr val="00AEF0"/>
              </a:buClr>
              <a:buSzPts val="2400"/>
              <a:buFont typeface="Arial"/>
              <a:buNone/>
            </a:pPr>
            <a:r>
              <a:rPr lang="nl-NL"/>
              <a:t>Key questions on the representation: </a:t>
            </a:r>
            <a:endParaRPr/>
          </a:p>
          <a:p>
            <a:pPr marL="457200" lvl="0" indent="-342900" algn="just" rtl="0">
              <a:spcBef>
                <a:spcPts val="0"/>
              </a:spcBef>
              <a:spcAft>
                <a:spcPts val="0"/>
              </a:spcAft>
              <a:buSzPts val="1800"/>
              <a:buChar char="•"/>
            </a:pPr>
            <a:r>
              <a:rPr lang="nl-NL" sz="1800"/>
              <a:t>Should any element be added or removed from the representation of the requirements?</a:t>
            </a:r>
            <a:endParaRPr sz="1800"/>
          </a:p>
          <a:p>
            <a:pPr marL="457200" lvl="0" indent="-342900" algn="just" rtl="0">
              <a:spcBef>
                <a:spcPts val="0"/>
              </a:spcBef>
              <a:spcAft>
                <a:spcPts val="0"/>
              </a:spcAft>
              <a:buSzPts val="1800"/>
              <a:buChar char="•"/>
            </a:pPr>
            <a:r>
              <a:rPr lang="nl-NL" sz="1800"/>
              <a:t>What is the best way to model consent and preference?</a:t>
            </a:r>
            <a:endParaRPr sz="1800"/>
          </a:p>
          <a:p>
            <a:pPr marL="457200" lvl="0" indent="-342900" algn="just" rtl="0">
              <a:spcBef>
                <a:spcPts val="0"/>
              </a:spcBef>
              <a:spcAft>
                <a:spcPts val="0"/>
              </a:spcAft>
              <a:buSzPts val="1800"/>
              <a:buChar char="•"/>
            </a:pPr>
            <a:r>
              <a:rPr lang="nl-NL" sz="1800"/>
              <a:t>What is the added value of the “</a:t>
            </a:r>
            <a:r>
              <a:rPr lang="nl-NL" sz="1800" i="1"/>
              <a:t>new additional requirements</a:t>
            </a:r>
            <a:r>
              <a:rPr lang="nl-NL" sz="1800"/>
              <a:t>”?</a:t>
            </a:r>
            <a:endParaRPr sz="1800"/>
          </a:p>
          <a:p>
            <a:pPr marL="457200" lvl="0" indent="-342900" algn="just" rtl="0">
              <a:spcBef>
                <a:spcPts val="0"/>
              </a:spcBef>
              <a:spcAft>
                <a:spcPts val="0"/>
              </a:spcAft>
              <a:buSzPts val="1800"/>
              <a:buChar char="•"/>
            </a:pPr>
            <a:r>
              <a:rPr lang="nl-NL" sz="1800"/>
              <a:t>With proactive services, a public service can be triggered in three different manners, do you agree?</a:t>
            </a:r>
            <a:endParaRPr sz="1800"/>
          </a:p>
          <a:p>
            <a:pPr marL="457200" lvl="0" indent="-342900" algn="just" rtl="0">
              <a:spcBef>
                <a:spcPts val="0"/>
              </a:spcBef>
              <a:spcAft>
                <a:spcPts val="0"/>
              </a:spcAft>
              <a:buSzPts val="1800"/>
              <a:buChar char="•"/>
            </a:pPr>
            <a:r>
              <a:rPr lang="nl-NL" sz="1800"/>
              <a:t>For now, how the data is analysed or structured is not represented, are these requirements in your opinion?</a:t>
            </a:r>
            <a:endParaRPr sz="1800"/>
          </a:p>
          <a:p>
            <a:pPr marL="457200" lvl="0" indent="-342900" algn="just" rtl="0">
              <a:spcBef>
                <a:spcPts val="0"/>
              </a:spcBef>
              <a:spcAft>
                <a:spcPts val="0"/>
              </a:spcAft>
              <a:buSzPts val="1800"/>
              <a:buChar char="•"/>
            </a:pPr>
            <a:r>
              <a:rPr lang="nl-NL" sz="1800"/>
              <a:t>A specialization of the class Channel is probably required, how could the work achieved previously (cfr next slide) be included in the representation?</a:t>
            </a:r>
            <a:endParaRPr sz="1800"/>
          </a:p>
          <a:p>
            <a:pPr marL="0" lvl="0" indent="0" algn="just" rtl="0">
              <a:spcBef>
                <a:spcPts val="0"/>
              </a:spcBef>
              <a:spcAft>
                <a:spcPts val="0"/>
              </a:spcAft>
              <a:buNone/>
            </a:pPr>
            <a:endParaRPr/>
          </a:p>
          <a:p>
            <a:pPr marL="457200" lvl="0" indent="0" algn="just" rtl="0">
              <a:spcBef>
                <a:spcPts val="0"/>
              </a:spcBef>
              <a:spcAft>
                <a:spcPts val="0"/>
              </a:spcAft>
              <a:buNone/>
            </a:pPr>
            <a:endParaRPr/>
          </a:p>
          <a:p>
            <a:pPr marL="0" lvl="0" indent="0" algn="just" rtl="0">
              <a:spcBef>
                <a:spcPts val="400"/>
              </a:spcBef>
              <a:spcAft>
                <a:spcPts val="0"/>
              </a:spcAft>
              <a:buNone/>
            </a:pPr>
            <a:endParaRPr/>
          </a:p>
          <a:p>
            <a:pPr marL="457200" lvl="0" indent="0" algn="just" rtl="0">
              <a:spcBef>
                <a:spcPts val="40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8"/>
          <p:cNvSpPr txBox="1">
            <a:spLocks noGrp="1"/>
          </p:cNvSpPr>
          <p:nvPr>
            <p:ph type="title"/>
          </p:nvPr>
        </p:nvSpPr>
        <p:spPr>
          <a:xfrm>
            <a:off x="457200" y="1268761"/>
            <a:ext cx="8229600" cy="9366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nl-NL"/>
              <a:t>Specializing the CPSV-AP</a:t>
            </a:r>
            <a:endParaRPr/>
          </a:p>
        </p:txBody>
      </p:sp>
      <p:sp>
        <p:nvSpPr>
          <p:cNvPr id="350" name="Google Shape;350;p38"/>
          <p:cNvSpPr txBox="1">
            <a:spLocks noGrp="1"/>
          </p:cNvSpPr>
          <p:nvPr>
            <p:ph type="body" idx="1"/>
          </p:nvPr>
        </p:nvSpPr>
        <p:spPr>
          <a:xfrm>
            <a:off x="457200" y="2048000"/>
            <a:ext cx="8229600" cy="3973500"/>
          </a:xfrm>
          <a:prstGeom prst="rect">
            <a:avLst/>
          </a:prstGeom>
        </p:spPr>
        <p:txBody>
          <a:bodyPr spcFirstLastPara="1" wrap="square" lIns="91425" tIns="45700" rIns="91425" bIns="45700" anchor="t" anchorCtr="0">
            <a:noAutofit/>
          </a:bodyPr>
          <a:lstStyle/>
          <a:p>
            <a:pPr marL="0" lvl="0" indent="0" algn="just" rtl="0">
              <a:spcBef>
                <a:spcPts val="400"/>
              </a:spcBef>
              <a:spcAft>
                <a:spcPts val="0"/>
              </a:spcAft>
              <a:buNone/>
            </a:pPr>
            <a:r>
              <a:rPr lang="nl-NL"/>
              <a:t>How to reuse this work without being too prescriptive in the way public administrations structure their service delivery?</a:t>
            </a:r>
            <a:endParaRPr/>
          </a:p>
        </p:txBody>
      </p:sp>
      <p:pic>
        <p:nvPicPr>
          <p:cNvPr id="351" name="Google Shape;351;p38"/>
          <p:cNvPicPr preferRelativeResize="0"/>
          <p:nvPr/>
        </p:nvPicPr>
        <p:blipFill>
          <a:blip r:embed="rId3">
            <a:alphaModFix/>
          </a:blip>
          <a:stretch>
            <a:fillRect/>
          </a:stretch>
        </p:blipFill>
        <p:spPr>
          <a:xfrm>
            <a:off x="0" y="3033582"/>
            <a:ext cx="9143999" cy="3886836"/>
          </a:xfrm>
          <a:prstGeom prst="rect">
            <a:avLst/>
          </a:prstGeom>
          <a:noFill/>
          <a:ln>
            <a:noFill/>
          </a:ln>
        </p:spPr>
      </p:pic>
      <p:sp>
        <p:nvSpPr>
          <p:cNvPr id="352" name="Google Shape;352;p38"/>
          <p:cNvSpPr txBox="1"/>
          <p:nvPr/>
        </p:nvSpPr>
        <p:spPr>
          <a:xfrm>
            <a:off x="6435425" y="2971850"/>
            <a:ext cx="2667900" cy="1268700"/>
          </a:xfrm>
          <a:prstGeom prst="rect">
            <a:avLst/>
          </a:prstGeom>
          <a:noFill/>
          <a:ln>
            <a:noFill/>
          </a:ln>
        </p:spPr>
        <p:txBody>
          <a:bodyPr spcFirstLastPara="1" wrap="square" lIns="91425" tIns="91425" rIns="91425" bIns="91425" anchor="t" anchorCtr="0">
            <a:noAutofit/>
          </a:bodyPr>
          <a:lstStyle/>
          <a:p>
            <a:pPr marL="0" lvl="0" indent="0" algn="r" rtl="0">
              <a:spcBef>
                <a:spcPts val="400"/>
              </a:spcBef>
              <a:spcAft>
                <a:spcPts val="0"/>
              </a:spcAft>
              <a:buNone/>
            </a:pPr>
            <a:r>
              <a:rPr lang="nl-NL" sz="1200" i="1">
                <a:solidFill>
                  <a:srgbClr val="0F5494"/>
                </a:solidFill>
                <a:latin typeface="Verdana"/>
                <a:ea typeface="Verdana"/>
                <a:cs typeface="Verdana"/>
                <a:sym typeface="Verdana"/>
              </a:rPr>
              <a:t>Modelling public services from a co-design perspective</a:t>
            </a:r>
            <a:r>
              <a:rPr lang="nl-NL" sz="1200">
                <a:solidFill>
                  <a:srgbClr val="0F5494"/>
                </a:solidFill>
                <a:latin typeface="Verdana"/>
                <a:ea typeface="Verdana"/>
                <a:cs typeface="Verdana"/>
                <a:sym typeface="Verdana"/>
              </a:rPr>
              <a:t>, N. Guarino, K. Taveter (2018) Catalogue of Services workshop, Sofia.</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9"/>
          <p:cNvSpPr txBox="1">
            <a:spLocks noGrp="1"/>
          </p:cNvSpPr>
          <p:nvPr>
            <p:ph type="body" idx="1"/>
          </p:nvPr>
        </p:nvSpPr>
        <p:spPr>
          <a:xfrm>
            <a:off x="4180550" y="5388600"/>
            <a:ext cx="5058300" cy="558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200"/>
              <a:buFont typeface="Verdana"/>
              <a:buNone/>
            </a:pPr>
            <a:r>
              <a:rPr lang="nl-NL" sz="2200" b="0"/>
              <a:t>Change management of CPSV-AP</a:t>
            </a:r>
            <a:endParaRPr b="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0"/>
          <p:cNvSpPr txBox="1">
            <a:spLocks noGrp="1"/>
          </p:cNvSpPr>
          <p:nvPr>
            <p:ph type="body" idx="1"/>
          </p:nvPr>
        </p:nvSpPr>
        <p:spPr>
          <a:xfrm>
            <a:off x="457200" y="2341274"/>
            <a:ext cx="8229600" cy="3565200"/>
          </a:xfrm>
          <a:prstGeom prst="rect">
            <a:avLst/>
          </a:prstGeom>
        </p:spPr>
        <p:txBody>
          <a:bodyPr spcFirstLastPara="1" wrap="square" lIns="91425" tIns="45700" rIns="91425" bIns="45700" anchor="t" anchorCtr="0">
            <a:noAutofit/>
          </a:bodyPr>
          <a:lstStyle/>
          <a:p>
            <a:pPr marL="457200" lvl="0" indent="-342900" algn="just" rtl="0">
              <a:spcBef>
                <a:spcPts val="400"/>
              </a:spcBef>
              <a:spcAft>
                <a:spcPts val="0"/>
              </a:spcAft>
              <a:buSzPts val="1800"/>
              <a:buAutoNum type="arabicPeriod"/>
            </a:pPr>
            <a:r>
              <a:rPr lang="nl-NL" sz="1800"/>
              <a:t>spatial - use of the Administrative Territorial Units by local public authorities (</a:t>
            </a:r>
            <a:r>
              <a:rPr lang="nl-NL" sz="1800" u="sng">
                <a:solidFill>
                  <a:schemeClr val="hlink"/>
                </a:solidFill>
                <a:hlinkClick r:id="rId3"/>
              </a:rPr>
              <a:t>Link</a:t>
            </a:r>
            <a:r>
              <a:rPr lang="nl-NL" sz="1800"/>
              <a:t>)</a:t>
            </a:r>
            <a:endParaRPr sz="1800"/>
          </a:p>
          <a:p>
            <a:pPr marL="457200" lvl="0" indent="-342900" algn="just" rtl="0">
              <a:spcBef>
                <a:spcPts val="0"/>
              </a:spcBef>
              <a:spcAft>
                <a:spcPts val="0"/>
              </a:spcAft>
              <a:buSzPts val="1800"/>
              <a:buAutoNum type="arabicPeriod"/>
            </a:pPr>
            <a:r>
              <a:rPr lang="nl-NL" sz="1800"/>
              <a:t>Public Service - Type - authoritative source of the codelist COFOG is not accessible for now (</a:t>
            </a:r>
            <a:r>
              <a:rPr lang="nl-NL" sz="1800" u="sng">
                <a:solidFill>
                  <a:schemeClr val="hlink"/>
                </a:solidFill>
                <a:hlinkClick r:id="rId4"/>
              </a:rPr>
              <a:t>Link</a:t>
            </a:r>
            <a:r>
              <a:rPr lang="nl-NL" sz="1800"/>
              <a:t>)</a:t>
            </a:r>
            <a:endParaRPr sz="1800"/>
          </a:p>
          <a:p>
            <a:pPr marL="457200" lvl="0" indent="0" algn="just" rtl="0">
              <a:spcBef>
                <a:spcPts val="400"/>
              </a:spcBef>
              <a:spcAft>
                <a:spcPts val="0"/>
              </a:spcAft>
              <a:buNone/>
            </a:pPr>
            <a:endParaRPr sz="1800"/>
          </a:p>
        </p:txBody>
      </p:sp>
      <p:sp>
        <p:nvSpPr>
          <p:cNvPr id="365" name="Google Shape;365;p40"/>
          <p:cNvSpPr txBox="1">
            <a:spLocks noGrp="1"/>
          </p:cNvSpPr>
          <p:nvPr>
            <p:ph type="title"/>
          </p:nvPr>
        </p:nvSpPr>
        <p:spPr>
          <a:xfrm>
            <a:off x="457200" y="1284311"/>
            <a:ext cx="8229600" cy="9366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nl-NL"/>
              <a:t>Open issues from GitHub - overview</a:t>
            </a:r>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1"/>
          <p:cNvSpPr txBox="1">
            <a:spLocks noGrp="1"/>
          </p:cNvSpPr>
          <p:nvPr>
            <p:ph type="title"/>
          </p:nvPr>
        </p:nvSpPr>
        <p:spPr>
          <a:xfrm>
            <a:off x="457200" y="1268761"/>
            <a:ext cx="8229600" cy="9366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nl-NL"/>
              <a:t>Issues on specific elements of CPSV-AP</a:t>
            </a:r>
            <a:endParaRPr/>
          </a:p>
        </p:txBody>
      </p:sp>
      <p:sp>
        <p:nvSpPr>
          <p:cNvPr id="372" name="Google Shape;372;p41"/>
          <p:cNvSpPr txBox="1">
            <a:spLocks noGrp="1"/>
          </p:cNvSpPr>
          <p:nvPr>
            <p:ph type="body" idx="1"/>
          </p:nvPr>
        </p:nvSpPr>
        <p:spPr>
          <a:xfrm>
            <a:off x="457200" y="2073848"/>
            <a:ext cx="8229600" cy="4305000"/>
          </a:xfrm>
          <a:prstGeom prst="rect">
            <a:avLst/>
          </a:prstGeom>
        </p:spPr>
        <p:txBody>
          <a:bodyPr spcFirstLastPara="1" wrap="square" lIns="91425" tIns="45700" rIns="91425" bIns="45700" anchor="t" anchorCtr="0">
            <a:noAutofit/>
          </a:bodyPr>
          <a:lstStyle/>
          <a:p>
            <a:pPr marL="457200" lvl="0" indent="-342900" algn="just" rtl="0">
              <a:spcBef>
                <a:spcPts val="400"/>
              </a:spcBef>
              <a:spcAft>
                <a:spcPts val="0"/>
              </a:spcAft>
              <a:buSzPts val="1800"/>
              <a:buAutoNum type="arabicPeriod"/>
            </a:pPr>
            <a:r>
              <a:rPr lang="nl-NL" sz="1800"/>
              <a:t>spatial - use of the Administrative Territorial Units by local public authorities (</a:t>
            </a:r>
            <a:r>
              <a:rPr lang="nl-NL" sz="1800" u="sng">
                <a:solidFill>
                  <a:schemeClr val="hlink"/>
                </a:solidFill>
                <a:hlinkClick r:id="rId3"/>
              </a:rPr>
              <a:t>Link</a:t>
            </a:r>
            <a:r>
              <a:rPr lang="nl-NL" sz="1800"/>
              <a:t>)</a:t>
            </a:r>
            <a:endParaRPr sz="1800"/>
          </a:p>
          <a:p>
            <a:pPr marL="914400" lvl="1" indent="-317500" algn="just" rtl="0">
              <a:spcBef>
                <a:spcPts val="0"/>
              </a:spcBef>
              <a:spcAft>
                <a:spcPts val="0"/>
              </a:spcAft>
              <a:buSzPts val="1400"/>
              <a:buAutoNum type="alphaLcPeriod"/>
            </a:pPr>
            <a:r>
              <a:rPr lang="nl-NL" sz="1400" b="1"/>
              <a:t>Description:</a:t>
            </a:r>
            <a:r>
              <a:rPr lang="nl-NL" sz="1400"/>
              <a:t> keeping </a:t>
            </a:r>
            <a:r>
              <a:rPr lang="nl-NL" sz="1400" u="sng">
                <a:solidFill>
                  <a:schemeClr val="hlink"/>
                </a:solidFill>
                <a:hlinkClick r:id="rId4"/>
              </a:rPr>
              <a:t>ATU</a:t>
            </a:r>
            <a:r>
              <a:rPr lang="nl-NL" sz="1400"/>
              <a:t> up-to-date with thousands of local units seems unrealistic for local public authorities.</a:t>
            </a:r>
            <a:endParaRPr sz="1400"/>
          </a:p>
          <a:p>
            <a:pPr marL="0" lvl="0" indent="0" algn="just" rtl="0">
              <a:spcBef>
                <a:spcPts val="400"/>
              </a:spcBef>
              <a:spcAft>
                <a:spcPts val="0"/>
              </a:spcAft>
              <a:buNone/>
            </a:pPr>
            <a:endParaRPr sz="1400"/>
          </a:p>
          <a:p>
            <a:pPr marL="914400" lvl="1" indent="-317500" algn="just" rtl="0">
              <a:spcBef>
                <a:spcPts val="320"/>
              </a:spcBef>
              <a:spcAft>
                <a:spcPts val="0"/>
              </a:spcAft>
              <a:buSzPts val="1400"/>
              <a:buAutoNum type="alphaLcPeriod"/>
            </a:pPr>
            <a:r>
              <a:rPr lang="nl-NL" sz="1400" b="1"/>
              <a:t>Proposed solution/action:</a:t>
            </a:r>
            <a:r>
              <a:rPr lang="nl-NL" sz="1400"/>
              <a:t> </a:t>
            </a:r>
            <a:endParaRPr sz="1400"/>
          </a:p>
          <a:p>
            <a:pPr marL="1371600" lvl="2" indent="-317500" algn="just" rtl="0">
              <a:spcBef>
                <a:spcPts val="0"/>
              </a:spcBef>
              <a:spcAft>
                <a:spcPts val="0"/>
              </a:spcAft>
              <a:buSzPts val="1400"/>
              <a:buAutoNum type="romanLcPeriod"/>
            </a:pPr>
            <a:r>
              <a:rPr lang="nl-NL"/>
              <a:t>Have </a:t>
            </a:r>
            <a:r>
              <a:rPr lang="nl-NL" sz="1400"/>
              <a:t>one property with the public service's territorial range only </a:t>
            </a:r>
            <a:r>
              <a:rPr lang="nl-NL"/>
              <a:t>with the </a:t>
            </a:r>
            <a:r>
              <a:rPr lang="nl-NL" sz="1400"/>
              <a:t>terms</a:t>
            </a:r>
            <a:r>
              <a:rPr lang="nl-NL"/>
              <a:t> </a:t>
            </a:r>
            <a:r>
              <a:rPr lang="nl-NL" sz="1400"/>
              <a:t>"national/regional/province/local/other". This property could be combined with a recommendation to use the ATU or, if impossible, a public service's competent authority address.</a:t>
            </a:r>
            <a:endParaRPr sz="1400"/>
          </a:p>
          <a:p>
            <a:pPr marL="1371600" lvl="2" indent="-317500" algn="just" rtl="0">
              <a:spcBef>
                <a:spcPts val="0"/>
              </a:spcBef>
              <a:spcAft>
                <a:spcPts val="0"/>
              </a:spcAft>
              <a:buSzPts val="1400"/>
              <a:buAutoNum type="romanLcPeriod"/>
            </a:pPr>
            <a:r>
              <a:rPr lang="nl-NL"/>
              <a:t>A local refinement starting from the ATU itself.</a:t>
            </a:r>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2"/>
          <p:cNvSpPr txBox="1">
            <a:spLocks noGrp="1"/>
          </p:cNvSpPr>
          <p:nvPr>
            <p:ph type="title"/>
          </p:nvPr>
        </p:nvSpPr>
        <p:spPr>
          <a:xfrm>
            <a:off x="457200" y="1268761"/>
            <a:ext cx="8229600" cy="9366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nl-NL"/>
              <a:t>Issues on specific elements of CPSV-AP</a:t>
            </a:r>
            <a:endParaRPr/>
          </a:p>
        </p:txBody>
      </p:sp>
      <p:sp>
        <p:nvSpPr>
          <p:cNvPr id="379" name="Google Shape;379;p42"/>
          <p:cNvSpPr txBox="1">
            <a:spLocks noGrp="1"/>
          </p:cNvSpPr>
          <p:nvPr>
            <p:ph type="body" idx="1"/>
          </p:nvPr>
        </p:nvSpPr>
        <p:spPr>
          <a:xfrm>
            <a:off x="457200" y="2073849"/>
            <a:ext cx="8229600" cy="4250700"/>
          </a:xfrm>
          <a:prstGeom prst="rect">
            <a:avLst/>
          </a:prstGeom>
        </p:spPr>
        <p:txBody>
          <a:bodyPr spcFirstLastPara="1" wrap="square" lIns="91425" tIns="45700" rIns="91425" bIns="45700" anchor="t" anchorCtr="0">
            <a:noAutofit/>
          </a:bodyPr>
          <a:lstStyle/>
          <a:p>
            <a:pPr marL="457200" lvl="0" indent="-342900" algn="just" rtl="0">
              <a:spcBef>
                <a:spcPts val="400"/>
              </a:spcBef>
              <a:spcAft>
                <a:spcPts val="0"/>
              </a:spcAft>
              <a:buSzPts val="1800"/>
              <a:buAutoNum type="arabicPeriod" startAt="2"/>
            </a:pPr>
            <a:r>
              <a:rPr lang="nl-NL" sz="1800"/>
              <a:t>Public Service - Type - authoritative source of the codelist COFOG is not accessible for now (</a:t>
            </a:r>
            <a:r>
              <a:rPr lang="nl-NL" sz="1800" u="sng">
                <a:solidFill>
                  <a:schemeClr val="hlink"/>
                </a:solidFill>
                <a:hlinkClick r:id="rId3"/>
              </a:rPr>
              <a:t>Link</a:t>
            </a:r>
            <a:r>
              <a:rPr lang="nl-NL" sz="1800"/>
              <a:t>)</a:t>
            </a:r>
            <a:endParaRPr sz="1800"/>
          </a:p>
          <a:p>
            <a:pPr marL="914400" lvl="1" indent="-317500" algn="just" rtl="0">
              <a:spcBef>
                <a:spcPts val="0"/>
              </a:spcBef>
              <a:spcAft>
                <a:spcPts val="0"/>
              </a:spcAft>
              <a:buSzPts val="1400"/>
              <a:buAutoNum type="alphaLcPeriod"/>
            </a:pPr>
            <a:r>
              <a:rPr lang="nl-NL" sz="1400" b="1"/>
              <a:t>Description:</a:t>
            </a:r>
            <a:r>
              <a:rPr lang="nl-NL" sz="1400"/>
              <a:t> It was identified that the authoritative source of the codelist COFOG referred to in the CPSV-AP specification v2.1 for dct:type of Public Service was no longer publicly available</a:t>
            </a:r>
            <a:endParaRPr sz="1400"/>
          </a:p>
          <a:p>
            <a:pPr marL="0" lvl="0" indent="0" algn="just" rtl="0">
              <a:spcBef>
                <a:spcPts val="400"/>
              </a:spcBef>
              <a:spcAft>
                <a:spcPts val="0"/>
              </a:spcAft>
              <a:buNone/>
            </a:pPr>
            <a:endParaRPr sz="1400"/>
          </a:p>
          <a:p>
            <a:pPr marL="914400" lvl="1" indent="-317500" algn="just" rtl="0">
              <a:spcBef>
                <a:spcPts val="320"/>
              </a:spcBef>
              <a:spcAft>
                <a:spcPts val="0"/>
              </a:spcAft>
              <a:buSzPts val="1400"/>
              <a:buAutoNum type="alphaLcPeriod"/>
            </a:pPr>
            <a:r>
              <a:rPr lang="nl-NL" sz="1400" b="1"/>
              <a:t>Proposed solution/action:</a:t>
            </a:r>
            <a:r>
              <a:rPr lang="nl-NL" sz="1400"/>
              <a:t> Plan a web conference between various actors (UN, Member States and European Commission) to inform each other about the objectives and status of the various initiatives, and seek points of collaboration and coordination.</a:t>
            </a:r>
            <a:endParaRPr sz="14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384"/>
        <p:cNvGrpSpPr/>
        <p:nvPr/>
      </p:nvGrpSpPr>
      <p:grpSpPr>
        <a:xfrm>
          <a:off x="0" y="0"/>
          <a:ext cx="0" cy="0"/>
          <a:chOff x="0" y="0"/>
          <a:chExt cx="0" cy="0"/>
        </a:xfrm>
      </p:grpSpPr>
      <p:sp>
        <p:nvSpPr>
          <p:cNvPr id="385" name="Google Shape;385;p43"/>
          <p:cNvSpPr txBox="1">
            <a:spLocks noGrp="1"/>
          </p:cNvSpPr>
          <p:nvPr>
            <p:ph type="title"/>
          </p:nvPr>
        </p:nvSpPr>
        <p:spPr>
          <a:xfrm>
            <a:off x="457200" y="1268761"/>
            <a:ext cx="8229600" cy="9366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nl-NL"/>
              <a:t>Issues on specific elements of CPSV-AP</a:t>
            </a:r>
            <a:endParaRPr/>
          </a:p>
        </p:txBody>
      </p:sp>
      <p:sp>
        <p:nvSpPr>
          <p:cNvPr id="386" name="Google Shape;386;p43"/>
          <p:cNvSpPr txBox="1">
            <a:spLocks noGrp="1"/>
          </p:cNvSpPr>
          <p:nvPr>
            <p:ph type="body" idx="1"/>
          </p:nvPr>
        </p:nvSpPr>
        <p:spPr>
          <a:xfrm>
            <a:off x="457200" y="2073849"/>
            <a:ext cx="8229600" cy="4250700"/>
          </a:xfrm>
          <a:prstGeom prst="rect">
            <a:avLst/>
          </a:prstGeom>
        </p:spPr>
        <p:txBody>
          <a:bodyPr spcFirstLastPara="1" wrap="square" lIns="91425" tIns="45700" rIns="91425" bIns="45700" anchor="t" anchorCtr="0">
            <a:noAutofit/>
          </a:bodyPr>
          <a:lstStyle/>
          <a:p>
            <a:pPr marL="457200" lvl="0" indent="-342900" algn="just" rtl="0">
              <a:spcBef>
                <a:spcPts val="400"/>
              </a:spcBef>
              <a:spcAft>
                <a:spcPts val="0"/>
              </a:spcAft>
              <a:buSzPts val="1800"/>
              <a:buAutoNum type="arabicPeriod" startAt="3"/>
            </a:pPr>
            <a:r>
              <a:rPr lang="nl-NL" sz="1800"/>
              <a:t>ELI Alignment (</a:t>
            </a:r>
            <a:r>
              <a:rPr lang="nl-NL" sz="1800" u="sng">
                <a:solidFill>
                  <a:schemeClr val="hlink"/>
                </a:solidFill>
                <a:hlinkClick r:id="rId3"/>
              </a:rPr>
              <a:t>Link</a:t>
            </a:r>
            <a:r>
              <a:rPr lang="nl-NL" sz="1800"/>
              <a:t>)</a:t>
            </a:r>
            <a:endParaRPr sz="1800"/>
          </a:p>
          <a:p>
            <a:pPr marL="914400" lvl="1" indent="-317500" algn="just" rtl="0">
              <a:spcBef>
                <a:spcPts val="0"/>
              </a:spcBef>
              <a:spcAft>
                <a:spcPts val="0"/>
              </a:spcAft>
              <a:buSzPts val="1400"/>
              <a:buAutoNum type="alphaLcPeriod"/>
            </a:pPr>
            <a:r>
              <a:rPr lang="nl-NL" sz="1400" b="1"/>
              <a:t>Description:</a:t>
            </a:r>
            <a:r>
              <a:rPr lang="nl-NL" sz="1400"/>
              <a:t> Alignment of CPSV-AP with the </a:t>
            </a:r>
            <a:r>
              <a:rPr lang="nl-NL" sz="1400" u="sng">
                <a:solidFill>
                  <a:schemeClr val="hlink"/>
                </a:solidFill>
                <a:hlinkClick r:id="rId4"/>
              </a:rPr>
              <a:t>European Legislation Identifier</a:t>
            </a:r>
            <a:r>
              <a:rPr lang="nl-NL" sz="1400"/>
              <a:t> for Formal Framework, status, related, and type. </a:t>
            </a:r>
            <a:endParaRPr sz="1400"/>
          </a:p>
          <a:p>
            <a:pPr marL="0" lvl="0" indent="0" algn="just" rtl="0">
              <a:spcBef>
                <a:spcPts val="400"/>
              </a:spcBef>
              <a:spcAft>
                <a:spcPts val="0"/>
              </a:spcAft>
              <a:buNone/>
            </a:pPr>
            <a:endParaRPr sz="1400"/>
          </a:p>
          <a:p>
            <a:pPr marL="914400" lvl="1" indent="-317500" algn="just" rtl="0">
              <a:spcBef>
                <a:spcPts val="320"/>
              </a:spcBef>
              <a:spcAft>
                <a:spcPts val="0"/>
              </a:spcAft>
              <a:buSzPts val="1400"/>
              <a:buAutoNum type="alphaLcPeriod"/>
            </a:pPr>
            <a:r>
              <a:rPr lang="nl-NL" sz="1400" b="1"/>
              <a:t>Proposed solution/action:</a:t>
            </a:r>
            <a:r>
              <a:rPr lang="nl-NL" sz="1400"/>
              <a:t> Formal Framework was replaced by Legal Resource in alignment with ELI. All other properties were removed, indicating to CPSV-AP users to refer to ELI. </a:t>
            </a:r>
            <a:endParaRPr sz="1400"/>
          </a:p>
          <a:p>
            <a:pPr marL="914400" lvl="0" indent="0" algn="just" rtl="0">
              <a:spcBef>
                <a:spcPts val="400"/>
              </a:spcBef>
              <a:spcAft>
                <a:spcPts val="0"/>
              </a:spcAft>
              <a:buNone/>
            </a:pPr>
            <a:r>
              <a:rPr lang="nl-NL" sz="1400"/>
              <a:t>The remaining property in CSPV-AP is “related” (dct:relation) which is different from “relatedTo” in ELI. How should CPSV-AP model this?</a:t>
            </a:r>
            <a:endParaRPr sz="1400"/>
          </a:p>
          <a:p>
            <a:pPr marL="914400" lvl="0" indent="0" algn="just" rtl="0">
              <a:spcBef>
                <a:spcPts val="400"/>
              </a:spcBef>
              <a:spcAft>
                <a:spcPts val="0"/>
              </a:spcAft>
              <a:buNone/>
            </a:pPr>
            <a:r>
              <a:rPr lang="nl-NL" sz="1400"/>
              <a:t>Both properties are currently set as optional. We would propose to align to he definition of ELI for “relatedTo” in the next version of the CPSV-AP.</a:t>
            </a:r>
            <a:endParaRPr sz="1400"/>
          </a:p>
          <a:p>
            <a:pPr marL="914400" lvl="0" indent="0" algn="just" rtl="0">
              <a:spcBef>
                <a:spcPts val="400"/>
              </a:spcBef>
              <a:spcAft>
                <a:spcPts val="0"/>
              </a:spcAft>
              <a:buNone/>
            </a:pPr>
            <a:endParaRPr sz="1400"/>
          </a:p>
          <a:p>
            <a:pPr marL="0" lvl="0" indent="0" algn="just" rtl="0">
              <a:spcBef>
                <a:spcPts val="400"/>
              </a:spcBef>
              <a:spcAft>
                <a:spcPts val="0"/>
              </a:spcAft>
              <a:buNone/>
            </a:pPr>
            <a:endParaRPr sz="1100"/>
          </a:p>
          <a:p>
            <a:pPr marL="0" lvl="0" indent="0" algn="just" rtl="0">
              <a:spcBef>
                <a:spcPts val="400"/>
              </a:spcBef>
              <a:spcAft>
                <a:spcPts val="0"/>
              </a:spcAft>
              <a:buNone/>
            </a:pPr>
            <a:endParaRPr sz="1100"/>
          </a:p>
          <a:p>
            <a:pPr marL="0" lvl="0" indent="0" algn="just" rtl="0">
              <a:spcBef>
                <a:spcPts val="400"/>
              </a:spcBef>
              <a:spcAft>
                <a:spcPts val="0"/>
              </a:spcAft>
              <a:buNone/>
            </a:pPr>
            <a:r>
              <a:rPr lang="nl-NL" sz="1100"/>
              <a:t>The current definition in CPSV-AP 2.2 is: “</a:t>
            </a:r>
            <a:r>
              <a:rPr lang="nl-NL" sz="1100" i="1"/>
              <a:t>This property represents another instance of the Legal Resource class that is related to the particular Legal Resource being described.</a:t>
            </a:r>
            <a:r>
              <a:rPr lang="nl-NL" sz="1100"/>
              <a:t>” </a:t>
            </a:r>
            <a:endParaRPr sz="1100"/>
          </a:p>
          <a:p>
            <a:pPr marL="0" lvl="0" indent="0" algn="just" rtl="0">
              <a:spcBef>
                <a:spcPts val="400"/>
              </a:spcBef>
              <a:spcAft>
                <a:spcPts val="0"/>
              </a:spcAft>
              <a:buClr>
                <a:schemeClr val="dk1"/>
              </a:buClr>
              <a:buSzPts val="1100"/>
              <a:buFont typeface="Arial"/>
              <a:buNone/>
            </a:pPr>
            <a:r>
              <a:rPr lang="nl-NL" sz="1100"/>
              <a:t>While the definition of “relatedTo” in ELI states: “</a:t>
            </a:r>
            <a:r>
              <a:rPr lang="nl-NL" sz="1100" i="1"/>
              <a:t>Indicates a somehow related other document, not necessarily a legal resource. Note that citation links should use the cites property.” </a:t>
            </a:r>
            <a:endParaRPr sz="11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391"/>
        <p:cNvGrpSpPr/>
        <p:nvPr/>
      </p:nvGrpSpPr>
      <p:grpSpPr>
        <a:xfrm>
          <a:off x="0" y="0"/>
          <a:ext cx="0" cy="0"/>
          <a:chOff x="0" y="0"/>
          <a:chExt cx="0" cy="0"/>
        </a:xfrm>
      </p:grpSpPr>
      <p:sp>
        <p:nvSpPr>
          <p:cNvPr id="392" name="Google Shape;392;p44"/>
          <p:cNvSpPr txBox="1">
            <a:spLocks noGrp="1"/>
          </p:cNvSpPr>
          <p:nvPr>
            <p:ph type="title"/>
          </p:nvPr>
        </p:nvSpPr>
        <p:spPr>
          <a:xfrm>
            <a:off x="457200" y="1268761"/>
            <a:ext cx="8229600" cy="9366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nl-NL"/>
              <a:t>General issues</a:t>
            </a:r>
            <a:endParaRPr/>
          </a:p>
        </p:txBody>
      </p:sp>
      <p:sp>
        <p:nvSpPr>
          <p:cNvPr id="393" name="Google Shape;393;p44"/>
          <p:cNvSpPr txBox="1">
            <a:spLocks noGrp="1"/>
          </p:cNvSpPr>
          <p:nvPr>
            <p:ph type="body" idx="1"/>
          </p:nvPr>
        </p:nvSpPr>
        <p:spPr>
          <a:xfrm>
            <a:off x="457200" y="2205387"/>
            <a:ext cx="8229600" cy="3816000"/>
          </a:xfrm>
          <a:prstGeom prst="rect">
            <a:avLst/>
          </a:prstGeom>
        </p:spPr>
        <p:txBody>
          <a:bodyPr spcFirstLastPara="1" wrap="square" lIns="91425" tIns="45700" rIns="91425" bIns="45700" anchor="t" anchorCtr="0">
            <a:noAutofit/>
          </a:bodyPr>
          <a:lstStyle/>
          <a:p>
            <a:pPr marL="457200" lvl="0" indent="-342900" algn="just" rtl="0">
              <a:spcBef>
                <a:spcPts val="400"/>
              </a:spcBef>
              <a:spcAft>
                <a:spcPts val="0"/>
              </a:spcAft>
              <a:buSzPts val="1800"/>
              <a:buAutoNum type="arabicPeriod" startAt="4"/>
            </a:pPr>
            <a:r>
              <a:rPr lang="nl-NL" sz="1800"/>
              <a:t>Classification of a public service (</a:t>
            </a:r>
            <a:r>
              <a:rPr lang="nl-NL" sz="1800" u="sng">
                <a:solidFill>
                  <a:schemeClr val="hlink"/>
                </a:solidFill>
                <a:hlinkClick r:id="rId3"/>
              </a:rPr>
              <a:t>Link</a:t>
            </a:r>
            <a:r>
              <a:rPr lang="nl-NL" sz="1800"/>
              <a:t>)</a:t>
            </a:r>
            <a:endParaRPr sz="1800"/>
          </a:p>
          <a:p>
            <a:pPr marL="914400" lvl="1" indent="-317500" algn="just" rtl="0">
              <a:spcBef>
                <a:spcPts val="0"/>
              </a:spcBef>
              <a:spcAft>
                <a:spcPts val="0"/>
              </a:spcAft>
              <a:buSzPts val="1400"/>
              <a:buAutoNum type="alphaLcPeriod"/>
            </a:pPr>
            <a:r>
              <a:rPr lang="nl-NL" sz="1400" b="1"/>
              <a:t>Description:</a:t>
            </a:r>
            <a:r>
              <a:rPr lang="nl-NL" sz="1400"/>
              <a:t> besides several points already addressed, different dimensions for classifying public services are seen as valuable, such as common or specific purpose, addressee/beneficiary, output type, territorial scope. How should the CPSV-AP tackle this classification? This discussion is also related to this </a:t>
            </a:r>
            <a:r>
              <a:rPr lang="nl-NL" sz="1400" u="sng">
                <a:solidFill>
                  <a:schemeClr val="hlink"/>
                </a:solidFill>
                <a:hlinkClick r:id="rId4"/>
              </a:rPr>
              <a:t>issue</a:t>
            </a:r>
            <a:r>
              <a:rPr lang="nl-NL" sz="1400"/>
              <a:t>.</a:t>
            </a:r>
            <a:endParaRPr sz="1400"/>
          </a:p>
          <a:p>
            <a:pPr marL="0" lvl="0" indent="0" algn="just" rtl="0">
              <a:spcBef>
                <a:spcPts val="400"/>
              </a:spcBef>
              <a:spcAft>
                <a:spcPts val="0"/>
              </a:spcAft>
              <a:buNone/>
            </a:pPr>
            <a:endParaRPr sz="1400"/>
          </a:p>
          <a:p>
            <a:pPr marL="914400" lvl="1" indent="-317500" algn="just" rtl="0">
              <a:spcBef>
                <a:spcPts val="320"/>
              </a:spcBef>
              <a:spcAft>
                <a:spcPts val="0"/>
              </a:spcAft>
              <a:buSzPts val="1400"/>
              <a:buAutoNum type="alphaLcPeriod"/>
            </a:pPr>
            <a:r>
              <a:rPr lang="nl-NL" sz="1400" b="1"/>
              <a:t>Proposed solution/action:</a:t>
            </a:r>
            <a:r>
              <a:rPr lang="nl-NL" sz="1400"/>
              <a:t> As part of the work on the taxonomy of public services, ISA² is looking at generic public services from different perspectives (e.g. beneficiaries, patterns, thematic areas), which dimensions should we prioritise?</a:t>
            </a:r>
            <a:endParaRPr sz="1400"/>
          </a:p>
          <a:p>
            <a:pPr marL="914400" lvl="0" indent="0" algn="just" rtl="0">
              <a:spcBef>
                <a:spcPts val="400"/>
              </a:spcBef>
              <a:spcAft>
                <a:spcPts val="0"/>
              </a:spcAft>
              <a:buNone/>
            </a:pPr>
            <a:endParaRPr sz="14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398"/>
        <p:cNvGrpSpPr/>
        <p:nvPr/>
      </p:nvGrpSpPr>
      <p:grpSpPr>
        <a:xfrm>
          <a:off x="0" y="0"/>
          <a:ext cx="0" cy="0"/>
          <a:chOff x="0" y="0"/>
          <a:chExt cx="0" cy="0"/>
        </a:xfrm>
      </p:grpSpPr>
      <p:sp>
        <p:nvSpPr>
          <p:cNvPr id="399" name="Google Shape;399;p45"/>
          <p:cNvSpPr txBox="1">
            <a:spLocks noGrp="1"/>
          </p:cNvSpPr>
          <p:nvPr>
            <p:ph type="title"/>
          </p:nvPr>
        </p:nvSpPr>
        <p:spPr>
          <a:xfrm>
            <a:off x="457200" y="1268761"/>
            <a:ext cx="8229600" cy="9366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nl-NL"/>
              <a:t>General issues</a:t>
            </a:r>
            <a:endParaRPr/>
          </a:p>
        </p:txBody>
      </p:sp>
      <p:sp>
        <p:nvSpPr>
          <p:cNvPr id="400" name="Google Shape;400;p45"/>
          <p:cNvSpPr txBox="1">
            <a:spLocks noGrp="1"/>
          </p:cNvSpPr>
          <p:nvPr>
            <p:ph type="body" idx="1"/>
          </p:nvPr>
        </p:nvSpPr>
        <p:spPr>
          <a:xfrm>
            <a:off x="457200" y="2205387"/>
            <a:ext cx="8229600" cy="3816000"/>
          </a:xfrm>
          <a:prstGeom prst="rect">
            <a:avLst/>
          </a:prstGeom>
        </p:spPr>
        <p:txBody>
          <a:bodyPr spcFirstLastPara="1" wrap="square" lIns="91425" tIns="45700" rIns="91425" bIns="45700" anchor="t" anchorCtr="0">
            <a:noAutofit/>
          </a:bodyPr>
          <a:lstStyle/>
          <a:p>
            <a:pPr marL="457200" lvl="0" indent="-342900" algn="just" rtl="0">
              <a:spcBef>
                <a:spcPts val="400"/>
              </a:spcBef>
              <a:spcAft>
                <a:spcPts val="0"/>
              </a:spcAft>
              <a:buSzPts val="1800"/>
              <a:buAutoNum type="arabicPeriod" startAt="5"/>
            </a:pPr>
            <a:r>
              <a:rPr lang="nl-NL" sz="1800"/>
              <a:t>Digital aspects of public services (</a:t>
            </a:r>
            <a:r>
              <a:rPr lang="nl-NL" sz="1800" u="sng">
                <a:solidFill>
                  <a:schemeClr val="hlink"/>
                </a:solidFill>
                <a:hlinkClick r:id="rId3"/>
              </a:rPr>
              <a:t>Link</a:t>
            </a:r>
            <a:r>
              <a:rPr lang="nl-NL" sz="1800"/>
              <a:t>)</a:t>
            </a:r>
            <a:endParaRPr sz="1800"/>
          </a:p>
          <a:p>
            <a:pPr marL="914400" lvl="1" indent="-317500" algn="just" rtl="0">
              <a:spcBef>
                <a:spcPts val="0"/>
              </a:spcBef>
              <a:spcAft>
                <a:spcPts val="0"/>
              </a:spcAft>
              <a:buSzPts val="1400"/>
              <a:buAutoNum type="alphaLcPeriod"/>
            </a:pPr>
            <a:r>
              <a:rPr lang="nl-NL" sz="1400" b="1"/>
              <a:t>Description:</a:t>
            </a:r>
            <a:r>
              <a:rPr lang="nl-NL" sz="1400"/>
              <a:t> CPSV-AP does not seem to describe digital aspects of public services, for example for initiating the procedure, to check the status of the request, to interact or to identify electronically.</a:t>
            </a:r>
            <a:endParaRPr sz="1400"/>
          </a:p>
          <a:p>
            <a:pPr marL="0" lvl="0" indent="0" algn="just" rtl="0">
              <a:spcBef>
                <a:spcPts val="400"/>
              </a:spcBef>
              <a:spcAft>
                <a:spcPts val="0"/>
              </a:spcAft>
              <a:buNone/>
            </a:pPr>
            <a:endParaRPr sz="1400"/>
          </a:p>
          <a:p>
            <a:pPr marL="914400" lvl="1" indent="-317500" algn="just" rtl="0">
              <a:spcBef>
                <a:spcPts val="320"/>
              </a:spcBef>
              <a:spcAft>
                <a:spcPts val="0"/>
              </a:spcAft>
              <a:buSzPts val="1400"/>
              <a:buAutoNum type="alphaLcPeriod"/>
            </a:pPr>
            <a:r>
              <a:rPr lang="nl-NL" sz="1400" b="1"/>
              <a:t>Proposed solution/action:</a:t>
            </a:r>
            <a:r>
              <a:rPr lang="nl-NL" sz="1400"/>
              <a:t> </a:t>
            </a:r>
            <a:endParaRPr sz="1400"/>
          </a:p>
          <a:p>
            <a:pPr marL="1371600" lvl="2" indent="-317500" algn="just" rtl="0">
              <a:spcBef>
                <a:spcPts val="0"/>
              </a:spcBef>
              <a:spcAft>
                <a:spcPts val="0"/>
              </a:spcAft>
              <a:buSzPts val="1400"/>
              <a:buAutoNum type="romanLcPeriod"/>
            </a:pPr>
            <a:r>
              <a:rPr lang="nl-NL"/>
              <a:t>From a data model perspective, </a:t>
            </a:r>
            <a:r>
              <a:rPr lang="nl-NL" sz="1400"/>
              <a:t>the concepts of public services being delivered digitally and/or in an automated way </a:t>
            </a:r>
            <a:r>
              <a:rPr lang="nl-NL"/>
              <a:t>are being</a:t>
            </a:r>
            <a:r>
              <a:rPr lang="nl-NL" sz="1400"/>
              <a:t> </a:t>
            </a:r>
            <a:r>
              <a:rPr lang="nl-NL"/>
              <a:t>discussed as part of </a:t>
            </a:r>
            <a:r>
              <a:rPr lang="nl-NL" sz="1400"/>
              <a:t>the activities on proactive services and modelling processes for delivering public services. </a:t>
            </a:r>
            <a:endParaRPr sz="1400"/>
          </a:p>
          <a:p>
            <a:pPr marL="1371600" lvl="2" indent="-317500" algn="just" rtl="0">
              <a:spcBef>
                <a:spcPts val="0"/>
              </a:spcBef>
              <a:spcAft>
                <a:spcPts val="0"/>
              </a:spcAft>
              <a:buSzPts val="1400"/>
              <a:buAutoNum type="romanLcPeriod"/>
            </a:pPr>
            <a:r>
              <a:rPr lang="nl-NL"/>
              <a:t>From a technological perspective, ISA² is looking into chatbots and APIs for public services. </a:t>
            </a:r>
            <a:endParaRPr/>
          </a:p>
          <a:p>
            <a:pPr marL="1371600" lvl="2" indent="-317500" algn="just" rtl="0">
              <a:spcBef>
                <a:spcPts val="0"/>
              </a:spcBef>
              <a:spcAft>
                <a:spcPts val="0"/>
              </a:spcAft>
              <a:buSzPts val="1400"/>
              <a:buAutoNum type="romanLcPeriod"/>
            </a:pPr>
            <a:r>
              <a:rPr lang="nl-NL" sz="1400"/>
              <a:t>Do you see the current activities as sufficiently covering this issue?</a:t>
            </a:r>
            <a:endParaRPr sz="1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9"/>
          <p:cNvSpPr txBox="1">
            <a:spLocks noGrp="1"/>
          </p:cNvSpPr>
          <p:nvPr>
            <p:ph type="body" idx="1"/>
          </p:nvPr>
        </p:nvSpPr>
        <p:spPr>
          <a:xfrm>
            <a:off x="4152375" y="5391000"/>
            <a:ext cx="5034900" cy="620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200"/>
              <a:buFont typeface="Verdana"/>
              <a:buNone/>
            </a:pPr>
            <a:r>
              <a:rPr lang="nl-NL" sz="2200" b="0"/>
              <a:t>Welcome and overview</a:t>
            </a:r>
            <a:endParaRPr b="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6"/>
          <p:cNvSpPr txBox="1">
            <a:spLocks noGrp="1"/>
          </p:cNvSpPr>
          <p:nvPr>
            <p:ph type="body" idx="1"/>
          </p:nvPr>
        </p:nvSpPr>
        <p:spPr>
          <a:xfrm>
            <a:off x="4152375" y="5388900"/>
            <a:ext cx="4852500" cy="648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Font typeface="Verdana"/>
              <a:buNone/>
            </a:pPr>
            <a:r>
              <a:rPr lang="nl-NL" sz="2200" b="0"/>
              <a:t>AOB and wrap-up</a:t>
            </a:r>
            <a:endParaRPr sz="2200" b="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7"/>
          <p:cNvSpPr txBox="1">
            <a:spLocks noGrp="1"/>
          </p:cNvSpPr>
          <p:nvPr>
            <p:ph type="title"/>
          </p:nvPr>
        </p:nvSpPr>
        <p:spPr>
          <a:xfrm>
            <a:off x="457200" y="1268761"/>
            <a:ext cx="8229600" cy="936625"/>
          </a:xfrm>
          <a:prstGeom prst="rect">
            <a:avLst/>
          </a:prstGeom>
          <a:noFill/>
          <a:ln>
            <a:noFill/>
          </a:ln>
        </p:spPr>
        <p:txBody>
          <a:bodyPr spcFirstLastPara="1" wrap="square" lIns="91425" tIns="45700" rIns="91425" bIns="45700" anchor="ctr" anchorCtr="0">
            <a:noAutofit/>
          </a:bodyPr>
          <a:lstStyle/>
          <a:p>
            <a:pPr marL="358775" lvl="0" indent="-358775" algn="l" rtl="0">
              <a:spcBef>
                <a:spcPts val="0"/>
              </a:spcBef>
              <a:spcAft>
                <a:spcPts val="0"/>
              </a:spcAft>
              <a:buNone/>
            </a:pPr>
            <a:r>
              <a:rPr lang="nl-NL"/>
              <a:t>AOB and wrap-up</a:t>
            </a:r>
            <a:endParaRPr/>
          </a:p>
        </p:txBody>
      </p:sp>
      <p:sp>
        <p:nvSpPr>
          <p:cNvPr id="413" name="Google Shape;413;p47"/>
          <p:cNvSpPr txBox="1">
            <a:spLocks noGrp="1"/>
          </p:cNvSpPr>
          <p:nvPr>
            <p:ph type="body" idx="1"/>
          </p:nvPr>
        </p:nvSpPr>
        <p:spPr>
          <a:xfrm>
            <a:off x="381500" y="2130600"/>
            <a:ext cx="3470100" cy="3816000"/>
          </a:xfrm>
          <a:prstGeom prst="rect">
            <a:avLst/>
          </a:prstGeom>
          <a:noFill/>
          <a:ln>
            <a:noFill/>
          </a:ln>
        </p:spPr>
        <p:txBody>
          <a:bodyPr spcFirstLastPara="1" wrap="square" lIns="91425" tIns="45700" rIns="91425" bIns="45700" anchor="t" anchorCtr="0">
            <a:noAutofit/>
          </a:bodyPr>
          <a:lstStyle/>
          <a:p>
            <a:pPr marL="457200" lvl="0" indent="-342900" algn="just" rtl="0">
              <a:spcBef>
                <a:spcPts val="0"/>
              </a:spcBef>
              <a:spcAft>
                <a:spcPts val="0"/>
              </a:spcAft>
              <a:buSzPts val="1800"/>
              <a:buChar char="•"/>
            </a:pPr>
            <a:r>
              <a:rPr lang="nl-NL" sz="1800"/>
              <a:t>Contributions:</a:t>
            </a:r>
            <a:endParaRPr sz="1800"/>
          </a:p>
          <a:p>
            <a:pPr marL="0" lvl="0" indent="0" algn="just" rtl="0">
              <a:spcBef>
                <a:spcPts val="0"/>
              </a:spcBef>
              <a:spcAft>
                <a:spcPts val="0"/>
              </a:spcAft>
              <a:buNone/>
            </a:pPr>
            <a:endParaRPr sz="1800"/>
          </a:p>
          <a:p>
            <a:pPr marL="0" lvl="0" indent="0" algn="just" rtl="0">
              <a:spcBef>
                <a:spcPts val="0"/>
              </a:spcBef>
              <a:spcAft>
                <a:spcPts val="0"/>
              </a:spcAft>
              <a:buNone/>
            </a:pPr>
            <a:endParaRPr sz="1800"/>
          </a:p>
          <a:p>
            <a:pPr marL="0" lvl="0" indent="0" algn="just" rtl="0">
              <a:spcBef>
                <a:spcPts val="0"/>
              </a:spcBef>
              <a:spcAft>
                <a:spcPts val="0"/>
              </a:spcAft>
              <a:buNone/>
            </a:pPr>
            <a:endParaRPr sz="1800"/>
          </a:p>
          <a:p>
            <a:pPr marL="0" lvl="0" indent="0" algn="just" rtl="0">
              <a:spcBef>
                <a:spcPts val="0"/>
              </a:spcBef>
              <a:spcAft>
                <a:spcPts val="0"/>
              </a:spcAft>
              <a:buNone/>
            </a:pPr>
            <a:endParaRPr sz="1800"/>
          </a:p>
          <a:p>
            <a:pPr marL="0" lvl="0" indent="0" algn="just" rtl="0">
              <a:spcBef>
                <a:spcPts val="0"/>
              </a:spcBef>
              <a:spcAft>
                <a:spcPts val="0"/>
              </a:spcAft>
              <a:buNone/>
            </a:pPr>
            <a:endParaRPr sz="1800"/>
          </a:p>
          <a:p>
            <a:pPr marL="0" lvl="0" indent="0" algn="just" rtl="0">
              <a:spcBef>
                <a:spcPts val="0"/>
              </a:spcBef>
              <a:spcAft>
                <a:spcPts val="0"/>
              </a:spcAft>
              <a:buNone/>
            </a:pPr>
            <a:endParaRPr sz="1800"/>
          </a:p>
          <a:p>
            <a:pPr marL="457200" lvl="0" indent="-342900" algn="just" rtl="0">
              <a:spcBef>
                <a:spcPts val="0"/>
              </a:spcBef>
              <a:spcAft>
                <a:spcPts val="0"/>
              </a:spcAft>
              <a:buSzPts val="1800"/>
              <a:buChar char="•"/>
            </a:pPr>
            <a:r>
              <a:rPr lang="nl-NL" sz="1800"/>
              <a:t>Change management of the CPSV-AP</a:t>
            </a:r>
            <a:endParaRPr sz="1800"/>
          </a:p>
          <a:p>
            <a:pPr marL="457200" lvl="0" indent="-342900" algn="just" rtl="0">
              <a:spcBef>
                <a:spcPts val="0"/>
              </a:spcBef>
              <a:spcAft>
                <a:spcPts val="0"/>
              </a:spcAft>
              <a:buSzPts val="1800"/>
              <a:buChar char="•"/>
            </a:pPr>
            <a:r>
              <a:rPr lang="nl-NL" sz="1800"/>
              <a:t>Upcoming events: </a:t>
            </a:r>
            <a:endParaRPr sz="1800"/>
          </a:p>
          <a:p>
            <a:pPr marL="914400" lvl="1" indent="-317500" algn="just" rtl="0">
              <a:spcBef>
                <a:spcPts val="0"/>
              </a:spcBef>
              <a:spcAft>
                <a:spcPts val="0"/>
              </a:spcAft>
              <a:buSzPts val="1400"/>
              <a:buChar char="o"/>
            </a:pPr>
            <a:r>
              <a:rPr lang="nl-NL" sz="1400"/>
              <a:t>2nd webinar towards the end of March 2019</a:t>
            </a:r>
            <a:endParaRPr sz="1400"/>
          </a:p>
          <a:p>
            <a:pPr marL="914400" lvl="1" indent="-317500" algn="just" rtl="0">
              <a:spcBef>
                <a:spcPts val="0"/>
              </a:spcBef>
              <a:spcAft>
                <a:spcPts val="0"/>
              </a:spcAft>
              <a:buSzPts val="1400"/>
              <a:buChar char="o"/>
            </a:pPr>
            <a:r>
              <a:rPr lang="nl-NL" sz="1400"/>
              <a:t>Workshop towards the end of May 2019</a:t>
            </a:r>
            <a:endParaRPr sz="1400"/>
          </a:p>
        </p:txBody>
      </p:sp>
      <p:pic>
        <p:nvPicPr>
          <p:cNvPr id="414" name="Google Shape;414;p47"/>
          <p:cNvPicPr preferRelativeResize="0"/>
          <p:nvPr/>
        </p:nvPicPr>
        <p:blipFill>
          <a:blip r:embed="rId3">
            <a:alphaModFix/>
          </a:blip>
          <a:stretch>
            <a:fillRect/>
          </a:stretch>
        </p:blipFill>
        <p:spPr>
          <a:xfrm>
            <a:off x="3917124" y="1828794"/>
            <a:ext cx="5226875" cy="463028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grpSp>
        <p:nvGrpSpPr>
          <p:cNvPr id="420" name="Google Shape;420;p48"/>
          <p:cNvGrpSpPr/>
          <p:nvPr/>
        </p:nvGrpSpPr>
        <p:grpSpPr>
          <a:xfrm>
            <a:off x="436965" y="2492896"/>
            <a:ext cx="7939211" cy="3024336"/>
            <a:chOff x="755577" y="3212976"/>
            <a:chExt cx="7939211" cy="3024336"/>
          </a:xfrm>
        </p:grpSpPr>
        <p:sp>
          <p:nvSpPr>
            <p:cNvPr id="421" name="Google Shape;421;p48"/>
            <p:cNvSpPr txBox="1"/>
            <p:nvPr/>
          </p:nvSpPr>
          <p:spPr>
            <a:xfrm>
              <a:off x="755577" y="3212976"/>
              <a:ext cx="7848871" cy="3024336"/>
            </a:xfrm>
            <a:prstGeom prst="rect">
              <a:avLst/>
            </a:prstGeom>
            <a:noFill/>
            <a:ln>
              <a:noFill/>
            </a:ln>
          </p:spPr>
          <p:txBody>
            <a:bodyPr spcFirstLastPara="1" wrap="square" lIns="91425" tIns="144000" rIns="91425" bIns="45700" anchor="t" anchorCtr="0">
              <a:noAutofit/>
            </a:bodyPr>
            <a:lstStyle/>
            <a:p>
              <a:pPr marL="0" marR="0" lvl="0" indent="0" algn="l" rtl="0">
                <a:spcBef>
                  <a:spcPts val="0"/>
                </a:spcBef>
                <a:spcAft>
                  <a:spcPts val="0"/>
                </a:spcAft>
                <a:buClr>
                  <a:srgbClr val="00AEF0"/>
                </a:buClr>
                <a:buSzPts val="2000"/>
                <a:buFont typeface="Verdana"/>
                <a:buNone/>
              </a:pPr>
              <a:r>
                <a:rPr lang="nl-NL" sz="2000" i="0" u="sng">
                  <a:solidFill>
                    <a:srgbClr val="004494"/>
                  </a:solidFill>
                  <a:latin typeface="Verdana"/>
                  <a:ea typeface="Verdana"/>
                  <a:cs typeface="Verdana"/>
                  <a:sym typeface="Verdana"/>
                </a:rPr>
                <a:t>Project Officer:</a:t>
              </a:r>
              <a:endParaRPr/>
            </a:p>
            <a:p>
              <a:pPr marL="0" marR="0" lvl="0" indent="0" algn="l" rtl="0">
                <a:spcBef>
                  <a:spcPts val="120"/>
                </a:spcBef>
                <a:spcAft>
                  <a:spcPts val="0"/>
                </a:spcAft>
                <a:buClr>
                  <a:srgbClr val="00AEF0"/>
                </a:buClr>
                <a:buSzPts val="600"/>
                <a:buFont typeface="Verdana"/>
                <a:buNone/>
              </a:pPr>
              <a:endParaRPr sz="600" i="0" u="sng">
                <a:solidFill>
                  <a:srgbClr val="004494"/>
                </a:solidFill>
                <a:latin typeface="Verdana"/>
                <a:ea typeface="Verdana"/>
                <a:cs typeface="Verdana"/>
                <a:sym typeface="Verdana"/>
              </a:endParaRPr>
            </a:p>
            <a:p>
              <a:pPr marL="0" marR="0" lvl="0" indent="0" algn="l" rtl="0">
                <a:spcBef>
                  <a:spcPts val="400"/>
                </a:spcBef>
                <a:spcAft>
                  <a:spcPts val="0"/>
                </a:spcAft>
                <a:buClr>
                  <a:srgbClr val="00AEF0"/>
                </a:buClr>
                <a:buSzPts val="2000"/>
                <a:buFont typeface="Verdana"/>
                <a:buNone/>
              </a:pPr>
              <a:r>
                <a:rPr lang="nl-NL" sz="2000" i="0">
                  <a:solidFill>
                    <a:srgbClr val="004494"/>
                  </a:solidFill>
                  <a:latin typeface="Verdana"/>
                  <a:ea typeface="Verdana"/>
                  <a:cs typeface="Verdana"/>
                  <a:sym typeface="Verdana"/>
                </a:rPr>
                <a:t>Miguel Alvarez-Rodriguez </a:t>
              </a:r>
              <a:r>
                <a:rPr lang="nl-NL" sz="1400" i="0" u="sng">
                  <a:solidFill>
                    <a:schemeClr val="hlink"/>
                  </a:solidFill>
                  <a:latin typeface="Verdana"/>
                  <a:ea typeface="Verdana"/>
                  <a:cs typeface="Verdana"/>
                  <a:sym typeface="Verdana"/>
                  <a:hlinkClick r:id="rId3"/>
                </a:rPr>
                <a:t>Miguel.ALVAREZ-RODRIGUEZ@ec.europa.eu</a:t>
              </a:r>
              <a:r>
                <a:rPr lang="nl-NL" sz="1400" i="0">
                  <a:solidFill>
                    <a:srgbClr val="004494"/>
                  </a:solidFill>
                  <a:latin typeface="Verdana"/>
                  <a:ea typeface="Verdana"/>
                  <a:cs typeface="Verdana"/>
                  <a:sym typeface="Verdana"/>
                </a:rPr>
                <a:t> </a:t>
              </a:r>
              <a:endParaRPr/>
            </a:p>
          </p:txBody>
        </p:sp>
        <p:pic>
          <p:nvPicPr>
            <p:cNvPr id="422" name="Google Shape;422;p48"/>
            <p:cNvPicPr preferRelativeResize="0"/>
            <p:nvPr/>
          </p:nvPicPr>
          <p:blipFill rotWithShape="1">
            <a:blip r:embed="rId4">
              <a:alphaModFix/>
            </a:blip>
            <a:srcRect/>
            <a:stretch/>
          </p:blipFill>
          <p:spPr>
            <a:xfrm>
              <a:off x="806320" y="5563226"/>
              <a:ext cx="1015302" cy="394292"/>
            </a:xfrm>
            <a:prstGeom prst="rect">
              <a:avLst/>
            </a:prstGeom>
            <a:solidFill>
              <a:srgbClr val="004494"/>
            </a:solidFill>
            <a:ln>
              <a:noFill/>
            </a:ln>
          </p:spPr>
        </p:pic>
        <p:pic>
          <p:nvPicPr>
            <p:cNvPr id="423" name="Google Shape;423;p48"/>
            <p:cNvPicPr preferRelativeResize="0"/>
            <p:nvPr/>
          </p:nvPicPr>
          <p:blipFill rotWithShape="1">
            <a:blip r:embed="rId5">
              <a:alphaModFix/>
            </a:blip>
            <a:srcRect/>
            <a:stretch/>
          </p:blipFill>
          <p:spPr>
            <a:xfrm>
              <a:off x="806320" y="5047246"/>
              <a:ext cx="1152128" cy="472372"/>
            </a:xfrm>
            <a:prstGeom prst="rect">
              <a:avLst/>
            </a:prstGeom>
            <a:solidFill>
              <a:srgbClr val="004494"/>
            </a:solidFill>
            <a:ln>
              <a:noFill/>
            </a:ln>
          </p:spPr>
        </p:pic>
        <p:sp>
          <p:nvSpPr>
            <p:cNvPr id="424" name="Google Shape;424;p48"/>
            <p:cNvSpPr txBox="1"/>
            <p:nvPr/>
          </p:nvSpPr>
          <p:spPr>
            <a:xfrm>
              <a:off x="1998044" y="5621872"/>
              <a:ext cx="6696744"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u="sng">
                  <a:solidFill>
                    <a:schemeClr val="hlink"/>
                  </a:solidFill>
                  <a:latin typeface="Verdana"/>
                  <a:ea typeface="Verdana"/>
                  <a:cs typeface="Verdana"/>
                  <a:sym typeface="Verdana"/>
                  <a:hlinkClick r:id="rId6"/>
                </a:rPr>
                <a:t>https://joinup.ec.europa.eu/collection/semantic-interoperability-community-semic</a:t>
              </a:r>
              <a:r>
                <a:rPr lang="nl-NL" sz="1200">
                  <a:solidFill>
                    <a:srgbClr val="004494"/>
                  </a:solidFill>
                  <a:latin typeface="Verdana"/>
                  <a:ea typeface="Verdana"/>
                  <a:cs typeface="Verdana"/>
                  <a:sym typeface="Verdana"/>
                </a:rPr>
                <a:t> </a:t>
              </a:r>
              <a:endParaRPr/>
            </a:p>
          </p:txBody>
        </p:sp>
        <p:sp>
          <p:nvSpPr>
            <p:cNvPr id="425" name="Google Shape;425;p48"/>
            <p:cNvSpPr txBox="1"/>
            <p:nvPr/>
          </p:nvSpPr>
          <p:spPr>
            <a:xfrm>
              <a:off x="1998044" y="5190184"/>
              <a:ext cx="5616624" cy="553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u="sng">
                  <a:solidFill>
                    <a:schemeClr val="hlink"/>
                  </a:solidFill>
                  <a:latin typeface="Verdana"/>
                  <a:ea typeface="Verdana"/>
                  <a:cs typeface="Verdana"/>
                  <a:sym typeface="Verdana"/>
                  <a:hlinkClick r:id="rId7"/>
                </a:rPr>
                <a:t>https://github.com/catalogue-of-services-isa/cpsv-ap</a:t>
              </a:r>
              <a:r>
                <a:rPr lang="nl-NL" sz="1200">
                  <a:solidFill>
                    <a:srgbClr val="004494"/>
                  </a:solidFill>
                  <a:latin typeface="Verdana"/>
                  <a:ea typeface="Verdana"/>
                  <a:cs typeface="Verdana"/>
                  <a:sym typeface="Verdana"/>
                </a:rPr>
                <a:t> </a:t>
              </a:r>
              <a:endParaRPr/>
            </a:p>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426" name="Google Shape;426;p48"/>
          <p:cNvSpPr txBox="1">
            <a:spLocks noGrp="1"/>
          </p:cNvSpPr>
          <p:nvPr>
            <p:ph type="title"/>
          </p:nvPr>
        </p:nvSpPr>
        <p:spPr>
          <a:xfrm>
            <a:off x="457200" y="1268761"/>
            <a:ext cx="8229600" cy="936625"/>
          </a:xfrm>
          <a:prstGeom prst="rect">
            <a:avLst/>
          </a:prstGeom>
          <a:noFill/>
          <a:ln>
            <a:noFill/>
          </a:ln>
        </p:spPr>
        <p:txBody>
          <a:bodyPr spcFirstLastPara="1" wrap="square" lIns="91425" tIns="45700" rIns="91425" bIns="45700" anchor="ctr" anchorCtr="0">
            <a:noAutofit/>
          </a:bodyPr>
          <a:lstStyle/>
          <a:p>
            <a:pPr marL="358775" lvl="0" indent="-358775" algn="l" rtl="0">
              <a:spcBef>
                <a:spcPts val="0"/>
              </a:spcBef>
              <a:spcAft>
                <a:spcPts val="0"/>
              </a:spcAft>
              <a:buNone/>
            </a:pPr>
            <a:r>
              <a:rPr lang="nl-NL"/>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0"/>
          <p:cNvSpPr txBox="1">
            <a:spLocks noGrp="1"/>
          </p:cNvSpPr>
          <p:nvPr>
            <p:ph type="title"/>
          </p:nvPr>
        </p:nvSpPr>
        <p:spPr>
          <a:xfrm>
            <a:off x="468313" y="1268239"/>
            <a:ext cx="8229600" cy="9366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nl-NL"/>
              <a:t>Overview of the activities</a:t>
            </a:r>
            <a:endParaRPr/>
          </a:p>
        </p:txBody>
      </p:sp>
      <p:pic>
        <p:nvPicPr>
          <p:cNvPr id="203" name="Google Shape;203;p20"/>
          <p:cNvPicPr preferRelativeResize="0"/>
          <p:nvPr/>
        </p:nvPicPr>
        <p:blipFill>
          <a:blip r:embed="rId3">
            <a:alphaModFix/>
          </a:blip>
          <a:stretch>
            <a:fillRect/>
          </a:stretch>
        </p:blipFill>
        <p:spPr>
          <a:xfrm>
            <a:off x="595337" y="2000275"/>
            <a:ext cx="7953324" cy="447558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1"/>
          <p:cNvSpPr txBox="1">
            <a:spLocks noGrp="1"/>
          </p:cNvSpPr>
          <p:nvPr>
            <p:ph type="body" idx="1"/>
          </p:nvPr>
        </p:nvSpPr>
        <p:spPr>
          <a:xfrm>
            <a:off x="4180575" y="5362800"/>
            <a:ext cx="5016000" cy="620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200"/>
              <a:buFont typeface="Verdana"/>
              <a:buNone/>
            </a:pPr>
            <a:r>
              <a:rPr lang="nl-NL" sz="2200" b="0"/>
              <a:t>Taxonomy public services</a:t>
            </a:r>
            <a:endParaRPr b="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2"/>
          <p:cNvSpPr txBox="1">
            <a:spLocks noGrp="1"/>
          </p:cNvSpPr>
          <p:nvPr>
            <p:ph type="title"/>
          </p:nvPr>
        </p:nvSpPr>
        <p:spPr>
          <a:xfrm>
            <a:off x="457200" y="1268761"/>
            <a:ext cx="8229600" cy="936625"/>
          </a:xfrm>
          <a:prstGeom prst="rect">
            <a:avLst/>
          </a:prstGeom>
          <a:noFill/>
          <a:ln>
            <a:noFill/>
          </a:ln>
        </p:spPr>
        <p:txBody>
          <a:bodyPr spcFirstLastPara="1" wrap="square" lIns="91425" tIns="45700" rIns="91425" bIns="45700" anchor="ctr" anchorCtr="0">
            <a:noAutofit/>
          </a:bodyPr>
          <a:lstStyle/>
          <a:p>
            <a:pPr marL="358775" lvl="0" indent="-358775" algn="l" rtl="0">
              <a:spcBef>
                <a:spcPts val="0"/>
              </a:spcBef>
              <a:spcAft>
                <a:spcPts val="0"/>
              </a:spcAft>
              <a:buNone/>
            </a:pPr>
            <a:r>
              <a:rPr lang="nl-NL"/>
              <a:t>Taxonomy of public services</a:t>
            </a:r>
            <a:endParaRPr/>
          </a:p>
        </p:txBody>
      </p:sp>
      <p:sp>
        <p:nvSpPr>
          <p:cNvPr id="216" name="Google Shape;216;p22"/>
          <p:cNvSpPr txBox="1">
            <a:spLocks noGrp="1"/>
          </p:cNvSpPr>
          <p:nvPr>
            <p:ph type="body" idx="1"/>
          </p:nvPr>
        </p:nvSpPr>
        <p:spPr>
          <a:xfrm>
            <a:off x="457200" y="2205387"/>
            <a:ext cx="8229600" cy="3816003"/>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400"/>
              <a:buNone/>
            </a:pPr>
            <a:r>
              <a:rPr lang="nl-NL" b="1"/>
              <a:t>Objective:</a:t>
            </a:r>
            <a:endParaRPr b="1"/>
          </a:p>
          <a:p>
            <a:pPr marL="0" lvl="0" indent="0" algn="just" rtl="0">
              <a:spcBef>
                <a:spcPts val="400"/>
              </a:spcBef>
              <a:spcAft>
                <a:spcPts val="0"/>
              </a:spcAft>
              <a:buClr>
                <a:schemeClr val="dk1"/>
              </a:buClr>
              <a:buSzPts val="2400"/>
              <a:buFont typeface="Arial"/>
              <a:buNone/>
            </a:pPr>
            <a:r>
              <a:rPr lang="nl-NL"/>
              <a:t>Define a first level of generic public services and process the feedback captured from the Working Group during the two webinars.</a:t>
            </a:r>
            <a:endParaRPr/>
          </a:p>
          <a:p>
            <a:pPr marL="0" lvl="0" indent="0" algn="just" rtl="0">
              <a:spcBef>
                <a:spcPts val="400"/>
              </a:spcBef>
              <a:spcAft>
                <a:spcPts val="0"/>
              </a:spcAft>
              <a:buSzPts val="2400"/>
              <a:buNone/>
            </a:pPr>
            <a:endParaRPr/>
          </a:p>
          <a:p>
            <a:pPr marL="0" lvl="0" indent="0" algn="just" rtl="0">
              <a:spcBef>
                <a:spcPts val="400"/>
              </a:spcBef>
              <a:spcAft>
                <a:spcPts val="0"/>
              </a:spcAft>
              <a:buSzPts val="2400"/>
              <a:buNone/>
            </a:pPr>
            <a:endParaRPr/>
          </a:p>
          <a:p>
            <a:pPr marL="0" lvl="0" indent="0" algn="just" rtl="0">
              <a:spcBef>
                <a:spcPts val="400"/>
              </a:spcBef>
              <a:spcAft>
                <a:spcPts val="0"/>
              </a:spcAft>
              <a:buSzPts val="2400"/>
              <a:buNone/>
            </a:pPr>
            <a:endParaRPr/>
          </a:p>
          <a:p>
            <a:pPr marL="0" lvl="0" indent="0" algn="just" rtl="0">
              <a:spcBef>
                <a:spcPts val="400"/>
              </a:spcBef>
              <a:spcAft>
                <a:spcPts val="0"/>
              </a:spcAft>
              <a:buSzPts val="2400"/>
              <a:buNone/>
            </a:pPr>
            <a:endParaRPr/>
          </a:p>
          <a:p>
            <a:pPr marL="0" lvl="0" indent="0" algn="just" rtl="0">
              <a:spcBef>
                <a:spcPts val="400"/>
              </a:spcBef>
              <a:spcAft>
                <a:spcPts val="0"/>
              </a:spcAft>
              <a:buSzPts val="2400"/>
              <a:buNone/>
            </a:pPr>
            <a:endParaRPr/>
          </a:p>
          <a:p>
            <a:pPr marL="0" lvl="0" indent="0" algn="just" rtl="0">
              <a:spcBef>
                <a:spcPts val="400"/>
              </a:spcBef>
              <a:spcAft>
                <a:spcPts val="0"/>
              </a:spcAft>
              <a:buSzPts val="24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3"/>
          <p:cNvSpPr txBox="1">
            <a:spLocks noGrp="1"/>
          </p:cNvSpPr>
          <p:nvPr>
            <p:ph type="title"/>
          </p:nvPr>
        </p:nvSpPr>
        <p:spPr>
          <a:xfrm>
            <a:off x="457200" y="1268761"/>
            <a:ext cx="8229600" cy="936600"/>
          </a:xfrm>
          <a:prstGeom prst="rect">
            <a:avLst/>
          </a:prstGeom>
          <a:noFill/>
          <a:ln>
            <a:noFill/>
          </a:ln>
        </p:spPr>
        <p:txBody>
          <a:bodyPr spcFirstLastPara="1" wrap="square" lIns="91425" tIns="45700" rIns="91425" bIns="45700" anchor="ctr" anchorCtr="0">
            <a:noAutofit/>
          </a:bodyPr>
          <a:lstStyle/>
          <a:p>
            <a:pPr marL="358775" lvl="0" indent="-358775" algn="l" rtl="0">
              <a:spcBef>
                <a:spcPts val="0"/>
              </a:spcBef>
              <a:spcAft>
                <a:spcPts val="0"/>
              </a:spcAft>
              <a:buNone/>
            </a:pPr>
            <a:r>
              <a:rPr lang="nl-NL"/>
              <a:t>Methodology</a:t>
            </a:r>
            <a:endParaRPr/>
          </a:p>
        </p:txBody>
      </p:sp>
      <p:pic>
        <p:nvPicPr>
          <p:cNvPr id="223" name="Google Shape;223;p23"/>
          <p:cNvPicPr preferRelativeResize="0"/>
          <p:nvPr/>
        </p:nvPicPr>
        <p:blipFill>
          <a:blip r:embed="rId3">
            <a:alphaModFix/>
          </a:blip>
          <a:stretch>
            <a:fillRect/>
          </a:stretch>
        </p:blipFill>
        <p:spPr>
          <a:xfrm>
            <a:off x="152400" y="2357761"/>
            <a:ext cx="8839201" cy="378405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24"/>
          <p:cNvPicPr preferRelativeResize="0"/>
          <p:nvPr/>
        </p:nvPicPr>
        <p:blipFill>
          <a:blip r:embed="rId3">
            <a:alphaModFix/>
          </a:blip>
          <a:stretch>
            <a:fillRect/>
          </a:stretch>
        </p:blipFill>
        <p:spPr>
          <a:xfrm>
            <a:off x="152400" y="2399150"/>
            <a:ext cx="8839201" cy="3488834"/>
          </a:xfrm>
          <a:prstGeom prst="rect">
            <a:avLst/>
          </a:prstGeom>
          <a:noFill/>
          <a:ln>
            <a:noFill/>
          </a:ln>
        </p:spPr>
      </p:pic>
      <p:sp>
        <p:nvSpPr>
          <p:cNvPr id="230" name="Google Shape;230;p24"/>
          <p:cNvSpPr txBox="1">
            <a:spLocks noGrp="1"/>
          </p:cNvSpPr>
          <p:nvPr>
            <p:ph type="title"/>
          </p:nvPr>
        </p:nvSpPr>
        <p:spPr>
          <a:xfrm>
            <a:off x="457200" y="1268761"/>
            <a:ext cx="8229600" cy="9366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nl-NL"/>
              <a:t>Example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5"/>
          <p:cNvSpPr txBox="1">
            <a:spLocks noGrp="1"/>
          </p:cNvSpPr>
          <p:nvPr>
            <p:ph type="title"/>
          </p:nvPr>
        </p:nvSpPr>
        <p:spPr>
          <a:xfrm>
            <a:off x="161800" y="1284301"/>
            <a:ext cx="8229600" cy="833100"/>
          </a:xfrm>
          <a:prstGeom prst="rect">
            <a:avLst/>
          </a:prstGeom>
          <a:noFill/>
          <a:ln>
            <a:noFill/>
          </a:ln>
        </p:spPr>
        <p:txBody>
          <a:bodyPr spcFirstLastPara="1" wrap="square" lIns="91425" tIns="45700" rIns="91425" bIns="45700" anchor="ctr" anchorCtr="0">
            <a:noAutofit/>
          </a:bodyPr>
          <a:lstStyle/>
          <a:p>
            <a:pPr marL="358775" lvl="0" indent="-358775" algn="l" rtl="0">
              <a:spcBef>
                <a:spcPts val="0"/>
              </a:spcBef>
              <a:spcAft>
                <a:spcPts val="0"/>
              </a:spcAft>
              <a:buNone/>
            </a:pPr>
            <a:r>
              <a:rPr lang="nl-NL" sz="2400"/>
              <a:t>List of patterns and examples of types of generic public services and beneficiaries</a:t>
            </a:r>
            <a:endParaRPr sz="2400"/>
          </a:p>
        </p:txBody>
      </p:sp>
      <p:graphicFrame>
        <p:nvGraphicFramePr>
          <p:cNvPr id="236" name="Google Shape;236;p25"/>
          <p:cNvGraphicFramePr/>
          <p:nvPr/>
        </p:nvGraphicFramePr>
        <p:xfrm>
          <a:off x="161788" y="2363650"/>
          <a:ext cx="3000000" cy="3000000"/>
        </p:xfrm>
        <a:graphic>
          <a:graphicData uri="http://schemas.openxmlformats.org/drawingml/2006/table">
            <a:tbl>
              <a:tblPr>
                <a:noFill/>
                <a:tableStyleId>{6D0EC6C9-161C-4D35-BB0F-712102A0D3F2}</a:tableStyleId>
              </a:tblPr>
              <a:tblGrid>
                <a:gridCol w="19555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nl-NL" sz="1000">
                          <a:latin typeface="Verdana"/>
                          <a:ea typeface="Verdana"/>
                          <a:cs typeface="Verdana"/>
                          <a:sym typeface="Verdana"/>
                        </a:rPr>
                        <a:t>Patterns (11)</a:t>
                      </a:r>
                      <a:endParaRPr sz="1000">
                        <a:latin typeface="Verdana"/>
                        <a:ea typeface="Verdana"/>
                        <a:cs typeface="Verdana"/>
                        <a:sym typeface="Verdana"/>
                      </a:endParaRPr>
                    </a:p>
                  </a:txBody>
                  <a:tcPr marL="28575" marR="2857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D966"/>
                    </a:solidFill>
                  </a:tcPr>
                </a:tc>
                <a:extLst>
                  <a:ext uri="{0D108BD9-81ED-4DB2-BD59-A6C34878D82A}">
                    <a16:rowId xmlns:a16="http://schemas.microsoft.com/office/drawing/2014/main" val="10000"/>
                  </a:ext>
                </a:extLst>
              </a:tr>
              <a:tr h="0">
                <a:tc>
                  <a:txBody>
                    <a:bodyPr/>
                    <a:lstStyle/>
                    <a:p>
                      <a:pPr marL="0" lvl="0" indent="0" algn="l" rtl="0">
                        <a:lnSpc>
                          <a:spcPct val="115000"/>
                        </a:lnSpc>
                        <a:spcBef>
                          <a:spcPts val="0"/>
                        </a:spcBef>
                        <a:spcAft>
                          <a:spcPts val="0"/>
                        </a:spcAft>
                        <a:buNone/>
                      </a:pPr>
                      <a:r>
                        <a:rPr lang="nl-NL" sz="900">
                          <a:latin typeface="Verdana"/>
                          <a:ea typeface="Verdana"/>
                          <a:cs typeface="Verdana"/>
                          <a:sym typeface="Verdana"/>
                        </a:rPr>
                        <a:t>Certification service</a:t>
                      </a:r>
                      <a:endParaRPr sz="900">
                        <a:latin typeface="Verdana"/>
                        <a:ea typeface="Verdana"/>
                        <a:cs typeface="Verdana"/>
                        <a:sym typeface="Verdana"/>
                      </a:endParaRPr>
                    </a:p>
                  </a:txBody>
                  <a:tcPr marL="28575" marR="2857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extLst>
                  <a:ext uri="{0D108BD9-81ED-4DB2-BD59-A6C34878D82A}">
                    <a16:rowId xmlns:a16="http://schemas.microsoft.com/office/drawing/2014/main" val="10001"/>
                  </a:ext>
                </a:extLst>
              </a:tr>
              <a:tr h="0">
                <a:tc>
                  <a:txBody>
                    <a:bodyPr/>
                    <a:lstStyle/>
                    <a:p>
                      <a:pPr marL="0" lvl="0" indent="0" algn="l" rtl="0">
                        <a:lnSpc>
                          <a:spcPct val="115000"/>
                        </a:lnSpc>
                        <a:spcBef>
                          <a:spcPts val="0"/>
                        </a:spcBef>
                        <a:spcAft>
                          <a:spcPts val="0"/>
                        </a:spcAft>
                        <a:buNone/>
                      </a:pPr>
                      <a:r>
                        <a:rPr lang="nl-NL" sz="900">
                          <a:latin typeface="Verdana"/>
                          <a:ea typeface="Verdana"/>
                          <a:cs typeface="Verdana"/>
                          <a:sym typeface="Verdana"/>
                        </a:rPr>
                        <a:t>Information &amp; advice service</a:t>
                      </a:r>
                      <a:endParaRPr sz="900">
                        <a:latin typeface="Verdana"/>
                        <a:ea typeface="Verdana"/>
                        <a:cs typeface="Verdana"/>
                        <a:sym typeface="Verdana"/>
                      </a:endParaRPr>
                    </a:p>
                  </a:txBody>
                  <a:tcPr marL="28575" marR="2857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extLst>
                  <a:ext uri="{0D108BD9-81ED-4DB2-BD59-A6C34878D82A}">
                    <a16:rowId xmlns:a16="http://schemas.microsoft.com/office/drawing/2014/main" val="10002"/>
                  </a:ext>
                </a:extLst>
              </a:tr>
              <a:tr h="0">
                <a:tc>
                  <a:txBody>
                    <a:bodyPr/>
                    <a:lstStyle/>
                    <a:p>
                      <a:pPr marL="0" lvl="0" indent="0" algn="l" rtl="0">
                        <a:lnSpc>
                          <a:spcPct val="115000"/>
                        </a:lnSpc>
                        <a:spcBef>
                          <a:spcPts val="0"/>
                        </a:spcBef>
                        <a:spcAft>
                          <a:spcPts val="0"/>
                        </a:spcAft>
                        <a:buNone/>
                      </a:pPr>
                      <a:r>
                        <a:rPr lang="nl-NL" sz="900">
                          <a:latin typeface="Verdana"/>
                          <a:ea typeface="Verdana"/>
                          <a:cs typeface="Verdana"/>
                          <a:sym typeface="Verdana"/>
                        </a:rPr>
                        <a:t>Financing service</a:t>
                      </a:r>
                      <a:endParaRPr sz="900">
                        <a:latin typeface="Verdana"/>
                        <a:ea typeface="Verdana"/>
                        <a:cs typeface="Verdana"/>
                        <a:sym typeface="Verdana"/>
                      </a:endParaRPr>
                    </a:p>
                  </a:txBody>
                  <a:tcPr marL="28575" marR="2857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extLst>
                  <a:ext uri="{0D108BD9-81ED-4DB2-BD59-A6C34878D82A}">
                    <a16:rowId xmlns:a16="http://schemas.microsoft.com/office/drawing/2014/main" val="10003"/>
                  </a:ext>
                </a:extLst>
              </a:tr>
              <a:tr h="0">
                <a:tc>
                  <a:txBody>
                    <a:bodyPr/>
                    <a:lstStyle/>
                    <a:p>
                      <a:pPr marL="0" lvl="0" indent="0" algn="l" rtl="0">
                        <a:lnSpc>
                          <a:spcPct val="115000"/>
                        </a:lnSpc>
                        <a:spcBef>
                          <a:spcPts val="0"/>
                        </a:spcBef>
                        <a:spcAft>
                          <a:spcPts val="0"/>
                        </a:spcAft>
                        <a:buNone/>
                      </a:pPr>
                      <a:r>
                        <a:rPr lang="nl-NL" sz="900">
                          <a:latin typeface="Verdana"/>
                          <a:ea typeface="Verdana"/>
                          <a:cs typeface="Verdana"/>
                          <a:sym typeface="Verdana"/>
                        </a:rPr>
                        <a:t>Framework service</a:t>
                      </a:r>
                      <a:endParaRPr sz="900">
                        <a:latin typeface="Verdana"/>
                        <a:ea typeface="Verdana"/>
                        <a:cs typeface="Verdana"/>
                        <a:sym typeface="Verdana"/>
                      </a:endParaRPr>
                    </a:p>
                  </a:txBody>
                  <a:tcPr marL="28575" marR="2857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extLst>
                  <a:ext uri="{0D108BD9-81ED-4DB2-BD59-A6C34878D82A}">
                    <a16:rowId xmlns:a16="http://schemas.microsoft.com/office/drawing/2014/main" val="10004"/>
                  </a:ext>
                </a:extLst>
              </a:tr>
              <a:tr h="0">
                <a:tc>
                  <a:txBody>
                    <a:bodyPr/>
                    <a:lstStyle/>
                    <a:p>
                      <a:pPr marL="0" lvl="0" indent="0" algn="l" rtl="0">
                        <a:lnSpc>
                          <a:spcPct val="115000"/>
                        </a:lnSpc>
                        <a:spcBef>
                          <a:spcPts val="0"/>
                        </a:spcBef>
                        <a:spcAft>
                          <a:spcPts val="0"/>
                        </a:spcAft>
                        <a:buNone/>
                      </a:pPr>
                      <a:r>
                        <a:rPr lang="nl-NL" sz="900">
                          <a:latin typeface="Verdana"/>
                          <a:ea typeface="Verdana"/>
                          <a:cs typeface="Verdana"/>
                          <a:sym typeface="Verdana"/>
                        </a:rPr>
                        <a:t>Registration service</a:t>
                      </a:r>
                      <a:endParaRPr sz="900">
                        <a:latin typeface="Verdana"/>
                        <a:ea typeface="Verdana"/>
                        <a:cs typeface="Verdana"/>
                        <a:sym typeface="Verdana"/>
                      </a:endParaRPr>
                    </a:p>
                  </a:txBody>
                  <a:tcPr marL="28575" marR="2857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extLst>
                  <a:ext uri="{0D108BD9-81ED-4DB2-BD59-A6C34878D82A}">
                    <a16:rowId xmlns:a16="http://schemas.microsoft.com/office/drawing/2014/main" val="10005"/>
                  </a:ext>
                </a:extLst>
              </a:tr>
              <a:tr h="0">
                <a:tc>
                  <a:txBody>
                    <a:bodyPr/>
                    <a:lstStyle/>
                    <a:p>
                      <a:pPr marL="0" lvl="0" indent="0" algn="l" rtl="0">
                        <a:lnSpc>
                          <a:spcPct val="115000"/>
                        </a:lnSpc>
                        <a:spcBef>
                          <a:spcPts val="0"/>
                        </a:spcBef>
                        <a:spcAft>
                          <a:spcPts val="0"/>
                        </a:spcAft>
                        <a:buNone/>
                      </a:pPr>
                      <a:r>
                        <a:rPr lang="nl-NL" sz="900">
                          <a:latin typeface="Verdana"/>
                          <a:ea typeface="Verdana"/>
                          <a:cs typeface="Verdana"/>
                          <a:sym typeface="Verdana"/>
                        </a:rPr>
                        <a:t>Control &amp; monitoring service</a:t>
                      </a:r>
                      <a:endParaRPr sz="900">
                        <a:latin typeface="Verdana"/>
                        <a:ea typeface="Verdana"/>
                        <a:cs typeface="Verdana"/>
                        <a:sym typeface="Verdana"/>
                      </a:endParaRPr>
                    </a:p>
                  </a:txBody>
                  <a:tcPr marL="28575" marR="2857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extLst>
                  <a:ext uri="{0D108BD9-81ED-4DB2-BD59-A6C34878D82A}">
                    <a16:rowId xmlns:a16="http://schemas.microsoft.com/office/drawing/2014/main" val="10006"/>
                  </a:ext>
                </a:extLst>
              </a:tr>
              <a:tr h="0">
                <a:tc>
                  <a:txBody>
                    <a:bodyPr/>
                    <a:lstStyle/>
                    <a:p>
                      <a:pPr marL="0" lvl="0" indent="0" algn="l" rtl="0">
                        <a:lnSpc>
                          <a:spcPct val="115000"/>
                        </a:lnSpc>
                        <a:spcBef>
                          <a:spcPts val="0"/>
                        </a:spcBef>
                        <a:spcAft>
                          <a:spcPts val="0"/>
                        </a:spcAft>
                        <a:buNone/>
                      </a:pPr>
                      <a:r>
                        <a:rPr lang="nl-NL" sz="900">
                          <a:latin typeface="Verdana"/>
                          <a:ea typeface="Verdana"/>
                          <a:cs typeface="Verdana"/>
                          <a:sym typeface="Verdana"/>
                        </a:rPr>
                        <a:t>Law enforcement service</a:t>
                      </a:r>
                      <a:endParaRPr sz="900">
                        <a:latin typeface="Verdana"/>
                        <a:ea typeface="Verdana"/>
                        <a:cs typeface="Verdana"/>
                        <a:sym typeface="Verdana"/>
                      </a:endParaRPr>
                    </a:p>
                  </a:txBody>
                  <a:tcPr marL="28575" marR="2857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extLst>
                  <a:ext uri="{0D108BD9-81ED-4DB2-BD59-A6C34878D82A}">
                    <a16:rowId xmlns:a16="http://schemas.microsoft.com/office/drawing/2014/main" val="10007"/>
                  </a:ext>
                </a:extLst>
              </a:tr>
              <a:tr h="0">
                <a:tc>
                  <a:txBody>
                    <a:bodyPr/>
                    <a:lstStyle/>
                    <a:p>
                      <a:pPr marL="0" lvl="0" indent="0" algn="l" rtl="0">
                        <a:lnSpc>
                          <a:spcPct val="115000"/>
                        </a:lnSpc>
                        <a:spcBef>
                          <a:spcPts val="0"/>
                        </a:spcBef>
                        <a:spcAft>
                          <a:spcPts val="0"/>
                        </a:spcAft>
                        <a:buNone/>
                      </a:pPr>
                      <a:r>
                        <a:rPr lang="nl-NL" sz="900">
                          <a:latin typeface="Verdana"/>
                          <a:ea typeface="Verdana"/>
                          <a:cs typeface="Verdana"/>
                          <a:sym typeface="Verdana"/>
                        </a:rPr>
                        <a:t>Executive service</a:t>
                      </a:r>
                      <a:endParaRPr sz="900">
                        <a:latin typeface="Verdana"/>
                        <a:ea typeface="Verdana"/>
                        <a:cs typeface="Verdana"/>
                        <a:sym typeface="Verdana"/>
                      </a:endParaRPr>
                    </a:p>
                  </a:txBody>
                  <a:tcPr marL="28575" marR="2857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extLst>
                  <a:ext uri="{0D108BD9-81ED-4DB2-BD59-A6C34878D82A}">
                    <a16:rowId xmlns:a16="http://schemas.microsoft.com/office/drawing/2014/main" val="10008"/>
                  </a:ext>
                </a:extLst>
              </a:tr>
              <a:tr h="0">
                <a:tc>
                  <a:txBody>
                    <a:bodyPr/>
                    <a:lstStyle/>
                    <a:p>
                      <a:pPr marL="0" lvl="0" indent="0" algn="l" rtl="0">
                        <a:lnSpc>
                          <a:spcPct val="115000"/>
                        </a:lnSpc>
                        <a:spcBef>
                          <a:spcPts val="0"/>
                        </a:spcBef>
                        <a:spcAft>
                          <a:spcPts val="0"/>
                        </a:spcAft>
                        <a:buNone/>
                      </a:pPr>
                      <a:r>
                        <a:rPr lang="nl-NL" sz="900">
                          <a:latin typeface="Verdana"/>
                          <a:ea typeface="Verdana"/>
                          <a:cs typeface="Verdana"/>
                          <a:sym typeface="Verdana"/>
                        </a:rPr>
                        <a:t>Feedback service</a:t>
                      </a:r>
                      <a:endParaRPr sz="900">
                        <a:latin typeface="Verdana"/>
                        <a:ea typeface="Verdana"/>
                        <a:cs typeface="Verdana"/>
                        <a:sym typeface="Verdana"/>
                      </a:endParaRPr>
                    </a:p>
                  </a:txBody>
                  <a:tcPr marL="28575" marR="2857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extLst>
                  <a:ext uri="{0D108BD9-81ED-4DB2-BD59-A6C34878D82A}">
                    <a16:rowId xmlns:a16="http://schemas.microsoft.com/office/drawing/2014/main" val="10009"/>
                  </a:ext>
                </a:extLst>
              </a:tr>
              <a:tr h="0">
                <a:tc>
                  <a:txBody>
                    <a:bodyPr/>
                    <a:lstStyle/>
                    <a:p>
                      <a:pPr marL="0" lvl="0" indent="0" algn="l" rtl="0">
                        <a:lnSpc>
                          <a:spcPct val="115000"/>
                        </a:lnSpc>
                        <a:spcBef>
                          <a:spcPts val="0"/>
                        </a:spcBef>
                        <a:spcAft>
                          <a:spcPts val="0"/>
                        </a:spcAft>
                        <a:buNone/>
                      </a:pPr>
                      <a:r>
                        <a:rPr lang="nl-NL" sz="900">
                          <a:latin typeface="Verdana"/>
                          <a:ea typeface="Verdana"/>
                          <a:cs typeface="Verdana"/>
                          <a:sym typeface="Verdana"/>
                        </a:rPr>
                        <a:t>Waste management service</a:t>
                      </a:r>
                      <a:endParaRPr sz="900">
                        <a:latin typeface="Verdana"/>
                        <a:ea typeface="Verdana"/>
                        <a:cs typeface="Verdana"/>
                        <a:sym typeface="Verdana"/>
                      </a:endParaRPr>
                    </a:p>
                  </a:txBody>
                  <a:tcPr marL="28575" marR="2857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extLst>
                  <a:ext uri="{0D108BD9-81ED-4DB2-BD59-A6C34878D82A}">
                    <a16:rowId xmlns:a16="http://schemas.microsoft.com/office/drawing/2014/main" val="10010"/>
                  </a:ext>
                </a:extLst>
              </a:tr>
              <a:tr h="0">
                <a:tc>
                  <a:txBody>
                    <a:bodyPr/>
                    <a:lstStyle/>
                    <a:p>
                      <a:pPr marL="0" lvl="0" indent="0" algn="l" rtl="0">
                        <a:lnSpc>
                          <a:spcPct val="115000"/>
                        </a:lnSpc>
                        <a:spcBef>
                          <a:spcPts val="0"/>
                        </a:spcBef>
                        <a:spcAft>
                          <a:spcPts val="0"/>
                        </a:spcAft>
                        <a:buNone/>
                      </a:pPr>
                      <a:r>
                        <a:rPr lang="nl-NL" sz="900">
                          <a:latin typeface="Verdana"/>
                          <a:ea typeface="Verdana"/>
                          <a:cs typeface="Verdana"/>
                          <a:sym typeface="Verdana"/>
                        </a:rPr>
                        <a:t>Taxation service</a:t>
                      </a:r>
                      <a:endParaRPr sz="900">
                        <a:latin typeface="Verdana"/>
                        <a:ea typeface="Verdana"/>
                        <a:cs typeface="Verdana"/>
                        <a:sym typeface="Verdana"/>
                      </a:endParaRPr>
                    </a:p>
                  </a:txBody>
                  <a:tcPr marL="28575" marR="2857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extLst>
                  <a:ext uri="{0D108BD9-81ED-4DB2-BD59-A6C34878D82A}">
                    <a16:rowId xmlns:a16="http://schemas.microsoft.com/office/drawing/2014/main" val="10011"/>
                  </a:ext>
                </a:extLst>
              </a:tr>
            </a:tbl>
          </a:graphicData>
        </a:graphic>
      </p:graphicFrame>
      <p:sp>
        <p:nvSpPr>
          <p:cNvPr id="237" name="Google Shape;237;p25"/>
          <p:cNvSpPr/>
          <p:nvPr/>
        </p:nvSpPr>
        <p:spPr>
          <a:xfrm rot="2700000">
            <a:off x="2248503" y="3382202"/>
            <a:ext cx="633002" cy="625790"/>
          </a:xfrm>
          <a:prstGeom prst="mathPlus">
            <a:avLst>
              <a:gd name="adj1" fmla="val 23520"/>
            </a:avLst>
          </a:prstGeom>
          <a:solidFill>
            <a:srgbClr val="23009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a:off x="4794338" y="4396000"/>
            <a:ext cx="633000" cy="532200"/>
          </a:xfrm>
          <a:prstGeom prst="mathEqual">
            <a:avLst>
              <a:gd name="adj1" fmla="val 23520"/>
              <a:gd name="adj2" fmla="val 11760"/>
            </a:avLst>
          </a:prstGeom>
          <a:solidFill>
            <a:srgbClr val="23009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39" name="Google Shape;239;p25"/>
          <p:cNvGraphicFramePr/>
          <p:nvPr/>
        </p:nvGraphicFramePr>
        <p:xfrm>
          <a:off x="5507125" y="2117350"/>
          <a:ext cx="3000000" cy="3000000"/>
        </p:xfrm>
        <a:graphic>
          <a:graphicData uri="http://schemas.openxmlformats.org/drawingml/2006/table">
            <a:tbl>
              <a:tblPr>
                <a:noFill/>
                <a:tableStyleId>{6D0EC6C9-161C-4D35-BB0F-712102A0D3F2}</a:tableStyleId>
              </a:tblPr>
              <a:tblGrid>
                <a:gridCol w="34637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nl-NL" sz="1000">
                          <a:solidFill>
                            <a:srgbClr val="FFFFFF"/>
                          </a:solidFill>
                          <a:latin typeface="Verdana"/>
                          <a:ea typeface="Verdana"/>
                          <a:cs typeface="Verdana"/>
                          <a:sym typeface="Verdana"/>
                        </a:rPr>
                        <a:t>Aggregated generic public services (approx. 300)</a:t>
                      </a:r>
                      <a:endParaRPr sz="1000">
                        <a:solidFill>
                          <a:srgbClr val="FFFFFF"/>
                        </a:solidFill>
                        <a:latin typeface="Verdana"/>
                        <a:ea typeface="Verdana"/>
                        <a:cs typeface="Verdana"/>
                        <a:sym typeface="Verdana"/>
                      </a:endParaRPr>
                    </a:p>
                  </a:txBody>
                  <a:tcPr marL="28575" marR="28575" marT="91425" marB="91425" anchor="ctr">
                    <a:lnL w="9525" cap="flat" cmpd="sng">
                      <a:solidFill>
                        <a:srgbClr val="EFEFEF"/>
                      </a:solidFill>
                      <a:prstDash val="solid"/>
                      <a:round/>
                      <a:headEnd type="none" w="sm" len="sm"/>
                      <a:tailEnd type="none" w="sm" len="sm"/>
                    </a:lnL>
                    <a:lnR w="19050"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666666"/>
                    </a:solidFill>
                  </a:tcPr>
                </a:tc>
                <a:extLst>
                  <a:ext uri="{0D108BD9-81ED-4DB2-BD59-A6C34878D82A}">
                    <a16:rowId xmlns:a16="http://schemas.microsoft.com/office/drawing/2014/main" val="10000"/>
                  </a:ext>
                </a:extLst>
              </a:tr>
              <a:tr h="0">
                <a:tc>
                  <a:txBody>
                    <a:bodyPr/>
                    <a:lstStyle/>
                    <a:p>
                      <a:pPr marL="0" lvl="0" indent="0" algn="l" rtl="0">
                        <a:lnSpc>
                          <a:spcPct val="115000"/>
                        </a:lnSpc>
                        <a:spcBef>
                          <a:spcPts val="0"/>
                        </a:spcBef>
                        <a:spcAft>
                          <a:spcPts val="0"/>
                        </a:spcAft>
                        <a:buNone/>
                      </a:pPr>
                      <a:r>
                        <a:rPr lang="nl-NL" sz="900">
                          <a:latin typeface="Verdana"/>
                          <a:ea typeface="Verdana"/>
                          <a:cs typeface="Verdana"/>
                          <a:sym typeface="Verdana"/>
                        </a:rPr>
                        <a:t>Business Education Certification service</a:t>
                      </a:r>
                      <a:endParaRPr sz="900">
                        <a:latin typeface="Verdana"/>
                        <a:ea typeface="Verdana"/>
                        <a:cs typeface="Verdana"/>
                        <a:sym typeface="Verdana"/>
                      </a:endParaRPr>
                    </a:p>
                  </a:txBody>
                  <a:tcPr marL="28575" marR="2857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01"/>
                  </a:ext>
                </a:extLst>
              </a:tr>
              <a:tr h="0">
                <a:tc>
                  <a:txBody>
                    <a:bodyPr/>
                    <a:lstStyle/>
                    <a:p>
                      <a:pPr marL="0" lvl="0" indent="0" algn="l" rtl="0">
                        <a:lnSpc>
                          <a:spcPct val="115000"/>
                        </a:lnSpc>
                        <a:spcBef>
                          <a:spcPts val="0"/>
                        </a:spcBef>
                        <a:spcAft>
                          <a:spcPts val="0"/>
                        </a:spcAft>
                        <a:buNone/>
                      </a:pPr>
                      <a:r>
                        <a:rPr lang="nl-NL" sz="900">
                          <a:latin typeface="Verdana"/>
                          <a:ea typeface="Verdana"/>
                          <a:cs typeface="Verdana"/>
                          <a:sym typeface="Verdana"/>
                        </a:rPr>
                        <a:t>Business Education Information &amp; advice service</a:t>
                      </a:r>
                      <a:endParaRPr sz="900">
                        <a:latin typeface="Verdana"/>
                        <a:ea typeface="Verdana"/>
                        <a:cs typeface="Verdana"/>
                        <a:sym typeface="Verdana"/>
                      </a:endParaRPr>
                    </a:p>
                  </a:txBody>
                  <a:tcPr marL="28575" marR="2857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02"/>
                  </a:ext>
                </a:extLst>
              </a:tr>
              <a:tr h="0">
                <a:tc>
                  <a:txBody>
                    <a:bodyPr/>
                    <a:lstStyle/>
                    <a:p>
                      <a:pPr marL="0" lvl="0" indent="0" algn="l" rtl="0">
                        <a:lnSpc>
                          <a:spcPct val="115000"/>
                        </a:lnSpc>
                        <a:spcBef>
                          <a:spcPts val="0"/>
                        </a:spcBef>
                        <a:spcAft>
                          <a:spcPts val="0"/>
                        </a:spcAft>
                        <a:buNone/>
                      </a:pPr>
                      <a:r>
                        <a:rPr lang="nl-NL" sz="900">
                          <a:solidFill>
                            <a:schemeClr val="dk1"/>
                          </a:solidFill>
                          <a:latin typeface="Verdana"/>
                          <a:ea typeface="Verdana"/>
                          <a:cs typeface="Verdana"/>
                          <a:sym typeface="Verdana"/>
                        </a:rPr>
                        <a:t>Business </a:t>
                      </a:r>
                      <a:r>
                        <a:rPr lang="nl-NL" sz="900">
                          <a:latin typeface="Verdana"/>
                          <a:ea typeface="Verdana"/>
                          <a:cs typeface="Verdana"/>
                          <a:sym typeface="Verdana"/>
                        </a:rPr>
                        <a:t>Education financing service</a:t>
                      </a:r>
                      <a:endParaRPr sz="900">
                        <a:latin typeface="Verdana"/>
                        <a:ea typeface="Verdana"/>
                        <a:cs typeface="Verdana"/>
                        <a:sym typeface="Verdana"/>
                      </a:endParaRPr>
                    </a:p>
                  </a:txBody>
                  <a:tcPr marL="28575" marR="2857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03"/>
                  </a:ext>
                </a:extLst>
              </a:tr>
              <a:tr h="0">
                <a:tc>
                  <a:txBody>
                    <a:bodyPr/>
                    <a:lstStyle/>
                    <a:p>
                      <a:pPr marL="0" lvl="0" indent="0" algn="l" rtl="0">
                        <a:lnSpc>
                          <a:spcPct val="115000"/>
                        </a:lnSpc>
                        <a:spcBef>
                          <a:spcPts val="0"/>
                        </a:spcBef>
                        <a:spcAft>
                          <a:spcPts val="0"/>
                        </a:spcAft>
                        <a:buNone/>
                      </a:pPr>
                      <a:r>
                        <a:rPr lang="nl-NL" sz="900">
                          <a:latin typeface="Verdana"/>
                          <a:ea typeface="Verdana"/>
                          <a:cs typeface="Verdana"/>
                          <a:sym typeface="Verdana"/>
                        </a:rPr>
                        <a:t>....</a:t>
                      </a:r>
                      <a:endParaRPr sz="900">
                        <a:latin typeface="Verdana"/>
                        <a:ea typeface="Verdana"/>
                        <a:cs typeface="Verdana"/>
                        <a:sym typeface="Verdana"/>
                      </a:endParaRPr>
                    </a:p>
                  </a:txBody>
                  <a:tcPr marL="28575" marR="2857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04"/>
                  </a:ext>
                </a:extLst>
              </a:tr>
              <a:tr h="0">
                <a:tc>
                  <a:txBody>
                    <a:bodyPr/>
                    <a:lstStyle/>
                    <a:p>
                      <a:pPr marL="0" lvl="0" indent="0" algn="l" rtl="0">
                        <a:lnSpc>
                          <a:spcPct val="115000"/>
                        </a:lnSpc>
                        <a:spcBef>
                          <a:spcPts val="0"/>
                        </a:spcBef>
                        <a:spcAft>
                          <a:spcPts val="0"/>
                        </a:spcAft>
                        <a:buNone/>
                      </a:pPr>
                      <a:r>
                        <a:rPr lang="nl-NL" sz="900">
                          <a:solidFill>
                            <a:schemeClr val="dk1"/>
                          </a:solidFill>
                          <a:latin typeface="Verdana"/>
                          <a:ea typeface="Verdana"/>
                          <a:cs typeface="Verdana"/>
                          <a:sym typeface="Verdana"/>
                        </a:rPr>
                        <a:t>Government Education </a:t>
                      </a:r>
                      <a:r>
                        <a:rPr lang="nl-NL" sz="900">
                          <a:latin typeface="Verdana"/>
                          <a:ea typeface="Verdana"/>
                          <a:cs typeface="Verdana"/>
                          <a:sym typeface="Verdana"/>
                        </a:rPr>
                        <a:t>Certification service</a:t>
                      </a:r>
                      <a:endParaRPr sz="900">
                        <a:latin typeface="Verdana"/>
                        <a:ea typeface="Verdana"/>
                        <a:cs typeface="Verdana"/>
                        <a:sym typeface="Verdana"/>
                      </a:endParaRPr>
                    </a:p>
                  </a:txBody>
                  <a:tcPr marL="28575" marR="2857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05"/>
                  </a:ext>
                </a:extLst>
              </a:tr>
              <a:tr h="0">
                <a:tc>
                  <a:txBody>
                    <a:bodyPr/>
                    <a:lstStyle/>
                    <a:p>
                      <a:pPr marL="0" lvl="0" indent="0" algn="l" rtl="0">
                        <a:lnSpc>
                          <a:spcPct val="115000"/>
                        </a:lnSpc>
                        <a:spcBef>
                          <a:spcPts val="0"/>
                        </a:spcBef>
                        <a:spcAft>
                          <a:spcPts val="0"/>
                        </a:spcAft>
                        <a:buNone/>
                      </a:pPr>
                      <a:r>
                        <a:rPr lang="nl-NL" sz="900">
                          <a:solidFill>
                            <a:schemeClr val="dk1"/>
                          </a:solidFill>
                          <a:latin typeface="Verdana"/>
                          <a:ea typeface="Verdana"/>
                          <a:cs typeface="Verdana"/>
                          <a:sym typeface="Verdana"/>
                        </a:rPr>
                        <a:t>Government Education </a:t>
                      </a:r>
                      <a:r>
                        <a:rPr lang="nl-NL" sz="900">
                          <a:latin typeface="Verdana"/>
                          <a:ea typeface="Verdana"/>
                          <a:cs typeface="Verdana"/>
                          <a:sym typeface="Verdana"/>
                        </a:rPr>
                        <a:t>Information &amp; advice service</a:t>
                      </a:r>
                      <a:endParaRPr sz="900">
                        <a:latin typeface="Verdana"/>
                        <a:ea typeface="Verdana"/>
                        <a:cs typeface="Verdana"/>
                        <a:sym typeface="Verdana"/>
                      </a:endParaRPr>
                    </a:p>
                  </a:txBody>
                  <a:tcPr marL="28575" marR="2857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06"/>
                  </a:ext>
                </a:extLst>
              </a:tr>
              <a:tr h="0">
                <a:tc>
                  <a:txBody>
                    <a:bodyPr/>
                    <a:lstStyle/>
                    <a:p>
                      <a:pPr marL="0" lvl="0" indent="0" algn="l" rtl="0">
                        <a:lnSpc>
                          <a:spcPct val="115000"/>
                        </a:lnSpc>
                        <a:spcBef>
                          <a:spcPts val="0"/>
                        </a:spcBef>
                        <a:spcAft>
                          <a:spcPts val="0"/>
                        </a:spcAft>
                        <a:buNone/>
                      </a:pPr>
                      <a:r>
                        <a:rPr lang="nl-NL" sz="900">
                          <a:solidFill>
                            <a:schemeClr val="dk1"/>
                          </a:solidFill>
                          <a:latin typeface="Verdana"/>
                          <a:ea typeface="Verdana"/>
                          <a:cs typeface="Verdana"/>
                          <a:sym typeface="Verdana"/>
                        </a:rPr>
                        <a:t>Government Education </a:t>
                      </a:r>
                      <a:r>
                        <a:rPr lang="nl-NL" sz="900">
                          <a:latin typeface="Verdana"/>
                          <a:ea typeface="Verdana"/>
                          <a:cs typeface="Verdana"/>
                          <a:sym typeface="Verdana"/>
                        </a:rPr>
                        <a:t>Financing service</a:t>
                      </a:r>
                      <a:endParaRPr sz="900">
                        <a:latin typeface="Verdana"/>
                        <a:ea typeface="Verdana"/>
                        <a:cs typeface="Verdana"/>
                        <a:sym typeface="Verdana"/>
                      </a:endParaRPr>
                    </a:p>
                  </a:txBody>
                  <a:tcPr marL="28575" marR="2857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07"/>
                  </a:ext>
                </a:extLst>
              </a:tr>
              <a:tr h="0">
                <a:tc>
                  <a:txBody>
                    <a:bodyPr/>
                    <a:lstStyle/>
                    <a:p>
                      <a:pPr marL="0" lvl="0" indent="0" algn="l" rtl="0">
                        <a:lnSpc>
                          <a:spcPct val="115000"/>
                        </a:lnSpc>
                        <a:spcBef>
                          <a:spcPts val="0"/>
                        </a:spcBef>
                        <a:spcAft>
                          <a:spcPts val="0"/>
                        </a:spcAft>
                        <a:buNone/>
                      </a:pPr>
                      <a:r>
                        <a:rPr lang="nl-NL" sz="900">
                          <a:latin typeface="Verdana"/>
                          <a:ea typeface="Verdana"/>
                          <a:cs typeface="Verdana"/>
                          <a:sym typeface="Verdana"/>
                        </a:rPr>
                        <a:t>....</a:t>
                      </a:r>
                      <a:endParaRPr sz="900">
                        <a:latin typeface="Verdana"/>
                        <a:ea typeface="Verdana"/>
                        <a:cs typeface="Verdana"/>
                        <a:sym typeface="Verdana"/>
                      </a:endParaRPr>
                    </a:p>
                  </a:txBody>
                  <a:tcPr marL="28575" marR="2857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08"/>
                  </a:ext>
                </a:extLst>
              </a:tr>
              <a:tr h="0">
                <a:tc>
                  <a:txBody>
                    <a:bodyPr/>
                    <a:lstStyle/>
                    <a:p>
                      <a:pPr marL="0" lvl="0" indent="0" algn="l" rtl="0">
                        <a:lnSpc>
                          <a:spcPct val="115000"/>
                        </a:lnSpc>
                        <a:spcBef>
                          <a:spcPts val="0"/>
                        </a:spcBef>
                        <a:spcAft>
                          <a:spcPts val="0"/>
                        </a:spcAft>
                        <a:buNone/>
                      </a:pPr>
                      <a:r>
                        <a:rPr lang="nl-NL" sz="900">
                          <a:solidFill>
                            <a:schemeClr val="dk1"/>
                          </a:solidFill>
                          <a:latin typeface="Verdana"/>
                          <a:ea typeface="Verdana"/>
                          <a:cs typeface="Verdana"/>
                          <a:sym typeface="Verdana"/>
                        </a:rPr>
                        <a:t>Person Education </a:t>
                      </a:r>
                      <a:r>
                        <a:rPr lang="nl-NL" sz="900">
                          <a:latin typeface="Verdana"/>
                          <a:ea typeface="Verdana"/>
                          <a:cs typeface="Verdana"/>
                          <a:sym typeface="Verdana"/>
                        </a:rPr>
                        <a:t>Certification service</a:t>
                      </a:r>
                      <a:endParaRPr sz="900">
                        <a:latin typeface="Verdana"/>
                        <a:ea typeface="Verdana"/>
                        <a:cs typeface="Verdana"/>
                        <a:sym typeface="Verdana"/>
                      </a:endParaRPr>
                    </a:p>
                  </a:txBody>
                  <a:tcPr marL="28575" marR="2857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09"/>
                  </a:ext>
                </a:extLst>
              </a:tr>
              <a:tr h="0">
                <a:tc>
                  <a:txBody>
                    <a:bodyPr/>
                    <a:lstStyle/>
                    <a:p>
                      <a:pPr marL="0" lvl="0" indent="0" algn="l" rtl="0">
                        <a:lnSpc>
                          <a:spcPct val="115000"/>
                        </a:lnSpc>
                        <a:spcBef>
                          <a:spcPts val="0"/>
                        </a:spcBef>
                        <a:spcAft>
                          <a:spcPts val="0"/>
                        </a:spcAft>
                        <a:buNone/>
                      </a:pPr>
                      <a:r>
                        <a:rPr lang="nl-NL" sz="900">
                          <a:solidFill>
                            <a:schemeClr val="dk1"/>
                          </a:solidFill>
                          <a:latin typeface="Verdana"/>
                          <a:ea typeface="Verdana"/>
                          <a:cs typeface="Verdana"/>
                          <a:sym typeface="Verdana"/>
                        </a:rPr>
                        <a:t>Person Education </a:t>
                      </a:r>
                      <a:r>
                        <a:rPr lang="nl-NL" sz="900">
                          <a:latin typeface="Verdana"/>
                          <a:ea typeface="Verdana"/>
                          <a:cs typeface="Verdana"/>
                          <a:sym typeface="Verdana"/>
                        </a:rPr>
                        <a:t>Information &amp; advice service</a:t>
                      </a:r>
                      <a:endParaRPr sz="900">
                        <a:latin typeface="Verdana"/>
                        <a:ea typeface="Verdana"/>
                        <a:cs typeface="Verdana"/>
                        <a:sym typeface="Verdana"/>
                      </a:endParaRPr>
                    </a:p>
                  </a:txBody>
                  <a:tcPr marL="28575" marR="2857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10"/>
                  </a:ext>
                </a:extLst>
              </a:tr>
              <a:tr h="0">
                <a:tc>
                  <a:txBody>
                    <a:bodyPr/>
                    <a:lstStyle/>
                    <a:p>
                      <a:pPr marL="0" lvl="0" indent="0" algn="l" rtl="0">
                        <a:lnSpc>
                          <a:spcPct val="115000"/>
                        </a:lnSpc>
                        <a:spcBef>
                          <a:spcPts val="0"/>
                        </a:spcBef>
                        <a:spcAft>
                          <a:spcPts val="0"/>
                        </a:spcAft>
                        <a:buNone/>
                      </a:pPr>
                      <a:r>
                        <a:rPr lang="nl-NL" sz="900">
                          <a:solidFill>
                            <a:schemeClr val="dk1"/>
                          </a:solidFill>
                          <a:latin typeface="Verdana"/>
                          <a:ea typeface="Verdana"/>
                          <a:cs typeface="Verdana"/>
                          <a:sym typeface="Verdana"/>
                        </a:rPr>
                        <a:t>Person Education </a:t>
                      </a:r>
                      <a:r>
                        <a:rPr lang="nl-NL" sz="900">
                          <a:latin typeface="Verdana"/>
                          <a:ea typeface="Verdana"/>
                          <a:cs typeface="Verdana"/>
                          <a:sym typeface="Verdana"/>
                        </a:rPr>
                        <a:t>Financing service</a:t>
                      </a:r>
                      <a:endParaRPr sz="900">
                        <a:latin typeface="Verdana"/>
                        <a:ea typeface="Verdana"/>
                        <a:cs typeface="Verdana"/>
                        <a:sym typeface="Verdana"/>
                      </a:endParaRPr>
                    </a:p>
                  </a:txBody>
                  <a:tcPr marL="28575" marR="2857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11"/>
                  </a:ext>
                </a:extLst>
              </a:tr>
              <a:tr h="0">
                <a:tc>
                  <a:txBody>
                    <a:bodyPr/>
                    <a:lstStyle/>
                    <a:p>
                      <a:pPr marL="0" lvl="0" indent="0" algn="l" rtl="0">
                        <a:lnSpc>
                          <a:spcPct val="115000"/>
                        </a:lnSpc>
                        <a:spcBef>
                          <a:spcPts val="0"/>
                        </a:spcBef>
                        <a:spcAft>
                          <a:spcPts val="0"/>
                        </a:spcAft>
                        <a:buNone/>
                      </a:pPr>
                      <a:r>
                        <a:rPr lang="nl-NL" sz="900">
                          <a:latin typeface="Verdana"/>
                          <a:ea typeface="Verdana"/>
                          <a:cs typeface="Verdana"/>
                          <a:sym typeface="Verdana"/>
                        </a:rPr>
                        <a:t>....</a:t>
                      </a:r>
                      <a:endParaRPr sz="900">
                        <a:latin typeface="Verdana"/>
                        <a:ea typeface="Verdana"/>
                        <a:cs typeface="Verdana"/>
                        <a:sym typeface="Verdana"/>
                      </a:endParaRPr>
                    </a:p>
                  </a:txBody>
                  <a:tcPr marL="28575" marR="2857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12"/>
                  </a:ext>
                </a:extLst>
              </a:tr>
            </a:tbl>
          </a:graphicData>
        </a:graphic>
      </p:graphicFrame>
      <p:graphicFrame>
        <p:nvGraphicFramePr>
          <p:cNvPr id="240" name="Google Shape;240;p25"/>
          <p:cNvGraphicFramePr/>
          <p:nvPr/>
        </p:nvGraphicFramePr>
        <p:xfrm>
          <a:off x="3012650" y="2717950"/>
          <a:ext cx="3000000" cy="3000000"/>
        </p:xfrm>
        <a:graphic>
          <a:graphicData uri="http://schemas.openxmlformats.org/drawingml/2006/table">
            <a:tbl>
              <a:tblPr>
                <a:noFill/>
                <a:tableStyleId>{6D0EC6C9-161C-4D35-BB0F-712102A0D3F2}</a:tableStyleId>
              </a:tblPr>
              <a:tblGrid>
                <a:gridCol w="170190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nl-NL" sz="1000">
                          <a:latin typeface="Verdana"/>
                          <a:ea typeface="Verdana"/>
                          <a:cs typeface="Verdana"/>
                          <a:sym typeface="Verdana"/>
                        </a:rPr>
                        <a:t>Generic public service types (30)</a:t>
                      </a:r>
                      <a:endParaRPr sz="1000">
                        <a:latin typeface="Verdana"/>
                        <a:ea typeface="Verdana"/>
                        <a:cs typeface="Verdana"/>
                        <a:sym typeface="Verdana"/>
                      </a:endParaRPr>
                    </a:p>
                  </a:txBody>
                  <a:tcPr marL="28575" marR="28575" marT="91425" marB="91425" anchor="ctr">
                    <a:lnL w="9525"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6B26B"/>
                    </a:solidFill>
                  </a:tcPr>
                </a:tc>
                <a:extLst>
                  <a:ext uri="{0D108BD9-81ED-4DB2-BD59-A6C34878D82A}">
                    <a16:rowId xmlns:a16="http://schemas.microsoft.com/office/drawing/2014/main" val="10000"/>
                  </a:ext>
                </a:extLst>
              </a:tr>
              <a:tr h="0">
                <a:tc>
                  <a:txBody>
                    <a:bodyPr/>
                    <a:lstStyle/>
                    <a:p>
                      <a:pPr marL="0" lvl="0" indent="0" algn="l" rtl="0">
                        <a:lnSpc>
                          <a:spcPct val="115000"/>
                        </a:lnSpc>
                        <a:spcBef>
                          <a:spcPts val="0"/>
                        </a:spcBef>
                        <a:spcAft>
                          <a:spcPts val="0"/>
                        </a:spcAft>
                        <a:buNone/>
                      </a:pPr>
                      <a:r>
                        <a:rPr lang="nl-NL" sz="900">
                          <a:latin typeface="Verdana"/>
                          <a:ea typeface="Verdana"/>
                          <a:cs typeface="Verdana"/>
                          <a:sym typeface="Verdana"/>
                        </a:rPr>
                        <a:t>....</a:t>
                      </a:r>
                      <a:endParaRPr sz="900">
                        <a:latin typeface="Verdana"/>
                        <a:ea typeface="Verdana"/>
                        <a:cs typeface="Verdana"/>
                        <a:sym typeface="Verdana"/>
                      </a:endParaRPr>
                    </a:p>
                  </a:txBody>
                  <a:tcPr marL="28575" marR="2857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extLst>
                  <a:ext uri="{0D108BD9-81ED-4DB2-BD59-A6C34878D82A}">
                    <a16:rowId xmlns:a16="http://schemas.microsoft.com/office/drawing/2014/main" val="10001"/>
                  </a:ext>
                </a:extLst>
              </a:tr>
              <a:tr h="0">
                <a:tc>
                  <a:txBody>
                    <a:bodyPr/>
                    <a:lstStyle/>
                    <a:p>
                      <a:pPr marL="0" lvl="0" indent="0" algn="l" rtl="0">
                        <a:lnSpc>
                          <a:spcPct val="115000"/>
                        </a:lnSpc>
                        <a:spcBef>
                          <a:spcPts val="0"/>
                        </a:spcBef>
                        <a:spcAft>
                          <a:spcPts val="0"/>
                        </a:spcAft>
                        <a:buNone/>
                      </a:pPr>
                      <a:r>
                        <a:rPr lang="nl-NL" sz="900">
                          <a:latin typeface="Verdana"/>
                          <a:ea typeface="Verdana"/>
                          <a:cs typeface="Verdana"/>
                          <a:sym typeface="Verdana"/>
                        </a:rPr>
                        <a:t>Educational service</a:t>
                      </a:r>
                      <a:endParaRPr sz="900">
                        <a:latin typeface="Verdana"/>
                        <a:ea typeface="Verdana"/>
                        <a:cs typeface="Verdana"/>
                        <a:sym typeface="Verdana"/>
                      </a:endParaRPr>
                    </a:p>
                  </a:txBody>
                  <a:tcPr marL="28575" marR="2857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extLst>
                  <a:ext uri="{0D108BD9-81ED-4DB2-BD59-A6C34878D82A}">
                    <a16:rowId xmlns:a16="http://schemas.microsoft.com/office/drawing/2014/main" val="10002"/>
                  </a:ext>
                </a:extLst>
              </a:tr>
              <a:tr h="0">
                <a:tc>
                  <a:txBody>
                    <a:bodyPr/>
                    <a:lstStyle/>
                    <a:p>
                      <a:pPr marL="0" marR="0" lvl="0" indent="0" algn="l" rtl="0">
                        <a:lnSpc>
                          <a:spcPct val="115000"/>
                        </a:lnSpc>
                        <a:spcBef>
                          <a:spcPts val="0"/>
                        </a:spcBef>
                        <a:spcAft>
                          <a:spcPts val="0"/>
                        </a:spcAft>
                        <a:buNone/>
                      </a:pPr>
                      <a:r>
                        <a:rPr lang="nl-NL" sz="900">
                          <a:latin typeface="Verdana"/>
                          <a:ea typeface="Verdana"/>
                          <a:cs typeface="Verdana"/>
                          <a:sym typeface="Verdana"/>
                        </a:rPr>
                        <a:t>....</a:t>
                      </a:r>
                      <a:endParaRPr sz="900">
                        <a:latin typeface="Verdana"/>
                        <a:ea typeface="Verdana"/>
                        <a:cs typeface="Verdana"/>
                        <a:sym typeface="Verdana"/>
                      </a:endParaRPr>
                    </a:p>
                  </a:txBody>
                  <a:tcPr marL="28575" marR="2857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extLst>
                  <a:ext uri="{0D108BD9-81ED-4DB2-BD59-A6C34878D82A}">
                    <a16:rowId xmlns:a16="http://schemas.microsoft.com/office/drawing/2014/main" val="10003"/>
                  </a:ext>
                </a:extLst>
              </a:tr>
            </a:tbl>
          </a:graphicData>
        </a:graphic>
      </p:graphicFrame>
      <p:graphicFrame>
        <p:nvGraphicFramePr>
          <p:cNvPr id="241" name="Google Shape;241;p25"/>
          <p:cNvGraphicFramePr/>
          <p:nvPr/>
        </p:nvGraphicFramePr>
        <p:xfrm>
          <a:off x="3012650" y="5013200"/>
          <a:ext cx="3000000" cy="3000000"/>
        </p:xfrm>
        <a:graphic>
          <a:graphicData uri="http://schemas.openxmlformats.org/drawingml/2006/table">
            <a:tbl>
              <a:tblPr>
                <a:noFill/>
                <a:tableStyleId>{6D0EC6C9-161C-4D35-BB0F-712102A0D3F2}</a:tableStyleId>
              </a:tblPr>
              <a:tblGrid>
                <a:gridCol w="170190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nl-NL" sz="1000">
                          <a:latin typeface="Verdana"/>
                          <a:ea typeface="Verdana"/>
                          <a:cs typeface="Verdana"/>
                          <a:sym typeface="Verdana"/>
                        </a:rPr>
                        <a:t>Beneficiaries (3)</a:t>
                      </a:r>
                      <a:endParaRPr sz="1000">
                        <a:latin typeface="Verdana"/>
                        <a:ea typeface="Verdana"/>
                        <a:cs typeface="Verdana"/>
                        <a:sym typeface="Verdana"/>
                      </a:endParaRPr>
                    </a:p>
                  </a:txBody>
                  <a:tcPr marL="28575" marR="28575" marT="91425" marB="91425" anchor="ctr">
                    <a:lnL w="9525" cap="flat" cmpd="sng">
                      <a:solidFill>
                        <a:srgbClr val="EFEFEF"/>
                      </a:solidFill>
                      <a:prstDash val="solid"/>
                      <a:round/>
                      <a:headEnd type="none" w="sm" len="sm"/>
                      <a:tailEnd type="none" w="sm" len="sm"/>
                    </a:lnL>
                    <a:lnR w="19050"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EA9999"/>
                    </a:solidFill>
                  </a:tcPr>
                </a:tc>
                <a:extLst>
                  <a:ext uri="{0D108BD9-81ED-4DB2-BD59-A6C34878D82A}">
                    <a16:rowId xmlns:a16="http://schemas.microsoft.com/office/drawing/2014/main" val="10000"/>
                  </a:ext>
                </a:extLst>
              </a:tr>
              <a:tr h="0">
                <a:tc>
                  <a:txBody>
                    <a:bodyPr/>
                    <a:lstStyle/>
                    <a:p>
                      <a:pPr marL="0" lvl="0" indent="0" algn="l" rtl="0">
                        <a:lnSpc>
                          <a:spcPct val="115000"/>
                        </a:lnSpc>
                        <a:spcBef>
                          <a:spcPts val="0"/>
                        </a:spcBef>
                        <a:spcAft>
                          <a:spcPts val="0"/>
                        </a:spcAft>
                        <a:buNone/>
                      </a:pPr>
                      <a:r>
                        <a:rPr lang="nl-NL" sz="900">
                          <a:latin typeface="Verdana"/>
                          <a:ea typeface="Verdana"/>
                          <a:cs typeface="Verdana"/>
                          <a:sym typeface="Verdana"/>
                        </a:rPr>
                        <a:t>Business</a:t>
                      </a:r>
                      <a:endParaRPr sz="900">
                        <a:latin typeface="Verdana"/>
                        <a:ea typeface="Verdana"/>
                        <a:cs typeface="Verdana"/>
                        <a:sym typeface="Verdana"/>
                      </a:endParaRPr>
                    </a:p>
                  </a:txBody>
                  <a:tcPr marL="28575" marR="2857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01"/>
                  </a:ext>
                </a:extLst>
              </a:tr>
              <a:tr h="0">
                <a:tc>
                  <a:txBody>
                    <a:bodyPr/>
                    <a:lstStyle/>
                    <a:p>
                      <a:pPr marL="0" lvl="0" indent="0" algn="l" rtl="0">
                        <a:lnSpc>
                          <a:spcPct val="115000"/>
                        </a:lnSpc>
                        <a:spcBef>
                          <a:spcPts val="0"/>
                        </a:spcBef>
                        <a:spcAft>
                          <a:spcPts val="0"/>
                        </a:spcAft>
                        <a:buNone/>
                      </a:pPr>
                      <a:r>
                        <a:rPr lang="nl-NL" sz="900">
                          <a:latin typeface="Verdana"/>
                          <a:ea typeface="Verdana"/>
                          <a:cs typeface="Verdana"/>
                          <a:sym typeface="Verdana"/>
                        </a:rPr>
                        <a:t>Government</a:t>
                      </a:r>
                      <a:endParaRPr sz="900">
                        <a:latin typeface="Verdana"/>
                        <a:ea typeface="Verdana"/>
                        <a:cs typeface="Verdana"/>
                        <a:sym typeface="Verdana"/>
                      </a:endParaRPr>
                    </a:p>
                  </a:txBody>
                  <a:tcPr marL="28575" marR="2857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02"/>
                  </a:ext>
                </a:extLst>
              </a:tr>
              <a:tr h="0">
                <a:tc>
                  <a:txBody>
                    <a:bodyPr/>
                    <a:lstStyle/>
                    <a:p>
                      <a:pPr marL="0" lvl="0" indent="0" algn="l" rtl="0">
                        <a:lnSpc>
                          <a:spcPct val="115000"/>
                        </a:lnSpc>
                        <a:spcBef>
                          <a:spcPts val="0"/>
                        </a:spcBef>
                        <a:spcAft>
                          <a:spcPts val="0"/>
                        </a:spcAft>
                        <a:buNone/>
                      </a:pPr>
                      <a:r>
                        <a:rPr lang="nl-NL" sz="900">
                          <a:latin typeface="Verdana"/>
                          <a:ea typeface="Verdana"/>
                          <a:cs typeface="Verdana"/>
                          <a:sym typeface="Verdana"/>
                        </a:rPr>
                        <a:t>Person</a:t>
                      </a:r>
                      <a:endParaRPr sz="900">
                        <a:latin typeface="Verdana"/>
                        <a:ea typeface="Verdana"/>
                        <a:cs typeface="Verdana"/>
                        <a:sym typeface="Verdana"/>
                      </a:endParaRPr>
                    </a:p>
                  </a:txBody>
                  <a:tcPr marL="28575" marR="2857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03"/>
                  </a:ext>
                </a:extLst>
              </a:tr>
            </a:tbl>
          </a:graphicData>
        </a:graphic>
      </p:graphicFrame>
      <p:sp>
        <p:nvSpPr>
          <p:cNvPr id="242" name="Google Shape;242;p25"/>
          <p:cNvSpPr/>
          <p:nvPr/>
        </p:nvSpPr>
        <p:spPr>
          <a:xfrm rot="2700000">
            <a:off x="2248503" y="5574615"/>
            <a:ext cx="633002" cy="625790"/>
          </a:xfrm>
          <a:prstGeom prst="mathPlus">
            <a:avLst>
              <a:gd name="adj1" fmla="val 23520"/>
            </a:avLst>
          </a:prstGeom>
          <a:solidFill>
            <a:srgbClr val="23009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5"/>
          <p:cNvSpPr txBox="1"/>
          <p:nvPr/>
        </p:nvSpPr>
        <p:spPr>
          <a:xfrm>
            <a:off x="2670438" y="2220900"/>
            <a:ext cx="2283600" cy="53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nl-NL" sz="1200">
                <a:latin typeface="Verdana"/>
                <a:ea typeface="Verdana"/>
                <a:cs typeface="Verdana"/>
                <a:sym typeface="Verdana"/>
              </a:rPr>
              <a:t>Looks very similar to thematic area</a:t>
            </a:r>
            <a:endParaRPr sz="1200">
              <a:latin typeface="Verdana"/>
              <a:ea typeface="Verdana"/>
              <a:cs typeface="Verdana"/>
              <a:sym typeface="Verdana"/>
            </a:endParaRPr>
          </a:p>
        </p:txBody>
      </p:sp>
      <p:sp>
        <p:nvSpPr>
          <p:cNvPr id="244" name="Google Shape;244;p25"/>
          <p:cNvSpPr txBox="1"/>
          <p:nvPr/>
        </p:nvSpPr>
        <p:spPr>
          <a:xfrm>
            <a:off x="2670425" y="4637100"/>
            <a:ext cx="22836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nl-NL" sz="1200">
                <a:latin typeface="Verdana"/>
                <a:ea typeface="Verdana"/>
                <a:cs typeface="Verdana"/>
                <a:sym typeface="Verdana"/>
              </a:rPr>
              <a:t>Looks similar to Agent</a:t>
            </a:r>
            <a:endParaRPr sz="1200">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name="Default Design">
  <a:themeElements>
    <a:clrScheme name="Genèse">
      <a:dk1>
        <a:srgbClr val="000000"/>
      </a:dk1>
      <a:lt1>
        <a:srgbClr val="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1685</Words>
  <Application>Microsoft Office PowerPoint</Application>
  <PresentationFormat>On-screen Show (4:3)</PresentationFormat>
  <Paragraphs>233</Paragraphs>
  <Slides>32</Slides>
  <Notes>32</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Courier New</vt:lpstr>
      <vt:lpstr>Verdana</vt:lpstr>
      <vt:lpstr>Quattrocento Sans</vt:lpstr>
      <vt:lpstr>Default Design</vt:lpstr>
      <vt:lpstr> ISA2 Action 2016.29: Catalogue of public services </vt:lpstr>
      <vt:lpstr>Agenda</vt:lpstr>
      <vt:lpstr>PowerPoint Presentation</vt:lpstr>
      <vt:lpstr>Overview of the activities</vt:lpstr>
      <vt:lpstr>PowerPoint Presentation</vt:lpstr>
      <vt:lpstr>Taxonomy of public services</vt:lpstr>
      <vt:lpstr>Methodology</vt:lpstr>
      <vt:lpstr>Example</vt:lpstr>
      <vt:lpstr>List of patterns and examples of types of generic public services and beneficiaries</vt:lpstr>
      <vt:lpstr>Questions</vt:lpstr>
      <vt:lpstr>Other questions?</vt:lpstr>
      <vt:lpstr>PowerPoint Presentation</vt:lpstr>
      <vt:lpstr>Feasibility study on the modelling of the processes for delivering public services</vt:lpstr>
      <vt:lpstr>Co-design as a target for modelling public services delivery processes</vt:lpstr>
      <vt:lpstr>Specializing the CPSV-AP</vt:lpstr>
      <vt:lpstr>Alternative approach</vt:lpstr>
      <vt:lpstr>Example for Change of address in Italy</vt:lpstr>
      <vt:lpstr>PowerPoint Presentation</vt:lpstr>
      <vt:lpstr>Analysis and modelling of proactive services</vt:lpstr>
      <vt:lpstr>PowerPoint Presentation</vt:lpstr>
      <vt:lpstr>Analysis and modelling of proactive services</vt:lpstr>
      <vt:lpstr>Specializing the CPSV-AP</vt:lpstr>
      <vt:lpstr>PowerPoint Presentation</vt:lpstr>
      <vt:lpstr>Open issues from GitHub - overview</vt:lpstr>
      <vt:lpstr>Issues on specific elements of CPSV-AP</vt:lpstr>
      <vt:lpstr>Issues on specific elements of CPSV-AP</vt:lpstr>
      <vt:lpstr>Issues on specific elements of CPSV-AP</vt:lpstr>
      <vt:lpstr>General issues</vt:lpstr>
      <vt:lpstr>General issues</vt:lpstr>
      <vt:lpstr>PowerPoint Presentation</vt:lpstr>
      <vt:lpstr>AOB and wrap-up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ISA2 Action 2016.29: Catalogue of public services </dc:title>
  <dc:creator>Florian Barthelemy</dc:creator>
  <cp:lastModifiedBy>Florian Barthelemy</cp:lastModifiedBy>
  <cp:revision>1</cp:revision>
  <dcterms:modified xsi:type="dcterms:W3CDTF">2019-02-04T19:55:30Z</dcterms:modified>
</cp:coreProperties>
</file>