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3"/>
  </p:notesMasterIdLst>
  <p:handoutMasterIdLst>
    <p:handoutMasterId r:id="rId4"/>
  </p:handoutMasterIdLst>
  <p:sldIdLst>
    <p:sldId id="257" r:id="rId2"/>
  </p:sldIdLst>
  <p:sldSz cx="32918400" cy="43891200"/>
  <p:notesSz cx="10302875" cy="13960475"/>
  <p:defaultTextStyle>
    <a:defPPr>
      <a:defRPr lang="en-US"/>
    </a:defPPr>
    <a:lvl1pPr algn="l" rtl="0" fontAlgn="base">
      <a:spcBef>
        <a:spcPct val="0"/>
      </a:spcBef>
      <a:spcAft>
        <a:spcPct val="0"/>
      </a:spcAft>
      <a:defRPr sz="4400" kern="1200">
        <a:solidFill>
          <a:schemeClr val="tx1"/>
        </a:solidFill>
        <a:latin typeface="Times New Roman" panose="02020603050405020304" pitchFamily="18" charset="0"/>
        <a:ea typeface="+mn-ea"/>
        <a:cs typeface="Arial" panose="020B0604020202020204" pitchFamily="34" charset="0"/>
      </a:defRPr>
    </a:lvl1pPr>
    <a:lvl2pPr marL="414338" algn="l" rtl="0" fontAlgn="base">
      <a:spcBef>
        <a:spcPct val="0"/>
      </a:spcBef>
      <a:spcAft>
        <a:spcPct val="0"/>
      </a:spcAft>
      <a:defRPr sz="4400" kern="1200">
        <a:solidFill>
          <a:schemeClr val="tx1"/>
        </a:solidFill>
        <a:latin typeface="Times New Roman" panose="02020603050405020304" pitchFamily="18" charset="0"/>
        <a:ea typeface="+mn-ea"/>
        <a:cs typeface="Arial" panose="020B0604020202020204" pitchFamily="34" charset="0"/>
      </a:defRPr>
    </a:lvl2pPr>
    <a:lvl3pPr marL="831850" algn="l" rtl="0" fontAlgn="base">
      <a:spcBef>
        <a:spcPct val="0"/>
      </a:spcBef>
      <a:spcAft>
        <a:spcPct val="0"/>
      </a:spcAft>
      <a:defRPr sz="4400" kern="1200">
        <a:solidFill>
          <a:schemeClr val="tx1"/>
        </a:solidFill>
        <a:latin typeface="Times New Roman" panose="02020603050405020304" pitchFamily="18" charset="0"/>
        <a:ea typeface="+mn-ea"/>
        <a:cs typeface="Arial" panose="020B0604020202020204" pitchFamily="34" charset="0"/>
      </a:defRPr>
    </a:lvl3pPr>
    <a:lvl4pPr marL="1249363" algn="l" rtl="0" fontAlgn="base">
      <a:spcBef>
        <a:spcPct val="0"/>
      </a:spcBef>
      <a:spcAft>
        <a:spcPct val="0"/>
      </a:spcAft>
      <a:defRPr sz="4400" kern="1200">
        <a:solidFill>
          <a:schemeClr val="tx1"/>
        </a:solidFill>
        <a:latin typeface="Times New Roman" panose="02020603050405020304" pitchFamily="18" charset="0"/>
        <a:ea typeface="+mn-ea"/>
        <a:cs typeface="Arial" panose="020B0604020202020204" pitchFamily="34" charset="0"/>
      </a:defRPr>
    </a:lvl4pPr>
    <a:lvl5pPr marL="1666875" algn="l" rtl="0" fontAlgn="base">
      <a:spcBef>
        <a:spcPct val="0"/>
      </a:spcBef>
      <a:spcAft>
        <a:spcPct val="0"/>
      </a:spcAft>
      <a:defRPr sz="4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4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4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4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4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13824">
          <p15:clr>
            <a:srgbClr val="A4A3A4"/>
          </p15:clr>
        </p15:guide>
        <p15:guide id="2" pos="104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bw"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6633"/>
    <a:srgbClr val="C4E59F"/>
    <a:srgbClr val="CDB97D"/>
    <a:srgbClr val="005941"/>
    <a:srgbClr val="EAE1C8"/>
    <a:srgbClr val="E2D6B4"/>
    <a:srgbClr val="CCFF99"/>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0290" autoAdjust="0"/>
  </p:normalViewPr>
  <p:slideViewPr>
    <p:cSldViewPr snapToGrid="0">
      <p:cViewPr>
        <p:scale>
          <a:sx n="30" d="100"/>
          <a:sy n="30" d="100"/>
        </p:scale>
        <p:origin x="-1939" y="82"/>
      </p:cViewPr>
      <p:guideLst>
        <p:guide orient="horz" pos="13824"/>
        <p:guide pos="104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2" d="100"/>
        <a:sy n="22"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465638" cy="703263"/>
          </a:xfrm>
          <a:prstGeom prst="rect">
            <a:avLst/>
          </a:prstGeom>
          <a:noFill/>
          <a:ln w="9525">
            <a:noFill/>
            <a:miter lim="800000"/>
            <a:headEnd/>
            <a:tailEnd/>
          </a:ln>
          <a:effectLst/>
        </p:spPr>
        <p:txBody>
          <a:bodyPr vert="horz" wrap="square" lIns="137745" tIns="68874" rIns="137745" bIns="68874" numCol="1" anchor="t" anchorCtr="0" compatLnSpc="1">
            <a:prstTxWarp prst="textNoShape">
              <a:avLst/>
            </a:prstTxWarp>
          </a:bodyPr>
          <a:lstStyle>
            <a:lvl1pPr defTabSz="1378530">
              <a:defRPr sz="1800">
                <a:latin typeface="Times New Roman" pitchFamily="18" charset="0"/>
                <a:cs typeface="+mn-cs"/>
              </a:defRPr>
            </a:lvl1pPr>
          </a:lstStyle>
          <a:p>
            <a:pPr>
              <a:defRPr/>
            </a:pPr>
            <a:endParaRPr lang="en-US"/>
          </a:p>
        </p:txBody>
      </p:sp>
      <p:sp>
        <p:nvSpPr>
          <p:cNvPr id="4099" name="Rectangle 3"/>
          <p:cNvSpPr>
            <a:spLocks noGrp="1" noChangeArrowheads="1"/>
          </p:cNvSpPr>
          <p:nvPr>
            <p:ph type="dt" sz="quarter" idx="1"/>
          </p:nvPr>
        </p:nvSpPr>
        <p:spPr bwMode="auto">
          <a:xfrm>
            <a:off x="5837238" y="0"/>
            <a:ext cx="4465637" cy="703263"/>
          </a:xfrm>
          <a:prstGeom prst="rect">
            <a:avLst/>
          </a:prstGeom>
          <a:noFill/>
          <a:ln w="9525">
            <a:noFill/>
            <a:miter lim="800000"/>
            <a:headEnd/>
            <a:tailEnd/>
          </a:ln>
          <a:effectLst/>
        </p:spPr>
        <p:txBody>
          <a:bodyPr vert="horz" wrap="square" lIns="137745" tIns="68874" rIns="137745" bIns="68874" numCol="1" anchor="t" anchorCtr="0" compatLnSpc="1">
            <a:prstTxWarp prst="textNoShape">
              <a:avLst/>
            </a:prstTxWarp>
          </a:bodyPr>
          <a:lstStyle>
            <a:lvl1pPr algn="r" defTabSz="1378530">
              <a:defRPr sz="1800">
                <a:latin typeface="Times New Roman" pitchFamily="18" charset="0"/>
                <a:cs typeface="+mn-cs"/>
              </a:defRPr>
            </a:lvl1pPr>
          </a:lstStyle>
          <a:p>
            <a:pPr>
              <a:defRPr/>
            </a:pPr>
            <a:endParaRPr lang="en-US"/>
          </a:p>
        </p:txBody>
      </p:sp>
      <p:sp>
        <p:nvSpPr>
          <p:cNvPr id="4100" name="Rectangle 4"/>
          <p:cNvSpPr>
            <a:spLocks noGrp="1" noChangeArrowheads="1"/>
          </p:cNvSpPr>
          <p:nvPr>
            <p:ph type="ftr" sz="quarter" idx="2"/>
          </p:nvPr>
        </p:nvSpPr>
        <p:spPr bwMode="auto">
          <a:xfrm>
            <a:off x="0" y="13257213"/>
            <a:ext cx="4465638" cy="703262"/>
          </a:xfrm>
          <a:prstGeom prst="rect">
            <a:avLst/>
          </a:prstGeom>
          <a:noFill/>
          <a:ln w="9525">
            <a:noFill/>
            <a:miter lim="800000"/>
            <a:headEnd/>
            <a:tailEnd/>
          </a:ln>
          <a:effectLst/>
        </p:spPr>
        <p:txBody>
          <a:bodyPr vert="horz" wrap="square" lIns="137745" tIns="68874" rIns="137745" bIns="68874" numCol="1" anchor="b" anchorCtr="0" compatLnSpc="1">
            <a:prstTxWarp prst="textNoShape">
              <a:avLst/>
            </a:prstTxWarp>
          </a:bodyPr>
          <a:lstStyle>
            <a:lvl1pPr defTabSz="1378530">
              <a:defRPr sz="1800">
                <a:latin typeface="Times New Roman" pitchFamily="18" charset="0"/>
                <a:cs typeface="+mn-cs"/>
              </a:defRPr>
            </a:lvl1pPr>
          </a:lstStyle>
          <a:p>
            <a:pPr>
              <a:defRPr/>
            </a:pPr>
            <a:endParaRPr lang="en-US"/>
          </a:p>
        </p:txBody>
      </p:sp>
      <p:sp>
        <p:nvSpPr>
          <p:cNvPr id="4101" name="Rectangle 5"/>
          <p:cNvSpPr>
            <a:spLocks noGrp="1" noChangeArrowheads="1"/>
          </p:cNvSpPr>
          <p:nvPr>
            <p:ph type="sldNum" sz="quarter" idx="3"/>
          </p:nvPr>
        </p:nvSpPr>
        <p:spPr bwMode="auto">
          <a:xfrm>
            <a:off x="5837238" y="13257213"/>
            <a:ext cx="4465637" cy="703262"/>
          </a:xfrm>
          <a:prstGeom prst="rect">
            <a:avLst/>
          </a:prstGeom>
          <a:noFill/>
          <a:ln w="9525">
            <a:noFill/>
            <a:miter lim="800000"/>
            <a:headEnd/>
            <a:tailEnd/>
          </a:ln>
          <a:effectLst/>
        </p:spPr>
        <p:txBody>
          <a:bodyPr vert="horz" wrap="square" lIns="137745" tIns="68874" rIns="137745" bIns="68874" numCol="1" anchor="b" anchorCtr="0" compatLnSpc="1">
            <a:prstTxWarp prst="textNoShape">
              <a:avLst/>
            </a:prstTxWarp>
          </a:bodyPr>
          <a:lstStyle>
            <a:lvl1pPr algn="r" defTabSz="1377950">
              <a:defRPr sz="1800"/>
            </a:lvl1pPr>
          </a:lstStyle>
          <a:p>
            <a:fld id="{1341F225-EB44-473D-B65E-1220E9539812}" type="slidenum">
              <a:rPr lang="en-US" altLang="es-PR"/>
              <a:pPr/>
              <a:t>‹#›</a:t>
            </a:fld>
            <a:endParaRPr lang="en-US" altLang="es-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505325" cy="728663"/>
          </a:xfrm>
          <a:prstGeom prst="rect">
            <a:avLst/>
          </a:prstGeom>
          <a:noFill/>
          <a:ln w="9525">
            <a:noFill/>
            <a:miter lim="800000"/>
            <a:headEnd/>
            <a:tailEnd/>
          </a:ln>
          <a:effectLst/>
        </p:spPr>
        <p:txBody>
          <a:bodyPr vert="horz" wrap="square" lIns="123274" tIns="61636" rIns="123274" bIns="61636" numCol="1" anchor="t" anchorCtr="0" compatLnSpc="1">
            <a:prstTxWarp prst="textNoShape">
              <a:avLst/>
            </a:prstTxWarp>
          </a:bodyPr>
          <a:lstStyle>
            <a:lvl1pPr defTabSz="1231921">
              <a:defRPr sz="1700">
                <a:latin typeface="Times New Roman" pitchFamily="18" charset="0"/>
                <a:cs typeface="+mn-cs"/>
              </a:defRPr>
            </a:lvl1pPr>
          </a:lstStyle>
          <a:p>
            <a:pPr>
              <a:defRPr/>
            </a:pPr>
            <a:endParaRPr lang="en-US"/>
          </a:p>
        </p:txBody>
      </p:sp>
      <p:sp>
        <p:nvSpPr>
          <p:cNvPr id="5123" name="Rectangle 3"/>
          <p:cNvSpPr>
            <a:spLocks noGrp="1" noChangeArrowheads="1"/>
          </p:cNvSpPr>
          <p:nvPr>
            <p:ph type="dt" idx="1"/>
          </p:nvPr>
        </p:nvSpPr>
        <p:spPr bwMode="auto">
          <a:xfrm>
            <a:off x="5832475" y="0"/>
            <a:ext cx="4503738" cy="728663"/>
          </a:xfrm>
          <a:prstGeom prst="rect">
            <a:avLst/>
          </a:prstGeom>
          <a:noFill/>
          <a:ln w="9525">
            <a:noFill/>
            <a:miter lim="800000"/>
            <a:headEnd/>
            <a:tailEnd/>
          </a:ln>
          <a:effectLst/>
        </p:spPr>
        <p:txBody>
          <a:bodyPr vert="horz" wrap="square" lIns="123274" tIns="61636" rIns="123274" bIns="61636" numCol="1" anchor="t" anchorCtr="0" compatLnSpc="1">
            <a:prstTxWarp prst="textNoShape">
              <a:avLst/>
            </a:prstTxWarp>
          </a:bodyPr>
          <a:lstStyle>
            <a:lvl1pPr algn="r" defTabSz="1231921">
              <a:defRPr sz="1700">
                <a:latin typeface="Times New Roman" pitchFamily="18" charset="0"/>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3213100" y="1042988"/>
            <a:ext cx="3906838" cy="5207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1331913" y="6670675"/>
            <a:ext cx="7569200" cy="6246813"/>
          </a:xfrm>
          <a:prstGeom prst="rect">
            <a:avLst/>
          </a:prstGeom>
          <a:noFill/>
          <a:ln w="9525">
            <a:noFill/>
            <a:miter lim="800000"/>
            <a:headEnd/>
            <a:tailEnd/>
          </a:ln>
          <a:effectLst/>
        </p:spPr>
        <p:txBody>
          <a:bodyPr vert="horz" wrap="square" lIns="123274" tIns="61636" rIns="123274" bIns="6163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13231813"/>
            <a:ext cx="4505325" cy="728662"/>
          </a:xfrm>
          <a:prstGeom prst="rect">
            <a:avLst/>
          </a:prstGeom>
          <a:noFill/>
          <a:ln w="9525">
            <a:noFill/>
            <a:miter lim="800000"/>
            <a:headEnd/>
            <a:tailEnd/>
          </a:ln>
          <a:effectLst/>
        </p:spPr>
        <p:txBody>
          <a:bodyPr vert="horz" wrap="square" lIns="123274" tIns="61636" rIns="123274" bIns="61636" numCol="1" anchor="b" anchorCtr="0" compatLnSpc="1">
            <a:prstTxWarp prst="textNoShape">
              <a:avLst/>
            </a:prstTxWarp>
          </a:bodyPr>
          <a:lstStyle>
            <a:lvl1pPr defTabSz="1231921">
              <a:defRPr sz="1700">
                <a:latin typeface="Times New Roman" pitchFamily="18" charset="0"/>
                <a:cs typeface="+mn-cs"/>
              </a:defRPr>
            </a:lvl1pPr>
          </a:lstStyle>
          <a:p>
            <a:pPr>
              <a:defRPr/>
            </a:pPr>
            <a:endParaRPr lang="en-US"/>
          </a:p>
        </p:txBody>
      </p:sp>
      <p:sp>
        <p:nvSpPr>
          <p:cNvPr id="5127" name="Rectangle 7"/>
          <p:cNvSpPr>
            <a:spLocks noGrp="1" noChangeArrowheads="1"/>
          </p:cNvSpPr>
          <p:nvPr>
            <p:ph type="sldNum" sz="quarter" idx="5"/>
          </p:nvPr>
        </p:nvSpPr>
        <p:spPr bwMode="auto">
          <a:xfrm>
            <a:off x="5832475" y="13231813"/>
            <a:ext cx="4503738" cy="728662"/>
          </a:xfrm>
          <a:prstGeom prst="rect">
            <a:avLst/>
          </a:prstGeom>
          <a:noFill/>
          <a:ln w="9525">
            <a:noFill/>
            <a:miter lim="800000"/>
            <a:headEnd/>
            <a:tailEnd/>
          </a:ln>
          <a:effectLst/>
        </p:spPr>
        <p:txBody>
          <a:bodyPr vert="horz" wrap="square" lIns="123274" tIns="61636" rIns="123274" bIns="61636" numCol="1" anchor="b" anchorCtr="0" compatLnSpc="1">
            <a:prstTxWarp prst="textNoShape">
              <a:avLst/>
            </a:prstTxWarp>
          </a:bodyPr>
          <a:lstStyle>
            <a:lvl1pPr algn="r" defTabSz="1231900">
              <a:defRPr sz="1700"/>
            </a:lvl1pPr>
          </a:lstStyle>
          <a:p>
            <a:fld id="{2FAC3F1D-74EB-42A8-8608-16D8734E68E2}" type="slidenum">
              <a:rPr lang="en-US" altLang="es-PR"/>
              <a:pPr/>
              <a:t>‹#›</a:t>
            </a:fld>
            <a:endParaRPr lang="en-US" altLang="es-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Times New Roman" pitchFamily="18" charset="0"/>
        <a:ea typeface="+mn-ea"/>
        <a:cs typeface="+mn-cs"/>
      </a:defRPr>
    </a:lvl1pPr>
    <a:lvl2pPr marL="414338" algn="l" rtl="0" eaLnBrk="0" fontAlgn="base" hangingPunct="0">
      <a:spcBef>
        <a:spcPct val="30000"/>
      </a:spcBef>
      <a:spcAft>
        <a:spcPct val="0"/>
      </a:spcAft>
      <a:defRPr sz="900" kern="1200">
        <a:solidFill>
          <a:schemeClr val="tx1"/>
        </a:solidFill>
        <a:latin typeface="Times New Roman" pitchFamily="18" charset="0"/>
        <a:ea typeface="+mn-ea"/>
        <a:cs typeface="+mn-cs"/>
      </a:defRPr>
    </a:lvl2pPr>
    <a:lvl3pPr marL="831850" algn="l" rtl="0" eaLnBrk="0" fontAlgn="base" hangingPunct="0">
      <a:spcBef>
        <a:spcPct val="30000"/>
      </a:spcBef>
      <a:spcAft>
        <a:spcPct val="0"/>
      </a:spcAft>
      <a:defRPr sz="900" kern="1200">
        <a:solidFill>
          <a:schemeClr val="tx1"/>
        </a:solidFill>
        <a:latin typeface="Times New Roman" pitchFamily="18" charset="0"/>
        <a:ea typeface="+mn-ea"/>
        <a:cs typeface="+mn-cs"/>
      </a:defRPr>
    </a:lvl3pPr>
    <a:lvl4pPr marL="1249363" algn="l" rtl="0" eaLnBrk="0" fontAlgn="base" hangingPunct="0">
      <a:spcBef>
        <a:spcPct val="30000"/>
      </a:spcBef>
      <a:spcAft>
        <a:spcPct val="0"/>
      </a:spcAft>
      <a:defRPr sz="900" kern="1200">
        <a:solidFill>
          <a:schemeClr val="tx1"/>
        </a:solidFill>
        <a:latin typeface="Times New Roman" pitchFamily="18" charset="0"/>
        <a:ea typeface="+mn-ea"/>
        <a:cs typeface="+mn-cs"/>
      </a:defRPr>
    </a:lvl4pPr>
    <a:lvl5pPr marL="1666875" algn="l" rtl="0" eaLnBrk="0" fontAlgn="base" hangingPunct="0">
      <a:spcBef>
        <a:spcPct val="30000"/>
      </a:spcBef>
      <a:spcAft>
        <a:spcPct val="0"/>
      </a:spcAft>
      <a:defRPr sz="900" kern="1200">
        <a:solidFill>
          <a:schemeClr val="tx1"/>
        </a:solidFill>
        <a:latin typeface="Times New Roman" pitchFamily="18" charset="0"/>
        <a:ea typeface="+mn-ea"/>
        <a:cs typeface="+mn-cs"/>
      </a:defRPr>
    </a:lvl5pPr>
    <a:lvl6pPr marL="2086452" algn="l" defTabSz="834582" rtl="0" eaLnBrk="1" latinLnBrk="0" hangingPunct="1">
      <a:defRPr sz="900" kern="1200">
        <a:solidFill>
          <a:schemeClr val="tx1"/>
        </a:solidFill>
        <a:latin typeface="+mn-lt"/>
        <a:ea typeface="+mn-ea"/>
        <a:cs typeface="+mn-cs"/>
      </a:defRPr>
    </a:lvl6pPr>
    <a:lvl7pPr marL="2503743" algn="l" defTabSz="834582" rtl="0" eaLnBrk="1" latinLnBrk="0" hangingPunct="1">
      <a:defRPr sz="900" kern="1200">
        <a:solidFill>
          <a:schemeClr val="tx1"/>
        </a:solidFill>
        <a:latin typeface="+mn-lt"/>
        <a:ea typeface="+mn-ea"/>
        <a:cs typeface="+mn-cs"/>
      </a:defRPr>
    </a:lvl7pPr>
    <a:lvl8pPr marL="2921030" algn="l" defTabSz="834582" rtl="0" eaLnBrk="1" latinLnBrk="0" hangingPunct="1">
      <a:defRPr sz="900" kern="1200">
        <a:solidFill>
          <a:schemeClr val="tx1"/>
        </a:solidFill>
        <a:latin typeface="+mn-lt"/>
        <a:ea typeface="+mn-ea"/>
        <a:cs typeface="+mn-cs"/>
      </a:defRPr>
    </a:lvl8pPr>
    <a:lvl9pPr marL="3338321" algn="l" defTabSz="834582"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a:ln/>
        </p:spPr>
      </p:sp>
      <p:sp>
        <p:nvSpPr>
          <p:cNvPr id="163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PR" altLang="es-PR" smtClean="0"/>
          </a:p>
        </p:txBody>
      </p:sp>
      <p:sp>
        <p:nvSpPr>
          <p:cNvPr id="163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231900">
              <a:defRPr sz="4400">
                <a:solidFill>
                  <a:schemeClr val="tx1"/>
                </a:solidFill>
                <a:latin typeface="Times New Roman" panose="02020603050405020304" pitchFamily="18" charset="0"/>
                <a:cs typeface="Arial" panose="020B0604020202020204" pitchFamily="34" charset="0"/>
              </a:defRPr>
            </a:lvl1pPr>
            <a:lvl2pPr marL="742950" indent="-285750" defTabSz="1231900">
              <a:defRPr sz="4400">
                <a:solidFill>
                  <a:schemeClr val="tx1"/>
                </a:solidFill>
                <a:latin typeface="Times New Roman" panose="02020603050405020304" pitchFamily="18" charset="0"/>
                <a:cs typeface="Arial" panose="020B0604020202020204" pitchFamily="34" charset="0"/>
              </a:defRPr>
            </a:lvl2pPr>
            <a:lvl3pPr marL="1143000" indent="-228600" defTabSz="1231900">
              <a:defRPr sz="4400">
                <a:solidFill>
                  <a:schemeClr val="tx1"/>
                </a:solidFill>
                <a:latin typeface="Times New Roman" panose="02020603050405020304" pitchFamily="18" charset="0"/>
                <a:cs typeface="Arial" panose="020B0604020202020204" pitchFamily="34" charset="0"/>
              </a:defRPr>
            </a:lvl3pPr>
            <a:lvl4pPr marL="1600200" indent="-228600" defTabSz="1231900">
              <a:defRPr sz="4400">
                <a:solidFill>
                  <a:schemeClr val="tx1"/>
                </a:solidFill>
                <a:latin typeface="Times New Roman" panose="02020603050405020304" pitchFamily="18" charset="0"/>
                <a:cs typeface="Arial" panose="020B0604020202020204" pitchFamily="34" charset="0"/>
              </a:defRPr>
            </a:lvl4pPr>
            <a:lvl5pPr marL="2057400" indent="-228600" defTabSz="1231900">
              <a:defRPr sz="4400">
                <a:solidFill>
                  <a:schemeClr val="tx1"/>
                </a:solidFill>
                <a:latin typeface="Times New Roman" panose="02020603050405020304" pitchFamily="18" charset="0"/>
                <a:cs typeface="Arial" panose="020B0604020202020204" pitchFamily="34" charset="0"/>
              </a:defRPr>
            </a:lvl5pPr>
            <a:lvl6pPr marL="2514600" indent="-228600" defTabSz="1231900" fontAlgn="base">
              <a:spcBef>
                <a:spcPct val="0"/>
              </a:spcBef>
              <a:spcAft>
                <a:spcPct val="0"/>
              </a:spcAft>
              <a:defRPr sz="4400">
                <a:solidFill>
                  <a:schemeClr val="tx1"/>
                </a:solidFill>
                <a:latin typeface="Times New Roman" panose="02020603050405020304" pitchFamily="18" charset="0"/>
                <a:cs typeface="Arial" panose="020B0604020202020204" pitchFamily="34" charset="0"/>
              </a:defRPr>
            </a:lvl6pPr>
            <a:lvl7pPr marL="2971800" indent="-228600" defTabSz="1231900" fontAlgn="base">
              <a:spcBef>
                <a:spcPct val="0"/>
              </a:spcBef>
              <a:spcAft>
                <a:spcPct val="0"/>
              </a:spcAft>
              <a:defRPr sz="4400">
                <a:solidFill>
                  <a:schemeClr val="tx1"/>
                </a:solidFill>
                <a:latin typeface="Times New Roman" panose="02020603050405020304" pitchFamily="18" charset="0"/>
                <a:cs typeface="Arial" panose="020B0604020202020204" pitchFamily="34" charset="0"/>
              </a:defRPr>
            </a:lvl7pPr>
            <a:lvl8pPr marL="3429000" indent="-228600" defTabSz="1231900" fontAlgn="base">
              <a:spcBef>
                <a:spcPct val="0"/>
              </a:spcBef>
              <a:spcAft>
                <a:spcPct val="0"/>
              </a:spcAft>
              <a:defRPr sz="4400">
                <a:solidFill>
                  <a:schemeClr val="tx1"/>
                </a:solidFill>
                <a:latin typeface="Times New Roman" panose="02020603050405020304" pitchFamily="18" charset="0"/>
                <a:cs typeface="Arial" panose="020B0604020202020204" pitchFamily="34" charset="0"/>
              </a:defRPr>
            </a:lvl8pPr>
            <a:lvl9pPr marL="3886200" indent="-228600" defTabSz="1231900" fontAlgn="base">
              <a:spcBef>
                <a:spcPct val="0"/>
              </a:spcBef>
              <a:spcAft>
                <a:spcPct val="0"/>
              </a:spcAft>
              <a:defRPr sz="4400">
                <a:solidFill>
                  <a:schemeClr val="tx1"/>
                </a:solidFill>
                <a:latin typeface="Times New Roman" panose="02020603050405020304" pitchFamily="18" charset="0"/>
                <a:cs typeface="Arial" panose="020B0604020202020204" pitchFamily="34" charset="0"/>
              </a:defRPr>
            </a:lvl9pPr>
          </a:lstStyle>
          <a:p>
            <a:fld id="{F5537067-C896-4ED9-B8E5-8C4C255B82D9}" type="slidenum">
              <a:rPr lang="en-US" altLang="es-PR" sz="1700"/>
              <a:pPr/>
              <a:t>1</a:t>
            </a:fld>
            <a:endParaRPr lang="en-US" altLang="es-PR" sz="17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7"/>
            <a:ext cx="27980640" cy="9408159"/>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001395" indent="0" algn="ctr">
              <a:buNone/>
              <a:defRPr>
                <a:solidFill>
                  <a:schemeClr val="tx1">
                    <a:tint val="75000"/>
                  </a:schemeClr>
                </a:solidFill>
              </a:defRPr>
            </a:lvl2pPr>
            <a:lvl3pPr marL="4002788" indent="0" algn="ctr">
              <a:buNone/>
              <a:defRPr>
                <a:solidFill>
                  <a:schemeClr val="tx1">
                    <a:tint val="75000"/>
                  </a:schemeClr>
                </a:solidFill>
              </a:defRPr>
            </a:lvl3pPr>
            <a:lvl4pPr marL="6004182" indent="0" algn="ctr">
              <a:buNone/>
              <a:defRPr>
                <a:solidFill>
                  <a:schemeClr val="tx1">
                    <a:tint val="75000"/>
                  </a:schemeClr>
                </a:solidFill>
              </a:defRPr>
            </a:lvl4pPr>
            <a:lvl5pPr marL="8005568" indent="0" algn="ctr">
              <a:buNone/>
              <a:defRPr>
                <a:solidFill>
                  <a:schemeClr val="tx1">
                    <a:tint val="75000"/>
                  </a:schemeClr>
                </a:solidFill>
              </a:defRPr>
            </a:lvl5pPr>
            <a:lvl6pPr marL="10006952" indent="0" algn="ctr">
              <a:buNone/>
              <a:defRPr>
                <a:solidFill>
                  <a:schemeClr val="tx1">
                    <a:tint val="75000"/>
                  </a:schemeClr>
                </a:solidFill>
              </a:defRPr>
            </a:lvl6pPr>
            <a:lvl7pPr marL="12008336" indent="0" algn="ctr">
              <a:buNone/>
              <a:defRPr>
                <a:solidFill>
                  <a:schemeClr val="tx1">
                    <a:tint val="75000"/>
                  </a:schemeClr>
                </a:solidFill>
              </a:defRPr>
            </a:lvl7pPr>
            <a:lvl8pPr marL="14009729" indent="0" algn="ctr">
              <a:buNone/>
              <a:defRPr>
                <a:solidFill>
                  <a:schemeClr val="tx1">
                    <a:tint val="75000"/>
                  </a:schemeClr>
                </a:solidFill>
              </a:defRPr>
            </a:lvl8pPr>
            <a:lvl9pPr marL="1601112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54C9CDC-3C98-44C6-9FE9-617E994BCB2C}" type="datetimeFigureOut">
              <a:rPr lang="en-US"/>
              <a:pPr>
                <a:defRPr/>
              </a:pPr>
              <a:t>11/6/2017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19D24DC-96A7-416C-B093-20A26FA501CF}" type="slidenum">
              <a:rPr lang="en-US" altLang="es-PR"/>
              <a:pPr/>
              <a:t>‹#›</a:t>
            </a:fld>
            <a:endParaRPr lang="en-US" altLang="es-PR"/>
          </a:p>
        </p:txBody>
      </p:sp>
    </p:spTree>
    <p:extLst>
      <p:ext uri="{BB962C8B-B14F-4D97-AF65-F5344CB8AC3E}">
        <p14:creationId xmlns:p14="http://schemas.microsoft.com/office/powerpoint/2010/main" val="1820406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4A4B1B6-8FD3-493C-BB06-EF0F085800F1}" type="datetimeFigureOut">
              <a:rPr lang="en-US"/>
              <a:pPr>
                <a:defRPr/>
              </a:pPr>
              <a:t>11/6/2017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54791C8-CD32-48B2-AB2D-0C15469BC4DA}" type="slidenum">
              <a:rPr lang="en-US" altLang="es-PR"/>
              <a:pPr/>
              <a:t>‹#›</a:t>
            </a:fld>
            <a:endParaRPr lang="en-US" altLang="es-PR"/>
          </a:p>
        </p:txBody>
      </p:sp>
    </p:spTree>
    <p:extLst>
      <p:ext uri="{BB962C8B-B14F-4D97-AF65-F5344CB8AC3E}">
        <p14:creationId xmlns:p14="http://schemas.microsoft.com/office/powerpoint/2010/main" val="1382397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757703"/>
            <a:ext cx="7406640" cy="3744975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920" y="1757703"/>
            <a:ext cx="21671280" cy="3744975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9D55C48-F73B-4317-BE86-7498CC90ECD5}" type="datetimeFigureOut">
              <a:rPr lang="en-US"/>
              <a:pPr>
                <a:defRPr/>
              </a:pPr>
              <a:t>11/6/2017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95F7388-87F3-4CB9-8AD7-246522F62AAC}" type="slidenum">
              <a:rPr lang="en-US" altLang="es-PR"/>
              <a:pPr/>
              <a:t>‹#›</a:t>
            </a:fld>
            <a:endParaRPr lang="en-US" altLang="es-PR"/>
          </a:p>
        </p:txBody>
      </p:sp>
    </p:spTree>
    <p:extLst>
      <p:ext uri="{BB962C8B-B14F-4D97-AF65-F5344CB8AC3E}">
        <p14:creationId xmlns:p14="http://schemas.microsoft.com/office/powerpoint/2010/main" val="3424462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D86E710-17DC-4D74-8187-5B900A5B5A9A}" type="datetimeFigureOut">
              <a:rPr lang="en-US"/>
              <a:pPr>
                <a:defRPr/>
              </a:pPr>
              <a:t>11/6/2017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24F3909-CE65-42C9-AD66-C6E6A28D074F}" type="slidenum">
              <a:rPr lang="en-US" altLang="es-PR"/>
              <a:pPr/>
              <a:t>‹#›</a:t>
            </a:fld>
            <a:endParaRPr lang="en-US" altLang="es-PR"/>
          </a:p>
        </p:txBody>
      </p:sp>
    </p:spTree>
    <p:extLst>
      <p:ext uri="{BB962C8B-B14F-4D97-AF65-F5344CB8AC3E}">
        <p14:creationId xmlns:p14="http://schemas.microsoft.com/office/powerpoint/2010/main" val="252126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4163"/>
            <a:ext cx="27980640" cy="8717280"/>
          </a:xfrm>
        </p:spPr>
        <p:txBody>
          <a:bodyPr anchor="t"/>
          <a:lstStyle>
            <a:lvl1pPr algn="l">
              <a:defRPr sz="176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6" y="18602975"/>
            <a:ext cx="27980640" cy="9601197"/>
          </a:xfrm>
        </p:spPr>
        <p:txBody>
          <a:bodyPr anchor="b"/>
          <a:lstStyle>
            <a:lvl1pPr marL="0" indent="0">
              <a:buNone/>
              <a:defRPr sz="8900">
                <a:solidFill>
                  <a:schemeClr val="tx1">
                    <a:tint val="75000"/>
                  </a:schemeClr>
                </a:solidFill>
              </a:defRPr>
            </a:lvl1pPr>
            <a:lvl2pPr marL="2001395" indent="0">
              <a:buNone/>
              <a:defRPr sz="7800">
                <a:solidFill>
                  <a:schemeClr val="tx1">
                    <a:tint val="75000"/>
                  </a:schemeClr>
                </a:solidFill>
              </a:defRPr>
            </a:lvl2pPr>
            <a:lvl3pPr marL="4002788" indent="0">
              <a:buNone/>
              <a:defRPr sz="7100">
                <a:solidFill>
                  <a:schemeClr val="tx1">
                    <a:tint val="75000"/>
                  </a:schemeClr>
                </a:solidFill>
              </a:defRPr>
            </a:lvl3pPr>
            <a:lvl4pPr marL="6004182" indent="0">
              <a:buNone/>
              <a:defRPr sz="6200">
                <a:solidFill>
                  <a:schemeClr val="tx1">
                    <a:tint val="75000"/>
                  </a:schemeClr>
                </a:solidFill>
              </a:defRPr>
            </a:lvl4pPr>
            <a:lvl5pPr marL="8005568" indent="0">
              <a:buNone/>
              <a:defRPr sz="6200">
                <a:solidFill>
                  <a:schemeClr val="tx1">
                    <a:tint val="75000"/>
                  </a:schemeClr>
                </a:solidFill>
              </a:defRPr>
            </a:lvl5pPr>
            <a:lvl6pPr marL="10006952" indent="0">
              <a:buNone/>
              <a:defRPr sz="6200">
                <a:solidFill>
                  <a:schemeClr val="tx1">
                    <a:tint val="75000"/>
                  </a:schemeClr>
                </a:solidFill>
              </a:defRPr>
            </a:lvl6pPr>
            <a:lvl7pPr marL="12008336" indent="0">
              <a:buNone/>
              <a:defRPr sz="6200">
                <a:solidFill>
                  <a:schemeClr val="tx1">
                    <a:tint val="75000"/>
                  </a:schemeClr>
                </a:solidFill>
              </a:defRPr>
            </a:lvl7pPr>
            <a:lvl8pPr marL="14009729" indent="0">
              <a:buNone/>
              <a:defRPr sz="6200">
                <a:solidFill>
                  <a:schemeClr val="tx1">
                    <a:tint val="75000"/>
                  </a:schemeClr>
                </a:solidFill>
              </a:defRPr>
            </a:lvl8pPr>
            <a:lvl9pPr marL="16011123" indent="0">
              <a:buNone/>
              <a:defRPr sz="6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0D0BEE1-324D-4347-8E5C-03AC2E6B2C75}" type="datetimeFigureOut">
              <a:rPr lang="en-US"/>
              <a:pPr>
                <a:defRPr/>
              </a:pPr>
              <a:t>11/6/2017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749D571-4916-4989-96DA-951D904791DF}" type="slidenum">
              <a:rPr lang="en-US" altLang="es-PR"/>
              <a:pPr/>
              <a:t>‹#›</a:t>
            </a:fld>
            <a:endParaRPr lang="en-US" altLang="es-PR"/>
          </a:p>
        </p:txBody>
      </p:sp>
    </p:spTree>
    <p:extLst>
      <p:ext uri="{BB962C8B-B14F-4D97-AF65-F5344CB8AC3E}">
        <p14:creationId xmlns:p14="http://schemas.microsoft.com/office/powerpoint/2010/main" val="1916233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920" y="10241291"/>
            <a:ext cx="14538960" cy="28966163"/>
          </a:xfrm>
        </p:spPr>
        <p:txBody>
          <a:bodyPr/>
          <a:lstStyle>
            <a:lvl1pPr>
              <a:defRPr sz="12200"/>
            </a:lvl1pPr>
            <a:lvl2pPr>
              <a:defRPr sz="10700"/>
            </a:lvl2pPr>
            <a:lvl3pPr>
              <a:defRPr sz="8900"/>
            </a:lvl3pPr>
            <a:lvl4pPr>
              <a:defRPr sz="7800"/>
            </a:lvl4pPr>
            <a:lvl5pPr>
              <a:defRPr sz="7800"/>
            </a:lvl5pPr>
            <a:lvl6pPr>
              <a:defRPr sz="7800"/>
            </a:lvl6pPr>
            <a:lvl7pPr>
              <a:defRPr sz="7800"/>
            </a:lvl7pPr>
            <a:lvl8pPr>
              <a:defRPr sz="7800"/>
            </a:lvl8pPr>
            <a:lvl9pPr>
              <a:defRPr sz="7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733520" y="10241291"/>
            <a:ext cx="14538960" cy="28966163"/>
          </a:xfrm>
        </p:spPr>
        <p:txBody>
          <a:bodyPr/>
          <a:lstStyle>
            <a:lvl1pPr>
              <a:defRPr sz="12200"/>
            </a:lvl1pPr>
            <a:lvl2pPr>
              <a:defRPr sz="10700"/>
            </a:lvl2pPr>
            <a:lvl3pPr>
              <a:defRPr sz="8900"/>
            </a:lvl3pPr>
            <a:lvl4pPr>
              <a:defRPr sz="7800"/>
            </a:lvl4pPr>
            <a:lvl5pPr>
              <a:defRPr sz="7800"/>
            </a:lvl5pPr>
            <a:lvl6pPr>
              <a:defRPr sz="7800"/>
            </a:lvl6pPr>
            <a:lvl7pPr>
              <a:defRPr sz="7800"/>
            </a:lvl7pPr>
            <a:lvl8pPr>
              <a:defRPr sz="7800"/>
            </a:lvl8pPr>
            <a:lvl9pPr>
              <a:defRPr sz="7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36C5656-0D3A-48E0-A8C7-850150F566A0}" type="datetimeFigureOut">
              <a:rPr lang="en-US"/>
              <a:pPr>
                <a:defRPr/>
              </a:pPr>
              <a:t>11/6/2017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2F0130F-CC97-4748-87BF-43E34FA81F7F}" type="slidenum">
              <a:rPr lang="en-US" altLang="es-PR"/>
              <a:pPr/>
              <a:t>‹#›</a:t>
            </a:fld>
            <a:endParaRPr lang="en-US" altLang="es-PR"/>
          </a:p>
        </p:txBody>
      </p:sp>
    </p:spTree>
    <p:extLst>
      <p:ext uri="{BB962C8B-B14F-4D97-AF65-F5344CB8AC3E}">
        <p14:creationId xmlns:p14="http://schemas.microsoft.com/office/powerpoint/2010/main" val="398171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9824729"/>
            <a:ext cx="14544676" cy="4094476"/>
          </a:xfrm>
        </p:spPr>
        <p:txBody>
          <a:bodyPr anchor="b"/>
          <a:lstStyle>
            <a:lvl1pPr marL="0" indent="0">
              <a:buNone/>
              <a:defRPr sz="10700" b="1"/>
            </a:lvl1pPr>
            <a:lvl2pPr marL="2001395" indent="0">
              <a:buNone/>
              <a:defRPr sz="8900" b="1"/>
            </a:lvl2pPr>
            <a:lvl3pPr marL="4002788" indent="0">
              <a:buNone/>
              <a:defRPr sz="7800" b="1"/>
            </a:lvl3pPr>
            <a:lvl4pPr marL="6004182" indent="0">
              <a:buNone/>
              <a:defRPr sz="7100" b="1"/>
            </a:lvl4pPr>
            <a:lvl5pPr marL="8005568" indent="0">
              <a:buNone/>
              <a:defRPr sz="7100" b="1"/>
            </a:lvl5pPr>
            <a:lvl6pPr marL="10006952" indent="0">
              <a:buNone/>
              <a:defRPr sz="7100" b="1"/>
            </a:lvl6pPr>
            <a:lvl7pPr marL="12008336" indent="0">
              <a:buNone/>
              <a:defRPr sz="7100" b="1"/>
            </a:lvl7pPr>
            <a:lvl8pPr marL="14009729" indent="0">
              <a:buNone/>
              <a:defRPr sz="7100" b="1"/>
            </a:lvl8pPr>
            <a:lvl9pPr marL="16011123" indent="0">
              <a:buNone/>
              <a:defRPr sz="7100" b="1"/>
            </a:lvl9pPr>
          </a:lstStyle>
          <a:p>
            <a:pPr lvl="0"/>
            <a:r>
              <a:rPr lang="en-US" smtClean="0"/>
              <a:t>Click to edit Master text styles</a:t>
            </a:r>
          </a:p>
        </p:txBody>
      </p:sp>
      <p:sp>
        <p:nvSpPr>
          <p:cNvPr id="4" name="Content Placeholder 3"/>
          <p:cNvSpPr>
            <a:spLocks noGrp="1"/>
          </p:cNvSpPr>
          <p:nvPr>
            <p:ph sz="half" idx="2"/>
          </p:nvPr>
        </p:nvSpPr>
        <p:spPr>
          <a:xfrm>
            <a:off x="1645920" y="13919205"/>
            <a:ext cx="14544676" cy="25288244"/>
          </a:xfrm>
        </p:spPr>
        <p:txBody>
          <a:bodyPr/>
          <a:lstStyle>
            <a:lvl1pPr>
              <a:defRPr sz="10700"/>
            </a:lvl1pPr>
            <a:lvl2pPr>
              <a:defRPr sz="8900"/>
            </a:lvl2pPr>
            <a:lvl3pPr>
              <a:defRPr sz="78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9824729"/>
            <a:ext cx="14550390" cy="4094476"/>
          </a:xfrm>
        </p:spPr>
        <p:txBody>
          <a:bodyPr anchor="b"/>
          <a:lstStyle>
            <a:lvl1pPr marL="0" indent="0">
              <a:buNone/>
              <a:defRPr sz="10700" b="1"/>
            </a:lvl1pPr>
            <a:lvl2pPr marL="2001395" indent="0">
              <a:buNone/>
              <a:defRPr sz="8900" b="1"/>
            </a:lvl2pPr>
            <a:lvl3pPr marL="4002788" indent="0">
              <a:buNone/>
              <a:defRPr sz="7800" b="1"/>
            </a:lvl3pPr>
            <a:lvl4pPr marL="6004182" indent="0">
              <a:buNone/>
              <a:defRPr sz="7100" b="1"/>
            </a:lvl4pPr>
            <a:lvl5pPr marL="8005568" indent="0">
              <a:buNone/>
              <a:defRPr sz="7100" b="1"/>
            </a:lvl5pPr>
            <a:lvl6pPr marL="10006952" indent="0">
              <a:buNone/>
              <a:defRPr sz="7100" b="1"/>
            </a:lvl6pPr>
            <a:lvl7pPr marL="12008336" indent="0">
              <a:buNone/>
              <a:defRPr sz="7100" b="1"/>
            </a:lvl7pPr>
            <a:lvl8pPr marL="14009729" indent="0">
              <a:buNone/>
              <a:defRPr sz="7100" b="1"/>
            </a:lvl8pPr>
            <a:lvl9pPr marL="16011123" indent="0">
              <a:buNone/>
              <a:defRPr sz="7100" b="1"/>
            </a:lvl9pPr>
          </a:lstStyle>
          <a:p>
            <a:pPr lvl="0"/>
            <a:r>
              <a:rPr lang="en-US" smtClean="0"/>
              <a:t>Click to edit Master text styles</a:t>
            </a:r>
          </a:p>
        </p:txBody>
      </p:sp>
      <p:sp>
        <p:nvSpPr>
          <p:cNvPr id="6" name="Content Placeholder 5"/>
          <p:cNvSpPr>
            <a:spLocks noGrp="1"/>
          </p:cNvSpPr>
          <p:nvPr>
            <p:ph sz="quarter" idx="4"/>
          </p:nvPr>
        </p:nvSpPr>
        <p:spPr>
          <a:xfrm>
            <a:off x="16722092" y="13919205"/>
            <a:ext cx="14550390" cy="25288244"/>
          </a:xfrm>
        </p:spPr>
        <p:txBody>
          <a:bodyPr/>
          <a:lstStyle>
            <a:lvl1pPr>
              <a:defRPr sz="10700"/>
            </a:lvl1pPr>
            <a:lvl2pPr>
              <a:defRPr sz="8900"/>
            </a:lvl2pPr>
            <a:lvl3pPr>
              <a:defRPr sz="78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572BC7F1-67B5-4CB3-92DB-26F69956DA3E}" type="datetimeFigureOut">
              <a:rPr lang="en-US"/>
              <a:pPr>
                <a:defRPr/>
              </a:pPr>
              <a:t>11/6/2017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CE4A54A5-F715-4FEA-872D-D9903EDD3049}" type="slidenum">
              <a:rPr lang="en-US" altLang="es-PR"/>
              <a:pPr/>
              <a:t>‹#›</a:t>
            </a:fld>
            <a:endParaRPr lang="en-US" altLang="es-PR"/>
          </a:p>
        </p:txBody>
      </p:sp>
    </p:spTree>
    <p:extLst>
      <p:ext uri="{BB962C8B-B14F-4D97-AF65-F5344CB8AC3E}">
        <p14:creationId xmlns:p14="http://schemas.microsoft.com/office/powerpoint/2010/main" val="627287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2DD6418-FE64-43F4-B7CD-0DD808497E2B}" type="datetimeFigureOut">
              <a:rPr lang="en-US"/>
              <a:pPr>
                <a:defRPr/>
              </a:pPr>
              <a:t>11/6/2017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11ADEA15-961C-45B4-B9DB-62E3F0851068}" type="slidenum">
              <a:rPr lang="en-US" altLang="es-PR"/>
              <a:pPr/>
              <a:t>‹#›</a:t>
            </a:fld>
            <a:endParaRPr lang="en-US" altLang="es-PR"/>
          </a:p>
        </p:txBody>
      </p:sp>
    </p:spTree>
    <p:extLst>
      <p:ext uri="{BB962C8B-B14F-4D97-AF65-F5344CB8AC3E}">
        <p14:creationId xmlns:p14="http://schemas.microsoft.com/office/powerpoint/2010/main" val="3411620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EAE52D6-EB5D-4FB7-95A3-B3CFCF61F041}" type="datetimeFigureOut">
              <a:rPr lang="en-US"/>
              <a:pPr>
                <a:defRPr/>
              </a:pPr>
              <a:t>11/6/2017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E712ECEE-C6DC-48BF-AE3A-001FEDCD9DF5}" type="slidenum">
              <a:rPr lang="en-US" altLang="es-PR"/>
              <a:pPr/>
              <a:t>‹#›</a:t>
            </a:fld>
            <a:endParaRPr lang="en-US" altLang="es-PR"/>
          </a:p>
        </p:txBody>
      </p:sp>
    </p:spTree>
    <p:extLst>
      <p:ext uri="{BB962C8B-B14F-4D97-AF65-F5344CB8AC3E}">
        <p14:creationId xmlns:p14="http://schemas.microsoft.com/office/powerpoint/2010/main" val="2647241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6" y="1747521"/>
            <a:ext cx="10829926" cy="7437120"/>
          </a:xfrm>
        </p:spPr>
        <p:txBody>
          <a:bodyPr anchor="b"/>
          <a:lstStyle>
            <a:lvl1pPr algn="l">
              <a:defRPr sz="8900" b="1"/>
            </a:lvl1pPr>
          </a:lstStyle>
          <a:p>
            <a:r>
              <a:rPr lang="en-US" smtClean="0"/>
              <a:t>Click to edit Master title style</a:t>
            </a:r>
            <a:endParaRPr lang="en-US"/>
          </a:p>
        </p:txBody>
      </p:sp>
      <p:sp>
        <p:nvSpPr>
          <p:cNvPr id="3" name="Content Placeholder 2"/>
          <p:cNvSpPr>
            <a:spLocks noGrp="1"/>
          </p:cNvSpPr>
          <p:nvPr>
            <p:ph idx="1"/>
          </p:nvPr>
        </p:nvSpPr>
        <p:spPr>
          <a:xfrm>
            <a:off x="12870180" y="1747532"/>
            <a:ext cx="18402300" cy="37459923"/>
          </a:xfrm>
        </p:spPr>
        <p:txBody>
          <a:bodyPr/>
          <a:lstStyle>
            <a:lvl1pPr>
              <a:defRPr sz="14000"/>
            </a:lvl1pPr>
            <a:lvl2pPr>
              <a:defRPr sz="122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6" y="9184652"/>
            <a:ext cx="10829926" cy="30022803"/>
          </a:xfrm>
        </p:spPr>
        <p:txBody>
          <a:bodyPr/>
          <a:lstStyle>
            <a:lvl1pPr marL="0" indent="0">
              <a:buNone/>
              <a:defRPr sz="6200"/>
            </a:lvl1pPr>
            <a:lvl2pPr marL="2001395" indent="0">
              <a:buNone/>
              <a:defRPr sz="5400"/>
            </a:lvl2pPr>
            <a:lvl3pPr marL="4002788" indent="0">
              <a:buNone/>
              <a:defRPr sz="4400"/>
            </a:lvl3pPr>
            <a:lvl4pPr marL="6004182" indent="0">
              <a:buNone/>
              <a:defRPr sz="4100"/>
            </a:lvl4pPr>
            <a:lvl5pPr marL="8005568" indent="0">
              <a:buNone/>
              <a:defRPr sz="4100"/>
            </a:lvl5pPr>
            <a:lvl6pPr marL="10006952" indent="0">
              <a:buNone/>
              <a:defRPr sz="4100"/>
            </a:lvl6pPr>
            <a:lvl7pPr marL="12008336" indent="0">
              <a:buNone/>
              <a:defRPr sz="4100"/>
            </a:lvl7pPr>
            <a:lvl8pPr marL="14009729" indent="0">
              <a:buNone/>
              <a:defRPr sz="4100"/>
            </a:lvl8pPr>
            <a:lvl9pPr marL="16011123" indent="0">
              <a:buNone/>
              <a:defRPr sz="41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55A8564-9461-4D49-B34F-0EA1D1E1B4E2}" type="datetimeFigureOut">
              <a:rPr lang="en-US"/>
              <a:pPr>
                <a:defRPr/>
              </a:pPr>
              <a:t>11/6/2017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CC45BAB4-A504-4C4B-A014-2CC8E51EB7DD}" type="slidenum">
              <a:rPr lang="en-US" altLang="es-PR"/>
              <a:pPr/>
              <a:t>‹#›</a:t>
            </a:fld>
            <a:endParaRPr lang="en-US" altLang="es-PR"/>
          </a:p>
        </p:txBody>
      </p:sp>
    </p:spTree>
    <p:extLst>
      <p:ext uri="{BB962C8B-B14F-4D97-AF65-F5344CB8AC3E}">
        <p14:creationId xmlns:p14="http://schemas.microsoft.com/office/powerpoint/2010/main" val="557658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6" y="30723843"/>
            <a:ext cx="19751040" cy="3627123"/>
          </a:xfrm>
        </p:spPr>
        <p:txBody>
          <a:bodyPr anchor="b"/>
          <a:lstStyle>
            <a:lvl1pPr algn="l">
              <a:defRPr sz="8900" b="1"/>
            </a:lvl1pPr>
          </a:lstStyle>
          <a:p>
            <a:r>
              <a:rPr lang="en-US" smtClean="0"/>
              <a:t>Click to edit Master title style</a:t>
            </a:r>
            <a:endParaRPr lang="en-US"/>
          </a:p>
        </p:txBody>
      </p:sp>
      <p:sp>
        <p:nvSpPr>
          <p:cNvPr id="3" name="Picture Placeholder 2"/>
          <p:cNvSpPr>
            <a:spLocks noGrp="1"/>
          </p:cNvSpPr>
          <p:nvPr>
            <p:ph type="pic" idx="1"/>
          </p:nvPr>
        </p:nvSpPr>
        <p:spPr>
          <a:xfrm>
            <a:off x="6452236" y="3921759"/>
            <a:ext cx="19751040" cy="26334720"/>
          </a:xfrm>
        </p:spPr>
        <p:txBody>
          <a:bodyPr rtlCol="0">
            <a:normAutofit/>
          </a:bodyPr>
          <a:lstStyle>
            <a:lvl1pPr marL="0" indent="0">
              <a:buNone/>
              <a:defRPr sz="14000"/>
            </a:lvl1pPr>
            <a:lvl2pPr marL="2001395" indent="0">
              <a:buNone/>
              <a:defRPr sz="12200"/>
            </a:lvl2pPr>
            <a:lvl3pPr marL="4002788" indent="0">
              <a:buNone/>
              <a:defRPr sz="10700"/>
            </a:lvl3pPr>
            <a:lvl4pPr marL="6004182" indent="0">
              <a:buNone/>
              <a:defRPr sz="8900"/>
            </a:lvl4pPr>
            <a:lvl5pPr marL="8005568" indent="0">
              <a:buNone/>
              <a:defRPr sz="8900"/>
            </a:lvl5pPr>
            <a:lvl6pPr marL="10006952" indent="0">
              <a:buNone/>
              <a:defRPr sz="8900"/>
            </a:lvl6pPr>
            <a:lvl7pPr marL="12008336" indent="0">
              <a:buNone/>
              <a:defRPr sz="8900"/>
            </a:lvl7pPr>
            <a:lvl8pPr marL="14009729" indent="0">
              <a:buNone/>
              <a:defRPr sz="8900"/>
            </a:lvl8pPr>
            <a:lvl9pPr marL="16011123" indent="0">
              <a:buNone/>
              <a:defRPr sz="8900"/>
            </a:lvl9pPr>
          </a:lstStyle>
          <a:p>
            <a:pPr lvl="0"/>
            <a:endParaRPr lang="en-US" noProof="0" smtClean="0"/>
          </a:p>
        </p:txBody>
      </p:sp>
      <p:sp>
        <p:nvSpPr>
          <p:cNvPr id="4" name="Text Placeholder 3"/>
          <p:cNvSpPr>
            <a:spLocks noGrp="1"/>
          </p:cNvSpPr>
          <p:nvPr>
            <p:ph type="body" sz="half" idx="2"/>
          </p:nvPr>
        </p:nvSpPr>
        <p:spPr>
          <a:xfrm>
            <a:off x="6452236" y="34350966"/>
            <a:ext cx="19751040" cy="5151117"/>
          </a:xfrm>
        </p:spPr>
        <p:txBody>
          <a:bodyPr/>
          <a:lstStyle>
            <a:lvl1pPr marL="0" indent="0">
              <a:buNone/>
              <a:defRPr sz="6200"/>
            </a:lvl1pPr>
            <a:lvl2pPr marL="2001395" indent="0">
              <a:buNone/>
              <a:defRPr sz="5400"/>
            </a:lvl2pPr>
            <a:lvl3pPr marL="4002788" indent="0">
              <a:buNone/>
              <a:defRPr sz="4400"/>
            </a:lvl3pPr>
            <a:lvl4pPr marL="6004182" indent="0">
              <a:buNone/>
              <a:defRPr sz="4100"/>
            </a:lvl4pPr>
            <a:lvl5pPr marL="8005568" indent="0">
              <a:buNone/>
              <a:defRPr sz="4100"/>
            </a:lvl5pPr>
            <a:lvl6pPr marL="10006952" indent="0">
              <a:buNone/>
              <a:defRPr sz="4100"/>
            </a:lvl6pPr>
            <a:lvl7pPr marL="12008336" indent="0">
              <a:buNone/>
              <a:defRPr sz="4100"/>
            </a:lvl7pPr>
            <a:lvl8pPr marL="14009729" indent="0">
              <a:buNone/>
              <a:defRPr sz="4100"/>
            </a:lvl8pPr>
            <a:lvl9pPr marL="16011123" indent="0">
              <a:buNone/>
              <a:defRPr sz="41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8A8B938-19EB-4126-9598-15112A72F5CB}" type="datetimeFigureOut">
              <a:rPr lang="en-US"/>
              <a:pPr>
                <a:defRPr/>
              </a:pPr>
              <a:t>11/6/2017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37C3D3AC-EA8C-4278-832C-87702EF397E7}" type="slidenum">
              <a:rPr lang="en-US" altLang="es-PR"/>
              <a:pPr/>
              <a:t>‹#›</a:t>
            </a:fld>
            <a:endParaRPr lang="en-US" altLang="es-PR"/>
          </a:p>
        </p:txBody>
      </p:sp>
    </p:spTree>
    <p:extLst>
      <p:ext uri="{BB962C8B-B14F-4D97-AF65-F5344CB8AC3E}">
        <p14:creationId xmlns:p14="http://schemas.microsoft.com/office/powerpoint/2010/main" val="2752373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005941"/>
            </a:gs>
            <a:gs pos="57001">
              <a:srgbClr val="005941"/>
            </a:gs>
            <a:gs pos="100000">
              <a:srgbClr val="C4E59F"/>
            </a:gs>
          </a:gsLst>
          <a:lin ang="5400000" scaled="1"/>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646238" y="1757363"/>
            <a:ext cx="29627512"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0269" tIns="200147" rIns="400269" bIns="200147" numCol="1" anchor="ctr" anchorCtr="0" compatLnSpc="1">
            <a:prstTxWarp prst="textNoShape">
              <a:avLst/>
            </a:prstTxWarp>
          </a:bodyPr>
          <a:lstStyle/>
          <a:p>
            <a:pPr lvl="0"/>
            <a:r>
              <a:rPr lang="en-US" altLang="es-PR" smtClean="0"/>
              <a:t>Click to edit Master title style</a:t>
            </a:r>
          </a:p>
        </p:txBody>
      </p:sp>
      <p:sp>
        <p:nvSpPr>
          <p:cNvPr id="1027" name="Text Placeholder 2"/>
          <p:cNvSpPr>
            <a:spLocks noGrp="1"/>
          </p:cNvSpPr>
          <p:nvPr>
            <p:ph type="body" idx="1"/>
          </p:nvPr>
        </p:nvSpPr>
        <p:spPr bwMode="auto">
          <a:xfrm>
            <a:off x="1646238" y="10240963"/>
            <a:ext cx="29627512" cy="289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0269" tIns="200147" rIns="400269" bIns="200147" numCol="1" anchor="t" anchorCtr="0" compatLnSpc="1">
            <a:prstTxWarp prst="textNoShape">
              <a:avLst/>
            </a:prstTxWarp>
          </a:bodyPr>
          <a:lstStyle/>
          <a:p>
            <a:pPr lvl="0"/>
            <a:r>
              <a:rPr lang="en-US" altLang="es-PR" smtClean="0"/>
              <a:t>Click to edit Master text styles</a:t>
            </a:r>
          </a:p>
          <a:p>
            <a:pPr lvl="1"/>
            <a:r>
              <a:rPr lang="en-US" altLang="es-PR" smtClean="0"/>
              <a:t>Second level</a:t>
            </a:r>
          </a:p>
          <a:p>
            <a:pPr lvl="2"/>
            <a:r>
              <a:rPr lang="en-US" altLang="es-PR" smtClean="0"/>
              <a:t>Third level</a:t>
            </a:r>
          </a:p>
          <a:p>
            <a:pPr lvl="3"/>
            <a:r>
              <a:rPr lang="en-US" altLang="es-PR" smtClean="0"/>
              <a:t>Fourth level</a:t>
            </a:r>
          </a:p>
          <a:p>
            <a:pPr lvl="4"/>
            <a:r>
              <a:rPr lang="en-US" altLang="es-PR" smtClean="0"/>
              <a:t>Fifth level</a:t>
            </a:r>
          </a:p>
        </p:txBody>
      </p:sp>
      <p:sp>
        <p:nvSpPr>
          <p:cNvPr id="4" name="Date Placeholder 3"/>
          <p:cNvSpPr>
            <a:spLocks noGrp="1"/>
          </p:cNvSpPr>
          <p:nvPr>
            <p:ph type="dt" sz="half" idx="2"/>
          </p:nvPr>
        </p:nvSpPr>
        <p:spPr>
          <a:xfrm>
            <a:off x="1646238" y="40679688"/>
            <a:ext cx="7681912" cy="2336800"/>
          </a:xfrm>
          <a:prstGeom prst="rect">
            <a:avLst/>
          </a:prstGeom>
        </p:spPr>
        <p:txBody>
          <a:bodyPr vert="horz" lIns="400269" tIns="200147" rIns="400269" bIns="200147" rtlCol="0" anchor="ctr"/>
          <a:lstStyle>
            <a:lvl1pPr algn="l">
              <a:defRPr sz="5400">
                <a:solidFill>
                  <a:schemeClr val="tx1">
                    <a:tint val="75000"/>
                  </a:schemeClr>
                </a:solidFill>
                <a:latin typeface="Times New Roman" pitchFamily="18" charset="0"/>
                <a:cs typeface="+mn-cs"/>
              </a:defRPr>
            </a:lvl1pPr>
          </a:lstStyle>
          <a:p>
            <a:pPr>
              <a:defRPr/>
            </a:pPr>
            <a:fld id="{4F093931-9554-4CE3-81C8-06E63BD2001C}" type="datetimeFigureOut">
              <a:rPr lang="en-US"/>
              <a:pPr>
                <a:defRPr/>
              </a:pPr>
              <a:t>11/6/2017</a:t>
            </a:fld>
            <a:endParaRPr lang="en-US"/>
          </a:p>
        </p:txBody>
      </p:sp>
      <p:sp>
        <p:nvSpPr>
          <p:cNvPr id="5" name="Footer Placeholder 4"/>
          <p:cNvSpPr>
            <a:spLocks noGrp="1"/>
          </p:cNvSpPr>
          <p:nvPr>
            <p:ph type="ftr" sz="quarter" idx="3"/>
          </p:nvPr>
        </p:nvSpPr>
        <p:spPr>
          <a:xfrm>
            <a:off x="11247438" y="40679688"/>
            <a:ext cx="10425112" cy="2336800"/>
          </a:xfrm>
          <a:prstGeom prst="rect">
            <a:avLst/>
          </a:prstGeom>
        </p:spPr>
        <p:txBody>
          <a:bodyPr vert="horz" lIns="400269" tIns="200147" rIns="400269" bIns="200147" rtlCol="0" anchor="ctr"/>
          <a:lstStyle>
            <a:lvl1pPr algn="ctr">
              <a:defRPr sz="5400">
                <a:solidFill>
                  <a:schemeClr val="tx1">
                    <a:tint val="75000"/>
                  </a:schemeClr>
                </a:solidFill>
                <a:latin typeface="Times New Roman" pitchFamily="18" charset="0"/>
                <a:cs typeface="+mn-cs"/>
              </a:defRPr>
            </a:lvl1pPr>
          </a:lstStyle>
          <a:p>
            <a:pPr>
              <a:defRPr/>
            </a:pPr>
            <a:endParaRPr lang="en-US"/>
          </a:p>
        </p:txBody>
      </p:sp>
      <p:sp>
        <p:nvSpPr>
          <p:cNvPr id="6" name="Slide Number Placeholder 5"/>
          <p:cNvSpPr>
            <a:spLocks noGrp="1"/>
          </p:cNvSpPr>
          <p:nvPr>
            <p:ph type="sldNum" sz="quarter" idx="4"/>
          </p:nvPr>
        </p:nvSpPr>
        <p:spPr>
          <a:xfrm>
            <a:off x="23591838" y="40679688"/>
            <a:ext cx="7681912" cy="2336800"/>
          </a:xfrm>
          <a:prstGeom prst="rect">
            <a:avLst/>
          </a:prstGeom>
        </p:spPr>
        <p:txBody>
          <a:bodyPr vert="horz" wrap="square" lIns="400269" tIns="200147" rIns="400269" bIns="200147" numCol="1" anchor="ctr" anchorCtr="0" compatLnSpc="1">
            <a:prstTxWarp prst="textNoShape">
              <a:avLst/>
            </a:prstTxWarp>
          </a:bodyPr>
          <a:lstStyle>
            <a:lvl1pPr algn="r">
              <a:defRPr sz="5400">
                <a:solidFill>
                  <a:srgbClr val="898989"/>
                </a:solidFill>
              </a:defRPr>
            </a:lvl1pPr>
          </a:lstStyle>
          <a:p>
            <a:fld id="{1240C853-D8FA-46F3-94FE-8234B941198F}" type="slidenum">
              <a:rPr lang="en-US" altLang="es-PR"/>
              <a:pPr/>
              <a:t>‹#›</a:t>
            </a:fld>
            <a:endParaRPr lang="en-US" altLang="es-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ctr" defTabSz="4002088" rtl="0" eaLnBrk="0" fontAlgn="base" hangingPunct="0">
        <a:spcBef>
          <a:spcPct val="0"/>
        </a:spcBef>
        <a:spcAft>
          <a:spcPct val="0"/>
        </a:spcAft>
        <a:defRPr sz="19400" kern="1200">
          <a:solidFill>
            <a:schemeClr val="tx1"/>
          </a:solidFill>
          <a:latin typeface="+mj-lt"/>
          <a:ea typeface="+mj-ea"/>
          <a:cs typeface="+mj-cs"/>
        </a:defRPr>
      </a:lvl1pPr>
      <a:lvl2pPr algn="ctr" defTabSz="4002088" rtl="0" eaLnBrk="0" fontAlgn="base" hangingPunct="0">
        <a:spcBef>
          <a:spcPct val="0"/>
        </a:spcBef>
        <a:spcAft>
          <a:spcPct val="0"/>
        </a:spcAft>
        <a:defRPr sz="19400">
          <a:solidFill>
            <a:schemeClr val="tx1"/>
          </a:solidFill>
          <a:latin typeface="Calibri" pitchFamily="34" charset="0"/>
        </a:defRPr>
      </a:lvl2pPr>
      <a:lvl3pPr algn="ctr" defTabSz="4002088" rtl="0" eaLnBrk="0" fontAlgn="base" hangingPunct="0">
        <a:spcBef>
          <a:spcPct val="0"/>
        </a:spcBef>
        <a:spcAft>
          <a:spcPct val="0"/>
        </a:spcAft>
        <a:defRPr sz="19400">
          <a:solidFill>
            <a:schemeClr val="tx1"/>
          </a:solidFill>
          <a:latin typeface="Calibri" pitchFamily="34" charset="0"/>
        </a:defRPr>
      </a:lvl3pPr>
      <a:lvl4pPr algn="ctr" defTabSz="4002088" rtl="0" eaLnBrk="0" fontAlgn="base" hangingPunct="0">
        <a:spcBef>
          <a:spcPct val="0"/>
        </a:spcBef>
        <a:spcAft>
          <a:spcPct val="0"/>
        </a:spcAft>
        <a:defRPr sz="19400">
          <a:solidFill>
            <a:schemeClr val="tx1"/>
          </a:solidFill>
          <a:latin typeface="Calibri" pitchFamily="34" charset="0"/>
        </a:defRPr>
      </a:lvl4pPr>
      <a:lvl5pPr algn="ctr" defTabSz="4002088" rtl="0" eaLnBrk="0" fontAlgn="base" hangingPunct="0">
        <a:spcBef>
          <a:spcPct val="0"/>
        </a:spcBef>
        <a:spcAft>
          <a:spcPct val="0"/>
        </a:spcAft>
        <a:defRPr sz="19400">
          <a:solidFill>
            <a:schemeClr val="tx1"/>
          </a:solidFill>
          <a:latin typeface="Calibri" pitchFamily="34" charset="0"/>
        </a:defRPr>
      </a:lvl5pPr>
      <a:lvl6pPr marL="417357" algn="ctr" defTabSz="4002570" rtl="0" fontAlgn="base">
        <a:spcBef>
          <a:spcPct val="0"/>
        </a:spcBef>
        <a:spcAft>
          <a:spcPct val="0"/>
        </a:spcAft>
        <a:defRPr sz="19400">
          <a:solidFill>
            <a:schemeClr val="tx1"/>
          </a:solidFill>
          <a:latin typeface="Calibri" pitchFamily="34" charset="0"/>
        </a:defRPr>
      </a:lvl6pPr>
      <a:lvl7pPr marL="834714" algn="ctr" defTabSz="4002570" rtl="0" fontAlgn="base">
        <a:spcBef>
          <a:spcPct val="0"/>
        </a:spcBef>
        <a:spcAft>
          <a:spcPct val="0"/>
        </a:spcAft>
        <a:defRPr sz="19400">
          <a:solidFill>
            <a:schemeClr val="tx1"/>
          </a:solidFill>
          <a:latin typeface="Calibri" pitchFamily="34" charset="0"/>
        </a:defRPr>
      </a:lvl7pPr>
      <a:lvl8pPr marL="1252071" algn="ctr" defTabSz="4002570" rtl="0" fontAlgn="base">
        <a:spcBef>
          <a:spcPct val="0"/>
        </a:spcBef>
        <a:spcAft>
          <a:spcPct val="0"/>
        </a:spcAft>
        <a:defRPr sz="19400">
          <a:solidFill>
            <a:schemeClr val="tx1"/>
          </a:solidFill>
          <a:latin typeface="Calibri" pitchFamily="34" charset="0"/>
        </a:defRPr>
      </a:lvl8pPr>
      <a:lvl9pPr marL="1669428" algn="ctr" defTabSz="4002570" rtl="0" fontAlgn="base">
        <a:spcBef>
          <a:spcPct val="0"/>
        </a:spcBef>
        <a:spcAft>
          <a:spcPct val="0"/>
        </a:spcAft>
        <a:defRPr sz="19400">
          <a:solidFill>
            <a:schemeClr val="tx1"/>
          </a:solidFill>
          <a:latin typeface="Calibri" pitchFamily="34" charset="0"/>
        </a:defRPr>
      </a:lvl9pPr>
    </p:titleStyle>
    <p:bodyStyle>
      <a:lvl1pPr marL="1498600" indent="-1498600" algn="l" defTabSz="4002088" rtl="0" eaLnBrk="0" fontAlgn="base" hangingPunct="0">
        <a:spcBef>
          <a:spcPct val="20000"/>
        </a:spcBef>
        <a:spcAft>
          <a:spcPct val="0"/>
        </a:spcAft>
        <a:buFont typeface="Arial" panose="020B0604020202020204" pitchFamily="34" charset="0"/>
        <a:buChar char="•"/>
        <a:defRPr sz="14000" kern="1200">
          <a:solidFill>
            <a:schemeClr val="tx1"/>
          </a:solidFill>
          <a:latin typeface="+mn-lt"/>
          <a:ea typeface="+mn-ea"/>
          <a:cs typeface="+mn-cs"/>
        </a:defRPr>
      </a:lvl1pPr>
      <a:lvl2pPr marL="3251200" indent="-1249363" algn="l" defTabSz="4002088" rtl="0" eaLnBrk="0" fontAlgn="base" hangingPunct="0">
        <a:spcBef>
          <a:spcPct val="20000"/>
        </a:spcBef>
        <a:spcAft>
          <a:spcPct val="0"/>
        </a:spcAft>
        <a:buFont typeface="Arial" panose="020B0604020202020204" pitchFamily="34" charset="0"/>
        <a:buChar char="–"/>
        <a:defRPr sz="12200" kern="1200">
          <a:solidFill>
            <a:schemeClr val="tx1"/>
          </a:solidFill>
          <a:latin typeface="+mn-lt"/>
          <a:ea typeface="+mn-ea"/>
          <a:cs typeface="+mn-cs"/>
        </a:defRPr>
      </a:lvl2pPr>
      <a:lvl3pPr marL="5002213" indent="-998538" algn="l" defTabSz="4002088" rtl="0" eaLnBrk="0" fontAlgn="base" hangingPunct="0">
        <a:spcBef>
          <a:spcPct val="20000"/>
        </a:spcBef>
        <a:spcAft>
          <a:spcPct val="0"/>
        </a:spcAft>
        <a:buFont typeface="Arial" panose="020B0604020202020204" pitchFamily="34" charset="0"/>
        <a:buChar char="•"/>
        <a:defRPr sz="10700" kern="1200">
          <a:solidFill>
            <a:schemeClr val="tx1"/>
          </a:solidFill>
          <a:latin typeface="+mn-lt"/>
          <a:ea typeface="+mn-ea"/>
          <a:cs typeface="+mn-cs"/>
        </a:defRPr>
      </a:lvl3pPr>
      <a:lvl4pPr marL="7002463" indent="-998538" algn="l" defTabSz="4002088" rtl="0" eaLnBrk="0" fontAlgn="base" hangingPunct="0">
        <a:spcBef>
          <a:spcPct val="20000"/>
        </a:spcBef>
        <a:spcAft>
          <a:spcPct val="0"/>
        </a:spcAft>
        <a:buFont typeface="Arial" panose="020B0604020202020204" pitchFamily="34" charset="0"/>
        <a:buChar char="–"/>
        <a:defRPr sz="8900" kern="1200">
          <a:solidFill>
            <a:schemeClr val="tx1"/>
          </a:solidFill>
          <a:latin typeface="+mn-lt"/>
          <a:ea typeface="+mn-ea"/>
          <a:cs typeface="+mn-cs"/>
        </a:defRPr>
      </a:lvl4pPr>
      <a:lvl5pPr marL="9004300" indent="-998538" algn="l" defTabSz="4002088" rtl="0" eaLnBrk="0" fontAlgn="base" hangingPunct="0">
        <a:spcBef>
          <a:spcPct val="20000"/>
        </a:spcBef>
        <a:spcAft>
          <a:spcPct val="0"/>
        </a:spcAft>
        <a:buFont typeface="Arial" panose="020B0604020202020204" pitchFamily="34" charset="0"/>
        <a:buChar char="»"/>
        <a:defRPr sz="8900" kern="1200">
          <a:solidFill>
            <a:schemeClr val="tx1"/>
          </a:solidFill>
          <a:latin typeface="+mn-lt"/>
          <a:ea typeface="+mn-ea"/>
          <a:cs typeface="+mn-cs"/>
        </a:defRPr>
      </a:lvl5pPr>
      <a:lvl6pPr marL="11007653" indent="-1000689" algn="l" defTabSz="4002788" rtl="0" eaLnBrk="1" latinLnBrk="0" hangingPunct="1">
        <a:spcBef>
          <a:spcPct val="20000"/>
        </a:spcBef>
        <a:buFont typeface="Arial" pitchFamily="34" charset="0"/>
        <a:buChar char="•"/>
        <a:defRPr sz="8900" kern="1200">
          <a:solidFill>
            <a:schemeClr val="tx1"/>
          </a:solidFill>
          <a:latin typeface="+mn-lt"/>
          <a:ea typeface="+mn-ea"/>
          <a:cs typeface="+mn-cs"/>
        </a:defRPr>
      </a:lvl6pPr>
      <a:lvl7pPr marL="13009046" indent="-1000689" algn="l" defTabSz="4002788" rtl="0" eaLnBrk="1" latinLnBrk="0" hangingPunct="1">
        <a:spcBef>
          <a:spcPct val="20000"/>
        </a:spcBef>
        <a:buFont typeface="Arial" pitchFamily="34" charset="0"/>
        <a:buChar char="•"/>
        <a:defRPr sz="8900" kern="1200">
          <a:solidFill>
            <a:schemeClr val="tx1"/>
          </a:solidFill>
          <a:latin typeface="+mn-lt"/>
          <a:ea typeface="+mn-ea"/>
          <a:cs typeface="+mn-cs"/>
        </a:defRPr>
      </a:lvl7pPr>
      <a:lvl8pPr marL="15010430" indent="-1000689" algn="l" defTabSz="4002788" rtl="0" eaLnBrk="1" latinLnBrk="0" hangingPunct="1">
        <a:spcBef>
          <a:spcPct val="20000"/>
        </a:spcBef>
        <a:buFont typeface="Arial" pitchFamily="34" charset="0"/>
        <a:buChar char="•"/>
        <a:defRPr sz="8900" kern="1200">
          <a:solidFill>
            <a:schemeClr val="tx1"/>
          </a:solidFill>
          <a:latin typeface="+mn-lt"/>
          <a:ea typeface="+mn-ea"/>
          <a:cs typeface="+mn-cs"/>
        </a:defRPr>
      </a:lvl8pPr>
      <a:lvl9pPr marL="17011815" indent="-1000689" algn="l" defTabSz="4002788" rtl="0" eaLnBrk="1" latinLnBrk="0" hangingPunct="1">
        <a:spcBef>
          <a:spcPct val="20000"/>
        </a:spcBef>
        <a:buFont typeface="Arial" pitchFamily="34" charset="0"/>
        <a:buChar char="•"/>
        <a:defRPr sz="8900" kern="1200">
          <a:solidFill>
            <a:schemeClr val="tx1"/>
          </a:solidFill>
          <a:latin typeface="+mn-lt"/>
          <a:ea typeface="+mn-ea"/>
          <a:cs typeface="+mn-cs"/>
        </a:defRPr>
      </a:lvl9pPr>
    </p:bodyStyle>
    <p:otherStyle>
      <a:defPPr>
        <a:defRPr lang="en-US"/>
      </a:defPPr>
      <a:lvl1pPr marL="0" algn="l" defTabSz="4002788" rtl="0" eaLnBrk="1" latinLnBrk="0" hangingPunct="1">
        <a:defRPr sz="7800" kern="1200">
          <a:solidFill>
            <a:schemeClr val="tx1"/>
          </a:solidFill>
          <a:latin typeface="+mn-lt"/>
          <a:ea typeface="+mn-ea"/>
          <a:cs typeface="+mn-cs"/>
        </a:defRPr>
      </a:lvl1pPr>
      <a:lvl2pPr marL="2001395" algn="l" defTabSz="4002788" rtl="0" eaLnBrk="1" latinLnBrk="0" hangingPunct="1">
        <a:defRPr sz="7800" kern="1200">
          <a:solidFill>
            <a:schemeClr val="tx1"/>
          </a:solidFill>
          <a:latin typeface="+mn-lt"/>
          <a:ea typeface="+mn-ea"/>
          <a:cs typeface="+mn-cs"/>
        </a:defRPr>
      </a:lvl2pPr>
      <a:lvl3pPr marL="4002788" algn="l" defTabSz="4002788" rtl="0" eaLnBrk="1" latinLnBrk="0" hangingPunct="1">
        <a:defRPr sz="7800" kern="1200">
          <a:solidFill>
            <a:schemeClr val="tx1"/>
          </a:solidFill>
          <a:latin typeface="+mn-lt"/>
          <a:ea typeface="+mn-ea"/>
          <a:cs typeface="+mn-cs"/>
        </a:defRPr>
      </a:lvl3pPr>
      <a:lvl4pPr marL="6004182" algn="l" defTabSz="4002788" rtl="0" eaLnBrk="1" latinLnBrk="0" hangingPunct="1">
        <a:defRPr sz="7800" kern="1200">
          <a:solidFill>
            <a:schemeClr val="tx1"/>
          </a:solidFill>
          <a:latin typeface="+mn-lt"/>
          <a:ea typeface="+mn-ea"/>
          <a:cs typeface="+mn-cs"/>
        </a:defRPr>
      </a:lvl4pPr>
      <a:lvl5pPr marL="8005568" algn="l" defTabSz="4002788" rtl="0" eaLnBrk="1" latinLnBrk="0" hangingPunct="1">
        <a:defRPr sz="7800" kern="1200">
          <a:solidFill>
            <a:schemeClr val="tx1"/>
          </a:solidFill>
          <a:latin typeface="+mn-lt"/>
          <a:ea typeface="+mn-ea"/>
          <a:cs typeface="+mn-cs"/>
        </a:defRPr>
      </a:lvl5pPr>
      <a:lvl6pPr marL="10006952" algn="l" defTabSz="4002788" rtl="0" eaLnBrk="1" latinLnBrk="0" hangingPunct="1">
        <a:defRPr sz="7800" kern="1200">
          <a:solidFill>
            <a:schemeClr val="tx1"/>
          </a:solidFill>
          <a:latin typeface="+mn-lt"/>
          <a:ea typeface="+mn-ea"/>
          <a:cs typeface="+mn-cs"/>
        </a:defRPr>
      </a:lvl6pPr>
      <a:lvl7pPr marL="12008336" algn="l" defTabSz="4002788" rtl="0" eaLnBrk="1" latinLnBrk="0" hangingPunct="1">
        <a:defRPr sz="7800" kern="1200">
          <a:solidFill>
            <a:schemeClr val="tx1"/>
          </a:solidFill>
          <a:latin typeface="+mn-lt"/>
          <a:ea typeface="+mn-ea"/>
          <a:cs typeface="+mn-cs"/>
        </a:defRPr>
      </a:lvl7pPr>
      <a:lvl8pPr marL="14009729" algn="l" defTabSz="4002788" rtl="0" eaLnBrk="1" latinLnBrk="0" hangingPunct="1">
        <a:defRPr sz="7800" kern="1200">
          <a:solidFill>
            <a:schemeClr val="tx1"/>
          </a:solidFill>
          <a:latin typeface="+mn-lt"/>
          <a:ea typeface="+mn-ea"/>
          <a:cs typeface="+mn-cs"/>
        </a:defRPr>
      </a:lvl8pPr>
      <a:lvl9pPr marL="16011123" algn="l" defTabSz="4002788" rtl="0" eaLnBrk="1" latinLnBrk="0" hangingPunct="1">
        <a:defRPr sz="7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notesSlide" Target="../notesSlides/notesSlide1.xml"/><Relationship Id="rId7" Type="http://schemas.openxmlformats.org/officeDocument/2006/relationships/image" Target="../media/image4.png"/><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jpeg"/><Relationship Id="rId11" Type="http://schemas.openxmlformats.org/officeDocument/2006/relationships/oleObject" Target="../embeddings/oleObject1.bin"/><Relationship Id="rId5" Type="http://schemas.openxmlformats.org/officeDocument/2006/relationships/hyperlink" Target="https://answers.yahoo.com/" TargetMode="External"/><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36" descr="https://upload.wikimedia.org/wikipedia/commons/thumb/e/eb/Flag_of_Taliban_(original).svg/2000px-Flag_of_Taliban_(original).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9388" y="8683625"/>
            <a:ext cx="12311062" cy="1048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Title 1"/>
          <p:cNvSpPr>
            <a:spLocks noGrp="1"/>
          </p:cNvSpPr>
          <p:nvPr>
            <p:ph type="title"/>
          </p:nvPr>
        </p:nvSpPr>
        <p:spPr>
          <a:xfrm>
            <a:off x="7302500" y="511175"/>
            <a:ext cx="25061863" cy="5092700"/>
          </a:xfrm>
          <a:solidFill>
            <a:srgbClr val="005941">
              <a:alpha val="0"/>
            </a:srgbClr>
          </a:solidFill>
          <a:extLst>
            <a:ext uri="{91240B29-F687-4F45-9708-019B960494DF}">
              <a14:hiddenLine xmlns:a14="http://schemas.microsoft.com/office/drawing/2010/main" w="76200">
                <a:solidFill>
                  <a:srgbClr val="000000"/>
                </a:solidFill>
                <a:miter lim="800000"/>
                <a:headEnd/>
                <a:tailEnd/>
              </a14:hiddenLine>
            </a:ext>
          </a:extLst>
        </p:spPr>
        <p:txBody>
          <a:bodyPr/>
          <a:lstStyle/>
          <a:p>
            <a:r>
              <a:rPr lang="en-US" altLang="es-PR" sz="9600" b="1" smtClean="0">
                <a:solidFill>
                  <a:schemeClr val="bg1"/>
                </a:solidFill>
              </a:rPr>
              <a:t>System Analysis of Yahoo! Answers Questions About Azithromycin’s Side Effects</a:t>
            </a:r>
            <a:r>
              <a:rPr lang="en-US" altLang="es-PR" sz="8000" smtClean="0">
                <a:solidFill>
                  <a:schemeClr val="bg1"/>
                </a:solidFill>
                <a:latin typeface="Arial" panose="020B0604020202020204" pitchFamily="34" charset="0"/>
                <a:cs typeface="Arial" panose="020B0604020202020204" pitchFamily="34" charset="0"/>
              </a:rPr>
              <a:t/>
            </a:r>
            <a:br>
              <a:rPr lang="en-US" altLang="es-PR" sz="8000" smtClean="0">
                <a:solidFill>
                  <a:schemeClr val="bg1"/>
                </a:solidFill>
                <a:latin typeface="Arial" panose="020B0604020202020204" pitchFamily="34" charset="0"/>
                <a:cs typeface="Arial" panose="020B0604020202020204" pitchFamily="34" charset="0"/>
              </a:rPr>
            </a:br>
            <a:r>
              <a:rPr lang="en-US" altLang="es-PR" sz="5400" smtClean="0">
                <a:solidFill>
                  <a:schemeClr val="bg1"/>
                </a:solidFill>
              </a:rPr>
              <a:t>Gustavo Gryzinski</a:t>
            </a:r>
            <a:r>
              <a:rPr lang="en-US" altLang="es-PR" sz="5400" baseline="30000" smtClean="0">
                <a:solidFill>
                  <a:schemeClr val="bg1"/>
                </a:solidFill>
              </a:rPr>
              <a:t>1</a:t>
            </a:r>
            <a:r>
              <a:rPr lang="en-US" altLang="es-PR" sz="5400" smtClean="0">
                <a:solidFill>
                  <a:schemeClr val="bg1"/>
                </a:solidFill>
              </a:rPr>
              <a:t>, Yin Lu</a:t>
            </a:r>
            <a:r>
              <a:rPr lang="en-US" altLang="es-PR" sz="5400" baseline="30000" smtClean="0">
                <a:solidFill>
                  <a:schemeClr val="bg1"/>
                </a:solidFill>
              </a:rPr>
              <a:t>2</a:t>
            </a:r>
            <a:r>
              <a:rPr lang="en-US" altLang="es-PR" sz="5400" smtClean="0">
                <a:solidFill>
                  <a:schemeClr val="bg1"/>
                </a:solidFill>
              </a:rPr>
              <a:t>, Hong Huang</a:t>
            </a:r>
            <a:r>
              <a:rPr lang="en-US" altLang="es-PR" sz="5400" baseline="30000" smtClean="0">
                <a:solidFill>
                  <a:schemeClr val="bg1"/>
                </a:solidFill>
              </a:rPr>
              <a:t>3</a:t>
            </a:r>
            <a:r>
              <a:rPr lang="en-US" altLang="es-PR" sz="5400" smtClean="0">
                <a:solidFill>
                  <a:schemeClr val="bg1"/>
                </a:solidFill>
              </a:rPr>
              <a:t>, Feng Cheng</a:t>
            </a:r>
            <a:r>
              <a:rPr lang="en-US" altLang="es-PR" sz="5400" baseline="30000" smtClean="0">
                <a:solidFill>
                  <a:schemeClr val="bg1"/>
                </a:solidFill>
              </a:rPr>
              <a:t>2</a:t>
            </a:r>
            <a:r>
              <a:rPr lang="en-US" altLang="es-PR" sz="5400" smtClean="0">
                <a:solidFill>
                  <a:schemeClr val="bg1"/>
                </a:solidFill>
              </a:rPr>
              <a:t/>
            </a:r>
            <a:br>
              <a:rPr lang="en-US" altLang="es-PR" sz="5400" smtClean="0">
                <a:solidFill>
                  <a:schemeClr val="bg1"/>
                </a:solidFill>
              </a:rPr>
            </a:br>
            <a:r>
              <a:rPr lang="en-US" altLang="es-PR" sz="4800" baseline="30000" smtClean="0">
                <a:solidFill>
                  <a:schemeClr val="bg1"/>
                </a:solidFill>
              </a:rPr>
              <a:t>1</a:t>
            </a:r>
            <a:r>
              <a:rPr lang="en-US" altLang="es-PR" sz="4800" smtClean="0">
                <a:solidFill>
                  <a:schemeClr val="bg1"/>
                </a:solidFill>
              </a:rPr>
              <a:t>College of Art and Science, University of South Florida, Tampa, Florida, 33620</a:t>
            </a:r>
            <a:br>
              <a:rPr lang="en-US" altLang="es-PR" sz="4800" smtClean="0">
                <a:solidFill>
                  <a:schemeClr val="bg1"/>
                </a:solidFill>
              </a:rPr>
            </a:br>
            <a:r>
              <a:rPr lang="en-US" altLang="es-PR" sz="4800" baseline="30000" smtClean="0">
                <a:solidFill>
                  <a:schemeClr val="bg1"/>
                </a:solidFill>
              </a:rPr>
              <a:t>2</a:t>
            </a:r>
            <a:r>
              <a:rPr lang="en-US" altLang="es-PR" sz="4800" smtClean="0">
                <a:solidFill>
                  <a:schemeClr val="bg1"/>
                </a:solidFill>
              </a:rPr>
              <a:t>College of Pharmacy, University of South Florida, Tampa, Florida, 33612</a:t>
            </a:r>
            <a:br>
              <a:rPr lang="en-US" altLang="es-PR" sz="4800" smtClean="0">
                <a:solidFill>
                  <a:schemeClr val="bg1"/>
                </a:solidFill>
              </a:rPr>
            </a:br>
            <a:r>
              <a:rPr lang="en-US" altLang="es-PR" sz="4800" baseline="30000" smtClean="0">
                <a:solidFill>
                  <a:schemeClr val="bg1"/>
                </a:solidFill>
              </a:rPr>
              <a:t>3</a:t>
            </a:r>
            <a:r>
              <a:rPr lang="en-US" altLang="es-PR" sz="4800" smtClean="0">
                <a:solidFill>
                  <a:schemeClr val="bg1"/>
                </a:solidFill>
              </a:rPr>
              <a:t>School of Information, University of South Florida, Tampa, Florida, 33620</a:t>
            </a:r>
          </a:p>
        </p:txBody>
      </p:sp>
      <p:sp>
        <p:nvSpPr>
          <p:cNvPr id="30" name="Text Box 165"/>
          <p:cNvSpPr txBox="1">
            <a:spLocks noChangeArrowheads="1"/>
          </p:cNvSpPr>
          <p:nvPr/>
        </p:nvSpPr>
        <p:spPr bwMode="auto">
          <a:xfrm>
            <a:off x="797860" y="6133170"/>
            <a:ext cx="8674386" cy="1604062"/>
          </a:xfrm>
          <a:prstGeom prst="rect">
            <a:avLst/>
          </a:prstGeom>
          <a:solidFill>
            <a:srgbClr val="CDB97D"/>
          </a:solidFill>
          <a:ln>
            <a:headEnd/>
            <a:tailEnd/>
          </a:ln>
        </p:spPr>
        <p:style>
          <a:lnRef idx="0">
            <a:schemeClr val="accent3"/>
          </a:lnRef>
          <a:fillRef idx="3">
            <a:schemeClr val="accent3"/>
          </a:fillRef>
          <a:effectRef idx="3">
            <a:schemeClr val="accent3"/>
          </a:effectRef>
          <a:fontRef idx="minor">
            <a:schemeClr val="lt1"/>
          </a:fontRef>
        </p:style>
        <p:txBody>
          <a:bodyPr lIns="66195" tIns="33096" rIns="66195" bIns="33096">
            <a:spAutoFit/>
          </a:bodyPr>
          <a:lstStyle/>
          <a:p>
            <a:pPr algn="ctr">
              <a:defRPr/>
            </a:pPr>
            <a:endParaRPr lang="en-US" sz="3200" b="1" dirty="0">
              <a:ln>
                <a:solidFill>
                  <a:schemeClr val="tx1"/>
                </a:solidFill>
              </a:ln>
              <a:solidFill>
                <a:sysClr val="windowText" lastClr="000000"/>
              </a:solidFill>
              <a:latin typeface="Arial" pitchFamily="34" charset="0"/>
              <a:cs typeface="Arial" pitchFamily="34" charset="0"/>
            </a:endParaRPr>
          </a:p>
          <a:p>
            <a:pPr algn="ctr">
              <a:defRPr/>
            </a:pPr>
            <a:r>
              <a:rPr lang="en-US" sz="3600" b="1" dirty="0">
                <a:ln>
                  <a:solidFill>
                    <a:schemeClr val="tx1"/>
                  </a:solidFill>
                </a:ln>
                <a:solidFill>
                  <a:srgbClr val="005941"/>
                </a:solidFill>
                <a:effectLst>
                  <a:outerShdw blurRad="38100" dist="38100" dir="2700000" algn="tl">
                    <a:srgbClr val="000000">
                      <a:alpha val="43137"/>
                    </a:srgbClr>
                  </a:outerShdw>
                </a:effectLst>
                <a:latin typeface="Arial" pitchFamily="34" charset="0"/>
                <a:cs typeface="Arial" pitchFamily="34" charset="0"/>
              </a:rPr>
              <a:t>BACKGROUND</a:t>
            </a:r>
          </a:p>
          <a:p>
            <a:pPr algn="ctr">
              <a:defRPr/>
            </a:pPr>
            <a:endParaRPr lang="en-US" sz="3200" b="1" dirty="0">
              <a:ln>
                <a:solidFill>
                  <a:schemeClr val="tx1"/>
                </a:solidFill>
              </a:ln>
              <a:solidFill>
                <a:sysClr val="windowText" lastClr="000000"/>
              </a:solidFill>
              <a:latin typeface="Arial" pitchFamily="34" charset="0"/>
              <a:cs typeface="Arial" pitchFamily="34" charset="0"/>
            </a:endParaRPr>
          </a:p>
        </p:txBody>
      </p:sp>
      <p:sp>
        <p:nvSpPr>
          <p:cNvPr id="15364" name="Text Box 147"/>
          <p:cNvSpPr txBox="1">
            <a:spLocks noChangeArrowheads="1"/>
          </p:cNvSpPr>
          <p:nvPr/>
        </p:nvSpPr>
        <p:spPr bwMode="auto">
          <a:xfrm>
            <a:off x="23387050" y="25444450"/>
            <a:ext cx="8869363" cy="7534275"/>
          </a:xfrm>
          <a:prstGeom prst="rect">
            <a:avLst/>
          </a:prstGeom>
          <a:solidFill>
            <a:srgbClr val="EAE1C8"/>
          </a:solidFill>
          <a:ln w="38100" cmpd="thinThick">
            <a:solidFill>
              <a:srgbClr val="336633"/>
            </a:solidFill>
            <a:miter lim="800000"/>
            <a:headEnd/>
            <a:tailEnd/>
          </a:ln>
        </p:spPr>
        <p:txBody>
          <a:bodyPr lIns="165486" tIns="72816" rIns="165486" bIns="72816">
            <a:spAutoFit/>
          </a:bodyPr>
          <a:lstStyle>
            <a:lvl1pPr defTabSz="557213">
              <a:defRPr sz="4400">
                <a:solidFill>
                  <a:schemeClr val="tx1"/>
                </a:solidFill>
                <a:latin typeface="Times New Roman" panose="02020603050405020304" pitchFamily="18" charset="0"/>
                <a:cs typeface="Arial" panose="020B0604020202020204" pitchFamily="34" charset="0"/>
              </a:defRPr>
            </a:lvl1pPr>
            <a:lvl2pPr marL="742950" indent="-285750" defTabSz="557213">
              <a:defRPr sz="4400">
                <a:solidFill>
                  <a:schemeClr val="tx1"/>
                </a:solidFill>
                <a:latin typeface="Times New Roman" panose="02020603050405020304" pitchFamily="18" charset="0"/>
                <a:cs typeface="Arial" panose="020B0604020202020204" pitchFamily="34" charset="0"/>
              </a:defRPr>
            </a:lvl2pPr>
            <a:lvl3pPr marL="1143000" indent="-228600" defTabSz="557213">
              <a:defRPr sz="4400">
                <a:solidFill>
                  <a:schemeClr val="tx1"/>
                </a:solidFill>
                <a:latin typeface="Times New Roman" panose="02020603050405020304" pitchFamily="18" charset="0"/>
                <a:cs typeface="Arial" panose="020B0604020202020204" pitchFamily="34" charset="0"/>
              </a:defRPr>
            </a:lvl3pPr>
            <a:lvl4pPr marL="1600200" indent="-228600" defTabSz="557213">
              <a:defRPr sz="4400">
                <a:solidFill>
                  <a:schemeClr val="tx1"/>
                </a:solidFill>
                <a:latin typeface="Times New Roman" panose="02020603050405020304" pitchFamily="18" charset="0"/>
                <a:cs typeface="Arial" panose="020B0604020202020204" pitchFamily="34" charset="0"/>
              </a:defRPr>
            </a:lvl4pPr>
            <a:lvl5pPr marL="2057400" indent="-228600" defTabSz="557213">
              <a:defRPr sz="4400">
                <a:solidFill>
                  <a:schemeClr val="tx1"/>
                </a:solidFill>
                <a:latin typeface="Times New Roman" panose="02020603050405020304" pitchFamily="18" charset="0"/>
                <a:cs typeface="Arial" panose="020B0604020202020204" pitchFamily="34" charset="0"/>
              </a:defRPr>
            </a:lvl5pPr>
            <a:lvl6pPr marL="2514600" indent="-228600" defTabSz="557213" fontAlgn="base">
              <a:spcBef>
                <a:spcPct val="0"/>
              </a:spcBef>
              <a:spcAft>
                <a:spcPct val="0"/>
              </a:spcAft>
              <a:defRPr sz="4400">
                <a:solidFill>
                  <a:schemeClr val="tx1"/>
                </a:solidFill>
                <a:latin typeface="Times New Roman" panose="02020603050405020304" pitchFamily="18" charset="0"/>
                <a:cs typeface="Arial" panose="020B0604020202020204" pitchFamily="34" charset="0"/>
              </a:defRPr>
            </a:lvl6pPr>
            <a:lvl7pPr marL="2971800" indent="-228600" defTabSz="557213" fontAlgn="base">
              <a:spcBef>
                <a:spcPct val="0"/>
              </a:spcBef>
              <a:spcAft>
                <a:spcPct val="0"/>
              </a:spcAft>
              <a:defRPr sz="4400">
                <a:solidFill>
                  <a:schemeClr val="tx1"/>
                </a:solidFill>
                <a:latin typeface="Times New Roman" panose="02020603050405020304" pitchFamily="18" charset="0"/>
                <a:cs typeface="Arial" panose="020B0604020202020204" pitchFamily="34" charset="0"/>
              </a:defRPr>
            </a:lvl7pPr>
            <a:lvl8pPr marL="3429000" indent="-228600" defTabSz="557213" fontAlgn="base">
              <a:spcBef>
                <a:spcPct val="0"/>
              </a:spcBef>
              <a:spcAft>
                <a:spcPct val="0"/>
              </a:spcAft>
              <a:defRPr sz="4400">
                <a:solidFill>
                  <a:schemeClr val="tx1"/>
                </a:solidFill>
                <a:latin typeface="Times New Roman" panose="02020603050405020304" pitchFamily="18" charset="0"/>
                <a:cs typeface="Arial" panose="020B0604020202020204" pitchFamily="34" charset="0"/>
              </a:defRPr>
            </a:lvl8pPr>
            <a:lvl9pPr marL="3886200" indent="-228600" defTabSz="557213" fontAlgn="base">
              <a:spcBef>
                <a:spcPct val="0"/>
              </a:spcBef>
              <a:spcAft>
                <a:spcPct val="0"/>
              </a:spcAft>
              <a:defRPr sz="4400">
                <a:solidFill>
                  <a:schemeClr val="tx1"/>
                </a:solidFill>
                <a:latin typeface="Times New Roman" panose="02020603050405020304" pitchFamily="18" charset="0"/>
                <a:cs typeface="Arial" panose="020B0604020202020204" pitchFamily="34" charset="0"/>
              </a:defRPr>
            </a:lvl9pPr>
          </a:lstStyle>
          <a:p>
            <a:pPr algn="just"/>
            <a:r>
              <a:rPr lang="en-US" altLang="es-PR" sz="3200">
                <a:latin typeface="Arial" panose="020B0604020202020204" pitchFamily="34" charset="0"/>
              </a:rPr>
              <a:t>The most common side effects that were questioned about are diarrhea (63), abdominal pain (62), and nausea (47). There are many other side effects, but their frequencies are much lower – most of the other side effects were asked about between one to five times. There were many questions asked about DDIs, such as consuming alcohol or taking benadryl while also taking Azithromycin. The side effects that were linked to the most DDIs are abdominal pain, nausea, and rashes. Almost all of the side effects could be linked to DDIs. These findings could help people with decreasing the amount of side effects they experience due to DDIs.</a:t>
            </a:r>
          </a:p>
        </p:txBody>
      </p:sp>
      <p:sp>
        <p:nvSpPr>
          <p:cNvPr id="45" name="Text Box 165"/>
          <p:cNvSpPr txBox="1">
            <a:spLocks noChangeArrowheads="1"/>
          </p:cNvSpPr>
          <p:nvPr/>
        </p:nvSpPr>
        <p:spPr bwMode="auto">
          <a:xfrm>
            <a:off x="23364275" y="23655282"/>
            <a:ext cx="8822571" cy="1656000"/>
          </a:xfrm>
          <a:prstGeom prst="rect">
            <a:avLst/>
          </a:prstGeom>
          <a:solidFill>
            <a:srgbClr val="CDB97D"/>
          </a:solidFill>
          <a:ln>
            <a:headEnd/>
            <a:tailEnd/>
          </a:ln>
        </p:spPr>
        <p:style>
          <a:lnRef idx="0">
            <a:schemeClr val="accent3"/>
          </a:lnRef>
          <a:fillRef idx="3">
            <a:schemeClr val="accent3"/>
          </a:fillRef>
          <a:effectRef idx="3">
            <a:schemeClr val="accent3"/>
          </a:effectRef>
          <a:fontRef idx="minor">
            <a:schemeClr val="lt1"/>
          </a:fontRef>
        </p:style>
        <p:txBody>
          <a:bodyPr lIns="66195" tIns="33096" rIns="66195" bIns="33096">
            <a:spAutoFit/>
          </a:bodyPr>
          <a:lstStyle/>
          <a:p>
            <a:pPr algn="ctr">
              <a:defRPr/>
            </a:pPr>
            <a:endParaRPr lang="en-US" sz="3600" b="1" dirty="0">
              <a:ln>
                <a:solidFill>
                  <a:schemeClr val="tx1"/>
                </a:solidFill>
              </a:ln>
              <a:solidFill>
                <a:sysClr val="windowText" lastClr="000000"/>
              </a:solidFill>
              <a:latin typeface="Arial" pitchFamily="34" charset="0"/>
              <a:cs typeface="Arial" pitchFamily="34" charset="0"/>
            </a:endParaRPr>
          </a:p>
          <a:p>
            <a:pPr algn="ctr">
              <a:defRPr/>
            </a:pPr>
            <a:r>
              <a:rPr lang="en-US" sz="3600" b="1" dirty="0">
                <a:ln>
                  <a:solidFill>
                    <a:schemeClr val="tx1"/>
                  </a:solidFill>
                </a:ln>
                <a:solidFill>
                  <a:srgbClr val="005941"/>
                </a:solidFill>
                <a:latin typeface="Arial" pitchFamily="34" charset="0"/>
                <a:cs typeface="Arial" pitchFamily="34" charset="0"/>
              </a:rPr>
              <a:t>CONCLUSIONS</a:t>
            </a:r>
          </a:p>
          <a:p>
            <a:pPr algn="ctr">
              <a:defRPr/>
            </a:pPr>
            <a:endParaRPr lang="en-US" sz="3600" b="1" dirty="0">
              <a:ln>
                <a:solidFill>
                  <a:schemeClr val="tx1"/>
                </a:solidFill>
              </a:ln>
              <a:solidFill>
                <a:sysClr val="windowText" lastClr="000000"/>
              </a:solidFill>
              <a:latin typeface="Arial" pitchFamily="34" charset="0"/>
              <a:cs typeface="Arial" pitchFamily="34" charset="0"/>
            </a:endParaRPr>
          </a:p>
        </p:txBody>
      </p:sp>
      <p:sp>
        <p:nvSpPr>
          <p:cNvPr id="15366" name="Text Box 147"/>
          <p:cNvSpPr txBox="1">
            <a:spLocks noChangeArrowheads="1"/>
          </p:cNvSpPr>
          <p:nvPr/>
        </p:nvSpPr>
        <p:spPr bwMode="auto">
          <a:xfrm>
            <a:off x="23326725" y="34807525"/>
            <a:ext cx="8847138" cy="5072063"/>
          </a:xfrm>
          <a:prstGeom prst="rect">
            <a:avLst/>
          </a:prstGeom>
          <a:solidFill>
            <a:srgbClr val="EAE1C8"/>
          </a:solidFill>
          <a:ln w="38100" cmpd="thinThick">
            <a:solidFill>
              <a:srgbClr val="336633"/>
            </a:solidFill>
            <a:miter lim="800000"/>
            <a:headEnd/>
            <a:tailEnd/>
          </a:ln>
        </p:spPr>
        <p:txBody>
          <a:bodyPr lIns="165486" tIns="72816" rIns="165486" bIns="72816">
            <a:spAutoFit/>
          </a:bodyPr>
          <a:lstStyle>
            <a:lvl1pPr marL="514350" indent="-514350" defTabSz="557213">
              <a:defRPr sz="4400">
                <a:solidFill>
                  <a:schemeClr val="tx1"/>
                </a:solidFill>
                <a:latin typeface="Times New Roman" panose="02020603050405020304" pitchFamily="18" charset="0"/>
                <a:cs typeface="Arial" panose="020B0604020202020204" pitchFamily="34" charset="0"/>
              </a:defRPr>
            </a:lvl1pPr>
            <a:lvl2pPr marL="742950" indent="-285750" defTabSz="557213">
              <a:defRPr sz="4400">
                <a:solidFill>
                  <a:schemeClr val="tx1"/>
                </a:solidFill>
                <a:latin typeface="Times New Roman" panose="02020603050405020304" pitchFamily="18" charset="0"/>
                <a:cs typeface="Arial" panose="020B0604020202020204" pitchFamily="34" charset="0"/>
              </a:defRPr>
            </a:lvl2pPr>
            <a:lvl3pPr marL="1143000" indent="-228600" defTabSz="557213">
              <a:defRPr sz="4400">
                <a:solidFill>
                  <a:schemeClr val="tx1"/>
                </a:solidFill>
                <a:latin typeface="Times New Roman" panose="02020603050405020304" pitchFamily="18" charset="0"/>
                <a:cs typeface="Arial" panose="020B0604020202020204" pitchFamily="34" charset="0"/>
              </a:defRPr>
            </a:lvl3pPr>
            <a:lvl4pPr marL="1600200" indent="-228600" defTabSz="557213">
              <a:defRPr sz="4400">
                <a:solidFill>
                  <a:schemeClr val="tx1"/>
                </a:solidFill>
                <a:latin typeface="Times New Roman" panose="02020603050405020304" pitchFamily="18" charset="0"/>
                <a:cs typeface="Arial" panose="020B0604020202020204" pitchFamily="34" charset="0"/>
              </a:defRPr>
            </a:lvl4pPr>
            <a:lvl5pPr marL="2057400" indent="-228600" defTabSz="557213">
              <a:defRPr sz="4400">
                <a:solidFill>
                  <a:schemeClr val="tx1"/>
                </a:solidFill>
                <a:latin typeface="Times New Roman" panose="02020603050405020304" pitchFamily="18" charset="0"/>
                <a:cs typeface="Arial" panose="020B0604020202020204" pitchFamily="34" charset="0"/>
              </a:defRPr>
            </a:lvl5pPr>
            <a:lvl6pPr marL="2514600" indent="-228600" defTabSz="557213" fontAlgn="base">
              <a:spcBef>
                <a:spcPct val="0"/>
              </a:spcBef>
              <a:spcAft>
                <a:spcPct val="0"/>
              </a:spcAft>
              <a:defRPr sz="4400">
                <a:solidFill>
                  <a:schemeClr val="tx1"/>
                </a:solidFill>
                <a:latin typeface="Times New Roman" panose="02020603050405020304" pitchFamily="18" charset="0"/>
                <a:cs typeface="Arial" panose="020B0604020202020204" pitchFamily="34" charset="0"/>
              </a:defRPr>
            </a:lvl6pPr>
            <a:lvl7pPr marL="2971800" indent="-228600" defTabSz="557213" fontAlgn="base">
              <a:spcBef>
                <a:spcPct val="0"/>
              </a:spcBef>
              <a:spcAft>
                <a:spcPct val="0"/>
              </a:spcAft>
              <a:defRPr sz="4400">
                <a:solidFill>
                  <a:schemeClr val="tx1"/>
                </a:solidFill>
                <a:latin typeface="Times New Roman" panose="02020603050405020304" pitchFamily="18" charset="0"/>
                <a:cs typeface="Arial" panose="020B0604020202020204" pitchFamily="34" charset="0"/>
              </a:defRPr>
            </a:lvl7pPr>
            <a:lvl8pPr marL="3429000" indent="-228600" defTabSz="557213" fontAlgn="base">
              <a:spcBef>
                <a:spcPct val="0"/>
              </a:spcBef>
              <a:spcAft>
                <a:spcPct val="0"/>
              </a:spcAft>
              <a:defRPr sz="4400">
                <a:solidFill>
                  <a:schemeClr val="tx1"/>
                </a:solidFill>
                <a:latin typeface="Times New Roman" panose="02020603050405020304" pitchFamily="18" charset="0"/>
                <a:cs typeface="Arial" panose="020B0604020202020204" pitchFamily="34" charset="0"/>
              </a:defRPr>
            </a:lvl8pPr>
            <a:lvl9pPr marL="3886200" indent="-228600" defTabSz="557213" fontAlgn="base">
              <a:spcBef>
                <a:spcPct val="0"/>
              </a:spcBef>
              <a:spcAft>
                <a:spcPct val="0"/>
              </a:spcAft>
              <a:defRPr sz="4400">
                <a:solidFill>
                  <a:schemeClr val="tx1"/>
                </a:solidFill>
                <a:latin typeface="Times New Roman" panose="02020603050405020304" pitchFamily="18" charset="0"/>
                <a:cs typeface="Arial" panose="020B0604020202020204" pitchFamily="34" charset="0"/>
              </a:defRPr>
            </a:lvl9pPr>
          </a:lstStyle>
          <a:p>
            <a:pPr algn="just">
              <a:buFontTx/>
              <a:buAutoNum type="arabicPeriod"/>
            </a:pPr>
            <a:r>
              <a:rPr lang="en-US" altLang="es-PR" sz="3200">
                <a:latin typeface="Arial" panose="020B0604020202020204" pitchFamily="34" charset="0"/>
              </a:rPr>
              <a:t>Yahoo Answers! </a:t>
            </a:r>
            <a:r>
              <a:rPr lang="en-US" altLang="es-PR" sz="3200">
                <a:latin typeface="Arial" panose="020B0604020202020204" pitchFamily="34" charset="0"/>
                <a:hlinkClick r:id="rId5"/>
              </a:rPr>
              <a:t>https://answers.yahoo.com/</a:t>
            </a:r>
            <a:endParaRPr lang="en-US" altLang="es-PR" sz="3200">
              <a:latin typeface="Arial" panose="020B0604020202020204" pitchFamily="34" charset="0"/>
            </a:endParaRPr>
          </a:p>
          <a:p>
            <a:pPr algn="just">
              <a:buFontTx/>
              <a:buAutoNum type="arabicPeriod"/>
            </a:pPr>
            <a:r>
              <a:rPr lang="en-US" altLang="es-PR" sz="3200">
                <a:latin typeface="Arial" panose="020B0604020202020204" pitchFamily="34" charset="0"/>
              </a:rPr>
              <a:t>Kucuktunc, Onur, et al. "A large-scale sentiment analysis for Yahoo! answers." Proceedings of the fifth ACM international conference on Web search and data mining. ACM, 2012.</a:t>
            </a:r>
          </a:p>
          <a:p>
            <a:pPr algn="just">
              <a:buFontTx/>
              <a:buAutoNum type="arabicPeriod"/>
            </a:pPr>
            <a:r>
              <a:rPr lang="en-US" altLang="es-PR" sz="3200">
                <a:latin typeface="Arial" panose="020B0604020202020204" pitchFamily="34" charset="0"/>
              </a:rPr>
              <a:t>Chen, Ye, et al. "Practical lessons of data mining at Yahoo!." Proceedings of the 18th ACM conference on Information and knowledge management. ACM, 2009.</a:t>
            </a:r>
          </a:p>
        </p:txBody>
      </p:sp>
      <p:sp>
        <p:nvSpPr>
          <p:cNvPr id="15367" name="Text Box 147"/>
          <p:cNvSpPr txBox="1">
            <a:spLocks noChangeArrowheads="1"/>
          </p:cNvSpPr>
          <p:nvPr/>
        </p:nvSpPr>
        <p:spPr bwMode="auto">
          <a:xfrm>
            <a:off x="698500" y="29211588"/>
            <a:ext cx="8753475" cy="14428787"/>
          </a:xfrm>
          <a:prstGeom prst="rect">
            <a:avLst/>
          </a:prstGeom>
          <a:solidFill>
            <a:srgbClr val="EAE1C8"/>
          </a:solidFill>
          <a:ln w="38100" cmpd="thinThick">
            <a:solidFill>
              <a:srgbClr val="336633"/>
            </a:solidFill>
            <a:miter lim="800000"/>
            <a:headEnd/>
            <a:tailEnd/>
          </a:ln>
        </p:spPr>
        <p:txBody>
          <a:bodyPr lIns="165486" tIns="72816" rIns="165486" bIns="72816">
            <a:spAutoFit/>
          </a:bodyPr>
          <a:lstStyle>
            <a:lvl1pPr defTabSz="557213">
              <a:defRPr sz="4400">
                <a:solidFill>
                  <a:schemeClr val="tx1"/>
                </a:solidFill>
                <a:latin typeface="Times New Roman" panose="02020603050405020304" pitchFamily="18" charset="0"/>
                <a:cs typeface="Arial" panose="020B0604020202020204" pitchFamily="34" charset="0"/>
              </a:defRPr>
            </a:lvl1pPr>
            <a:lvl2pPr marL="742950" indent="-285750" defTabSz="557213">
              <a:defRPr sz="4400">
                <a:solidFill>
                  <a:schemeClr val="tx1"/>
                </a:solidFill>
                <a:latin typeface="Times New Roman" panose="02020603050405020304" pitchFamily="18" charset="0"/>
                <a:cs typeface="Arial" panose="020B0604020202020204" pitchFamily="34" charset="0"/>
              </a:defRPr>
            </a:lvl2pPr>
            <a:lvl3pPr marL="1143000" indent="-228600" defTabSz="557213">
              <a:defRPr sz="4400">
                <a:solidFill>
                  <a:schemeClr val="tx1"/>
                </a:solidFill>
                <a:latin typeface="Times New Roman" panose="02020603050405020304" pitchFamily="18" charset="0"/>
                <a:cs typeface="Arial" panose="020B0604020202020204" pitchFamily="34" charset="0"/>
              </a:defRPr>
            </a:lvl3pPr>
            <a:lvl4pPr marL="1600200" indent="-228600" defTabSz="557213">
              <a:defRPr sz="4400">
                <a:solidFill>
                  <a:schemeClr val="tx1"/>
                </a:solidFill>
                <a:latin typeface="Times New Roman" panose="02020603050405020304" pitchFamily="18" charset="0"/>
                <a:cs typeface="Arial" panose="020B0604020202020204" pitchFamily="34" charset="0"/>
              </a:defRPr>
            </a:lvl4pPr>
            <a:lvl5pPr marL="2057400" indent="-228600" defTabSz="557213">
              <a:defRPr sz="4400">
                <a:solidFill>
                  <a:schemeClr val="tx1"/>
                </a:solidFill>
                <a:latin typeface="Times New Roman" panose="02020603050405020304" pitchFamily="18" charset="0"/>
                <a:cs typeface="Arial" panose="020B0604020202020204" pitchFamily="34" charset="0"/>
              </a:defRPr>
            </a:lvl5pPr>
            <a:lvl6pPr marL="2514600" indent="-228600" defTabSz="557213" fontAlgn="base">
              <a:spcBef>
                <a:spcPct val="0"/>
              </a:spcBef>
              <a:spcAft>
                <a:spcPct val="0"/>
              </a:spcAft>
              <a:defRPr sz="4400">
                <a:solidFill>
                  <a:schemeClr val="tx1"/>
                </a:solidFill>
                <a:latin typeface="Times New Roman" panose="02020603050405020304" pitchFamily="18" charset="0"/>
                <a:cs typeface="Arial" panose="020B0604020202020204" pitchFamily="34" charset="0"/>
              </a:defRPr>
            </a:lvl6pPr>
            <a:lvl7pPr marL="2971800" indent="-228600" defTabSz="557213" fontAlgn="base">
              <a:spcBef>
                <a:spcPct val="0"/>
              </a:spcBef>
              <a:spcAft>
                <a:spcPct val="0"/>
              </a:spcAft>
              <a:defRPr sz="4400">
                <a:solidFill>
                  <a:schemeClr val="tx1"/>
                </a:solidFill>
                <a:latin typeface="Times New Roman" panose="02020603050405020304" pitchFamily="18" charset="0"/>
                <a:cs typeface="Arial" panose="020B0604020202020204" pitchFamily="34" charset="0"/>
              </a:defRPr>
            </a:lvl7pPr>
            <a:lvl8pPr marL="3429000" indent="-228600" defTabSz="557213" fontAlgn="base">
              <a:spcBef>
                <a:spcPct val="0"/>
              </a:spcBef>
              <a:spcAft>
                <a:spcPct val="0"/>
              </a:spcAft>
              <a:defRPr sz="4400">
                <a:solidFill>
                  <a:schemeClr val="tx1"/>
                </a:solidFill>
                <a:latin typeface="Times New Roman" panose="02020603050405020304" pitchFamily="18" charset="0"/>
                <a:cs typeface="Arial" panose="020B0604020202020204" pitchFamily="34" charset="0"/>
              </a:defRPr>
            </a:lvl8pPr>
            <a:lvl9pPr marL="3886200" indent="-228600" defTabSz="557213" fontAlgn="base">
              <a:spcBef>
                <a:spcPct val="0"/>
              </a:spcBef>
              <a:spcAft>
                <a:spcPct val="0"/>
              </a:spcAft>
              <a:defRPr sz="4400">
                <a:solidFill>
                  <a:schemeClr val="tx1"/>
                </a:solidFill>
                <a:latin typeface="Times New Roman" panose="02020603050405020304" pitchFamily="18" charset="0"/>
                <a:cs typeface="Arial" panose="020B0604020202020204" pitchFamily="34" charset="0"/>
              </a:defRPr>
            </a:lvl9pPr>
          </a:lstStyle>
          <a:p>
            <a:pPr algn="just"/>
            <a:r>
              <a:rPr lang="en-US" altLang="es-PR" sz="3200" b="1">
                <a:latin typeface="Arial" panose="020B0604020202020204" pitchFamily="34" charset="0"/>
              </a:rPr>
              <a:t>Objectives:</a:t>
            </a:r>
            <a:r>
              <a:rPr lang="en-US" altLang="es-PR" sz="3200">
                <a:latin typeface="Arial" panose="020B0604020202020204" pitchFamily="34" charset="0"/>
              </a:rPr>
              <a:t> Searching Yahoo! Answers for questions asked by people experiencing the undesirable side effects from taking Azithromycin yielded 471 results. Of these 471 questions, only 251 were actually related to Azithromycin’s side effects. The main purpose of this experiment was to analyze the frequency of different questions that are asked, as well as possibly draw connections between DDIs and certain side effects.</a:t>
            </a:r>
          </a:p>
          <a:p>
            <a:pPr algn="just"/>
            <a:r>
              <a:rPr lang="en-US" altLang="es-PR" sz="3200" b="1">
                <a:latin typeface="Arial" panose="020B0604020202020204" pitchFamily="34" charset="0"/>
              </a:rPr>
              <a:t>Methods</a:t>
            </a:r>
            <a:r>
              <a:rPr lang="en-US" altLang="es-PR" sz="3200">
                <a:latin typeface="Arial" panose="020B0604020202020204" pitchFamily="34" charset="0"/>
              </a:rPr>
              <a:t>: The Python Program was used to text mine through the Yahoo! Answers database for questions that were related to “Azithromycin side effect.” All of the side effects and interactions that were mentioned in those 251 selected queries were used as key terms to score each question with whichever side effect or other interaction that was asked about. For example, a person could ask a question about experiencing abdominal pains and mild anxiety, so that particular question would be labeled with “Abdominal pain, anxiety.” The top ten side effects were used to construct a bar graph of their respective quantities. Then all of the key terms were used to make a word cloud for the individual side effects due to Azithromycin. A web diagram was created in an attempt to connect the side effects of Azithromycin to some DDIs.</a:t>
            </a:r>
          </a:p>
        </p:txBody>
      </p:sp>
      <p:sp>
        <p:nvSpPr>
          <p:cNvPr id="38" name="Text Box 165"/>
          <p:cNvSpPr txBox="1">
            <a:spLocks noChangeArrowheads="1"/>
          </p:cNvSpPr>
          <p:nvPr/>
        </p:nvSpPr>
        <p:spPr bwMode="auto">
          <a:xfrm>
            <a:off x="10303044" y="30806926"/>
            <a:ext cx="12425924" cy="1544166"/>
          </a:xfrm>
          <a:prstGeom prst="rect">
            <a:avLst/>
          </a:prstGeom>
          <a:solidFill>
            <a:srgbClr val="EAE1C8"/>
          </a:solidFill>
          <a:ln>
            <a:solidFill>
              <a:srgbClr val="336633"/>
            </a:solidFill>
            <a:headEnd/>
            <a:tailEnd/>
          </a:ln>
          <a:effectLst/>
        </p:spPr>
        <p:style>
          <a:lnRef idx="2">
            <a:schemeClr val="accent3"/>
          </a:lnRef>
          <a:fillRef idx="1">
            <a:schemeClr val="lt1"/>
          </a:fillRef>
          <a:effectRef idx="0">
            <a:schemeClr val="accent3"/>
          </a:effectRef>
          <a:fontRef idx="minor">
            <a:schemeClr val="dk1"/>
          </a:fontRef>
        </p:style>
        <p:txBody>
          <a:bodyPr lIns="66195" tIns="33096" rIns="66195" bIns="33096">
            <a:spAutoFit/>
          </a:bodyPr>
          <a:lstStyle/>
          <a:p>
            <a:pPr>
              <a:defRPr/>
            </a:pPr>
            <a:r>
              <a:rPr lang="en-US" sz="3200" dirty="0">
                <a:ln>
                  <a:solidFill>
                    <a:schemeClr val="tx1"/>
                  </a:solidFill>
                </a:ln>
                <a:solidFill>
                  <a:sysClr val="windowText" lastClr="000000"/>
                </a:solidFill>
                <a:latin typeface="Arial" pitchFamily="34" charset="0"/>
                <a:cs typeface="Arial" pitchFamily="34" charset="0"/>
              </a:rPr>
              <a:t> </a:t>
            </a:r>
            <a:r>
              <a:rPr lang="en-US" sz="3200" b="1" dirty="0">
                <a:ln>
                  <a:solidFill>
                    <a:srgbClr val="336633"/>
                  </a:solidFill>
                </a:ln>
                <a:solidFill>
                  <a:schemeClr val="tx1"/>
                </a:solidFill>
                <a:latin typeface="Arial" pitchFamily="34" charset="0"/>
                <a:cs typeface="Arial" pitchFamily="34" charset="0"/>
              </a:rPr>
              <a:t>Figure 3</a:t>
            </a:r>
            <a:r>
              <a:rPr lang="en-US" sz="3200" dirty="0">
                <a:ln>
                  <a:solidFill>
                    <a:srgbClr val="336633"/>
                  </a:solidFill>
                </a:ln>
                <a:solidFill>
                  <a:schemeClr val="tx1"/>
                </a:solidFill>
                <a:latin typeface="Arial" pitchFamily="34" charset="0"/>
                <a:cs typeface="Arial" pitchFamily="34" charset="0"/>
              </a:rPr>
              <a:t>: </a:t>
            </a:r>
            <a:r>
              <a:rPr lang="en-US" sz="3200" b="1" dirty="0">
                <a:ln>
                  <a:solidFill>
                    <a:srgbClr val="336633"/>
                  </a:solidFill>
                </a:ln>
                <a:solidFill>
                  <a:schemeClr val="tx1"/>
                </a:solidFill>
                <a:latin typeface="Arial" pitchFamily="34" charset="0"/>
                <a:cs typeface="Arial" pitchFamily="34" charset="0"/>
              </a:rPr>
              <a:t>Word Cloud analysis of keywords of </a:t>
            </a:r>
            <a:r>
              <a:rPr lang="en-US" sz="3200" b="1" dirty="0">
                <a:ln>
                  <a:solidFill>
                    <a:srgbClr val="336633"/>
                  </a:solidFill>
                </a:ln>
                <a:solidFill>
                  <a:schemeClr val="tx1"/>
                </a:solidFill>
                <a:latin typeface="Arial" pitchFamily="34" charset="0"/>
                <a:cs typeface="Arial" pitchFamily="34" charset="0"/>
              </a:rPr>
              <a:t>side effect </a:t>
            </a:r>
            <a:r>
              <a:rPr lang="en-US" sz="3200" b="1" dirty="0">
                <a:ln>
                  <a:solidFill>
                    <a:srgbClr val="336633"/>
                  </a:solidFill>
                </a:ln>
                <a:latin typeface="Arial" pitchFamily="34" charset="0"/>
                <a:cs typeface="Arial" pitchFamily="34" charset="0"/>
              </a:rPr>
              <a:t>symptoms </a:t>
            </a:r>
            <a:r>
              <a:rPr lang="en-US" sz="3200" b="1" dirty="0">
                <a:ln>
                  <a:solidFill>
                    <a:srgbClr val="336633"/>
                  </a:solidFill>
                </a:ln>
                <a:latin typeface="Arial" pitchFamily="34" charset="0"/>
                <a:cs typeface="Arial" pitchFamily="34" charset="0"/>
              </a:rPr>
              <a:t>shown in </a:t>
            </a:r>
            <a:r>
              <a:rPr lang="en-US" sz="3200" b="1" dirty="0">
                <a:ln>
                  <a:solidFill>
                    <a:srgbClr val="336633"/>
                  </a:solidFill>
                </a:ln>
                <a:latin typeface="Arial" pitchFamily="34" charset="0"/>
                <a:cs typeface="Arial" pitchFamily="34" charset="0"/>
              </a:rPr>
              <a:t>the questions </a:t>
            </a:r>
            <a:r>
              <a:rPr lang="en-US" sz="3200" b="1" dirty="0">
                <a:ln>
                  <a:solidFill>
                    <a:srgbClr val="336633"/>
                  </a:solidFill>
                </a:ln>
                <a:latin typeface="Arial" pitchFamily="34" charset="0"/>
                <a:cs typeface="Arial" pitchFamily="34" charset="0"/>
              </a:rPr>
              <a:t>that were related to “Azithromycin side </a:t>
            </a:r>
            <a:r>
              <a:rPr lang="en-US" sz="3200" b="1" dirty="0">
                <a:ln>
                  <a:solidFill>
                    <a:srgbClr val="336633"/>
                  </a:solidFill>
                </a:ln>
                <a:latin typeface="Arial" pitchFamily="34" charset="0"/>
                <a:cs typeface="Arial" pitchFamily="34" charset="0"/>
              </a:rPr>
              <a:t>effect”  </a:t>
            </a:r>
            <a:r>
              <a:rPr lang="en-US" sz="3200" b="1" dirty="0">
                <a:ln>
                  <a:solidFill>
                    <a:srgbClr val="336633"/>
                  </a:solidFill>
                </a:ln>
                <a:latin typeface="Arial" pitchFamily="34" charset="0"/>
                <a:cs typeface="Arial" pitchFamily="34" charset="0"/>
              </a:rPr>
              <a:t>from Yahoo answers. </a:t>
            </a:r>
            <a:endParaRPr lang="en-US" sz="3200" dirty="0">
              <a:ln>
                <a:solidFill>
                  <a:srgbClr val="336633"/>
                </a:solidFill>
              </a:ln>
              <a:solidFill>
                <a:schemeClr val="tx1"/>
              </a:solidFill>
              <a:latin typeface="Arial" pitchFamily="34" charset="0"/>
              <a:cs typeface="Arial" pitchFamily="34" charset="0"/>
            </a:endParaRPr>
          </a:p>
        </p:txBody>
      </p:sp>
      <p:sp>
        <p:nvSpPr>
          <p:cNvPr id="56" name="Text Box 165"/>
          <p:cNvSpPr txBox="1">
            <a:spLocks noChangeArrowheads="1"/>
          </p:cNvSpPr>
          <p:nvPr/>
        </p:nvSpPr>
        <p:spPr bwMode="auto">
          <a:xfrm>
            <a:off x="10339754" y="6133169"/>
            <a:ext cx="11880166" cy="1605721"/>
          </a:xfrm>
          <a:prstGeom prst="rect">
            <a:avLst/>
          </a:prstGeom>
          <a:solidFill>
            <a:srgbClr val="CDB97D"/>
          </a:solidFill>
          <a:ln>
            <a:headEnd/>
            <a:tailEnd/>
          </a:ln>
        </p:spPr>
        <p:style>
          <a:lnRef idx="0">
            <a:schemeClr val="accent3"/>
          </a:lnRef>
          <a:fillRef idx="3">
            <a:schemeClr val="accent3"/>
          </a:fillRef>
          <a:effectRef idx="3">
            <a:schemeClr val="accent3"/>
          </a:effectRef>
          <a:fontRef idx="minor">
            <a:schemeClr val="lt1"/>
          </a:fontRef>
        </p:style>
        <p:txBody>
          <a:bodyPr lIns="66195" tIns="33096" rIns="66195" bIns="33096">
            <a:spAutoFit/>
          </a:bodyPr>
          <a:lstStyle/>
          <a:p>
            <a:pPr algn="ctr">
              <a:defRPr/>
            </a:pPr>
            <a:endParaRPr lang="en-US" sz="3200" b="1" dirty="0">
              <a:ln>
                <a:solidFill>
                  <a:schemeClr val="tx1"/>
                </a:solidFill>
              </a:ln>
              <a:solidFill>
                <a:sysClr val="windowText" lastClr="000000"/>
              </a:solidFill>
              <a:latin typeface="Arial" pitchFamily="34" charset="0"/>
              <a:cs typeface="Arial" pitchFamily="34" charset="0"/>
            </a:endParaRPr>
          </a:p>
          <a:p>
            <a:pPr algn="ctr">
              <a:defRPr/>
            </a:pPr>
            <a:r>
              <a:rPr lang="en-US" sz="3600" b="1" dirty="0">
                <a:ln>
                  <a:solidFill>
                    <a:schemeClr val="tx1"/>
                  </a:solidFill>
                </a:ln>
                <a:solidFill>
                  <a:srgbClr val="005941"/>
                </a:solidFill>
                <a:effectLst>
                  <a:outerShdw blurRad="38100" dist="38100" dir="2700000" algn="tl">
                    <a:srgbClr val="000000">
                      <a:alpha val="43137"/>
                    </a:srgbClr>
                  </a:outerShdw>
                </a:effectLst>
                <a:latin typeface="Arial" pitchFamily="34" charset="0"/>
                <a:cs typeface="Arial" pitchFamily="34" charset="0"/>
              </a:rPr>
              <a:t>RESULTS</a:t>
            </a:r>
          </a:p>
          <a:p>
            <a:pPr algn="ctr">
              <a:defRPr/>
            </a:pPr>
            <a:endParaRPr lang="en-US" sz="3200" b="1" dirty="0">
              <a:ln>
                <a:solidFill>
                  <a:schemeClr val="tx1"/>
                </a:solidFill>
              </a:ln>
              <a:solidFill>
                <a:sysClr val="windowText" lastClr="000000"/>
              </a:solidFill>
              <a:latin typeface="Arial" pitchFamily="34" charset="0"/>
              <a:cs typeface="Arial" pitchFamily="34" charset="0"/>
            </a:endParaRPr>
          </a:p>
        </p:txBody>
      </p:sp>
      <p:sp>
        <p:nvSpPr>
          <p:cNvPr id="57" name="Text Box 165"/>
          <p:cNvSpPr txBox="1">
            <a:spLocks noChangeArrowheads="1"/>
          </p:cNvSpPr>
          <p:nvPr/>
        </p:nvSpPr>
        <p:spPr bwMode="auto">
          <a:xfrm>
            <a:off x="698800" y="27293160"/>
            <a:ext cx="8750183" cy="1605721"/>
          </a:xfrm>
          <a:prstGeom prst="rect">
            <a:avLst/>
          </a:prstGeom>
          <a:solidFill>
            <a:srgbClr val="CDB97D"/>
          </a:solidFill>
          <a:ln>
            <a:headEnd/>
            <a:tailEnd/>
          </a:ln>
        </p:spPr>
        <p:style>
          <a:lnRef idx="0">
            <a:schemeClr val="accent3"/>
          </a:lnRef>
          <a:fillRef idx="3">
            <a:schemeClr val="accent3"/>
          </a:fillRef>
          <a:effectRef idx="3">
            <a:schemeClr val="accent3"/>
          </a:effectRef>
          <a:fontRef idx="minor">
            <a:schemeClr val="lt1"/>
          </a:fontRef>
        </p:style>
        <p:txBody>
          <a:bodyPr lIns="66195" tIns="33096" rIns="66195" bIns="33096">
            <a:spAutoFit/>
          </a:bodyPr>
          <a:lstStyle/>
          <a:p>
            <a:pPr algn="ctr">
              <a:defRPr/>
            </a:pPr>
            <a:endParaRPr lang="en-US" sz="3200" b="1" dirty="0">
              <a:ln>
                <a:solidFill>
                  <a:schemeClr val="tx1"/>
                </a:solidFill>
              </a:ln>
              <a:solidFill>
                <a:sysClr val="windowText" lastClr="000000"/>
              </a:solidFill>
              <a:latin typeface="Arial" pitchFamily="34" charset="0"/>
              <a:cs typeface="Arial" pitchFamily="34" charset="0"/>
            </a:endParaRPr>
          </a:p>
          <a:p>
            <a:pPr algn="ctr">
              <a:defRPr/>
            </a:pPr>
            <a:r>
              <a:rPr lang="en-US" sz="3600" b="1" dirty="0">
                <a:ln>
                  <a:solidFill>
                    <a:schemeClr val="tx1"/>
                  </a:solidFill>
                </a:ln>
                <a:solidFill>
                  <a:srgbClr val="005941"/>
                </a:solidFill>
                <a:effectLst>
                  <a:outerShdw blurRad="38100" dist="38100" dir="2700000" algn="tl">
                    <a:srgbClr val="000000">
                      <a:alpha val="43137"/>
                    </a:srgbClr>
                  </a:outerShdw>
                </a:effectLst>
                <a:latin typeface="Arial" pitchFamily="34" charset="0"/>
                <a:cs typeface="Arial" pitchFamily="34" charset="0"/>
              </a:rPr>
              <a:t>OBJECTIVES AND METHODS</a:t>
            </a:r>
          </a:p>
          <a:p>
            <a:pPr algn="ctr">
              <a:defRPr/>
            </a:pPr>
            <a:endParaRPr lang="en-US" sz="3200" b="1" dirty="0">
              <a:ln>
                <a:solidFill>
                  <a:schemeClr val="tx1"/>
                </a:solidFill>
              </a:ln>
              <a:solidFill>
                <a:sysClr val="windowText" lastClr="000000"/>
              </a:solidFill>
              <a:latin typeface="Arial" pitchFamily="34" charset="0"/>
              <a:cs typeface="Arial" pitchFamily="34" charset="0"/>
            </a:endParaRPr>
          </a:p>
        </p:txBody>
      </p:sp>
      <p:pic>
        <p:nvPicPr>
          <p:cNvPr id="15371" name="Picture 4"/>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8500" y="1271588"/>
            <a:ext cx="5886450"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7" name="Text Box 147"/>
          <p:cNvSpPr txBox="1">
            <a:spLocks noChangeArrowheads="1"/>
          </p:cNvSpPr>
          <p:nvPr/>
        </p:nvSpPr>
        <p:spPr bwMode="auto">
          <a:xfrm>
            <a:off x="775362" y="7917305"/>
            <a:ext cx="8730229" cy="13935444"/>
          </a:xfrm>
          <a:prstGeom prst="rect">
            <a:avLst/>
          </a:prstGeom>
          <a:solidFill>
            <a:srgbClr val="EAE1C8"/>
          </a:solidFill>
          <a:ln w="38100" cmpd="thinThick">
            <a:solidFill>
              <a:srgbClr val="336633"/>
            </a:solidFill>
            <a:miter lim="800000"/>
            <a:headEnd/>
            <a:tailEnd/>
          </a:ln>
        </p:spPr>
        <p:txBody>
          <a:bodyPr lIns="165486" tIns="72816" rIns="165486" bIns="72816">
            <a:spAutoFit/>
          </a:bodyPr>
          <a:lstStyle/>
          <a:p>
            <a:pPr algn="just">
              <a:defRPr/>
            </a:pPr>
            <a:r>
              <a:rPr lang="en-US" sz="3200" dirty="0">
                <a:latin typeface="Arial"/>
                <a:cs typeface="Arial"/>
              </a:rPr>
              <a:t>Azithromycin is a common macrolide antibiotic drug that is used to treat a plethora of infections caused by bacteria. The main illnesses that it treats are ear infections, skin infections, respiratory infections, and sexually transmitted diseases – specifically chlamydia and gonorrhea. It has more recently been prescribed for acne as well. The mechanism by which this drug prevents bacteria from growing and spreading is by inhibiting the bacteria from synthesizing proteins, which are essential to its survival. What makes this drug particularly practical is the fact that it can individually target bacterial proteins, while leaving human proteins unaffected. One of the biggest concerns that surround any antibiotic is the potential side effects and different interactions that could occur. A popular forum that is used by people to ask about specific side effects and interactions, specifically drug-drug interactions (DDIs), of Azithromycin is Yahoo! Answers. The questions on this </a:t>
            </a:r>
            <a:r>
              <a:rPr lang="en-US" sz="3200" dirty="0" err="1">
                <a:latin typeface="Arial"/>
                <a:cs typeface="Arial"/>
              </a:rPr>
              <a:t>Questions&amp;Answer</a:t>
            </a:r>
            <a:r>
              <a:rPr lang="en-US" sz="3200" dirty="0">
                <a:latin typeface="Arial"/>
                <a:cs typeface="Arial"/>
              </a:rPr>
              <a:t> forum can give an idea about the frequency of side effects and other specific interactions that are asked </a:t>
            </a:r>
            <a:r>
              <a:rPr lang="en-US" sz="3200" dirty="0">
                <a:latin typeface="Arial"/>
                <a:cs typeface="Arial"/>
              </a:rPr>
              <a:t>about. Further analysis of these questions can help in making connections between DDIs and side effects of Azithromycin.</a:t>
            </a:r>
            <a:endParaRPr lang="en-US" sz="3200" dirty="0">
              <a:ln>
                <a:solidFill>
                  <a:srgbClr val="336633"/>
                </a:solidFill>
              </a:ln>
              <a:latin typeface="Arial"/>
              <a:cs typeface="Arial"/>
            </a:endParaRPr>
          </a:p>
        </p:txBody>
      </p:sp>
      <p:sp>
        <p:nvSpPr>
          <p:cNvPr id="15373" name="AutoShape 1" descr="C:\Users\April\AppData\Roaming\Tencent\Users\27357758\QQ\WinTemp\RichOle\8Z~7R(16IZc1K68[67&#10;.jpg"/>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Times New Roman" panose="02020603050405020304" pitchFamily="18" charset="0"/>
                <a:cs typeface="Arial" panose="020B0604020202020204" pitchFamily="34" charset="0"/>
              </a:defRPr>
            </a:lvl1pPr>
            <a:lvl2pPr marL="742950" indent="-285750">
              <a:defRPr sz="4400">
                <a:solidFill>
                  <a:schemeClr val="tx1"/>
                </a:solidFill>
                <a:latin typeface="Times New Roman" panose="02020603050405020304" pitchFamily="18" charset="0"/>
                <a:cs typeface="Arial" panose="020B0604020202020204" pitchFamily="34" charset="0"/>
              </a:defRPr>
            </a:lvl2pPr>
            <a:lvl3pPr marL="1143000" indent="-228600">
              <a:defRPr sz="4400">
                <a:solidFill>
                  <a:schemeClr val="tx1"/>
                </a:solidFill>
                <a:latin typeface="Times New Roman" panose="02020603050405020304" pitchFamily="18" charset="0"/>
                <a:cs typeface="Arial" panose="020B0604020202020204" pitchFamily="34" charset="0"/>
              </a:defRPr>
            </a:lvl3pPr>
            <a:lvl4pPr marL="1600200" indent="-228600">
              <a:defRPr sz="4400">
                <a:solidFill>
                  <a:schemeClr val="tx1"/>
                </a:solidFill>
                <a:latin typeface="Times New Roman" panose="02020603050405020304" pitchFamily="18" charset="0"/>
                <a:cs typeface="Arial" panose="020B0604020202020204" pitchFamily="34" charset="0"/>
              </a:defRPr>
            </a:lvl4pPr>
            <a:lvl5pPr marL="2057400" indent="-228600">
              <a:defRPr sz="4400">
                <a:solidFill>
                  <a:schemeClr val="tx1"/>
                </a:solidFill>
                <a:latin typeface="Times New Roman" panose="02020603050405020304" pitchFamily="18" charset="0"/>
                <a:cs typeface="Arial" panose="020B0604020202020204" pitchFamily="34" charset="0"/>
              </a:defRPr>
            </a:lvl5pPr>
            <a:lvl6pPr marL="2514600" indent="-228600" fontAlgn="base">
              <a:spcBef>
                <a:spcPct val="0"/>
              </a:spcBef>
              <a:spcAft>
                <a:spcPct val="0"/>
              </a:spcAft>
              <a:defRPr sz="4400">
                <a:solidFill>
                  <a:schemeClr val="tx1"/>
                </a:solidFill>
                <a:latin typeface="Times New Roman" panose="02020603050405020304" pitchFamily="18" charset="0"/>
                <a:cs typeface="Arial" panose="020B0604020202020204" pitchFamily="34" charset="0"/>
              </a:defRPr>
            </a:lvl6pPr>
            <a:lvl7pPr marL="2971800" indent="-228600" fontAlgn="base">
              <a:spcBef>
                <a:spcPct val="0"/>
              </a:spcBef>
              <a:spcAft>
                <a:spcPct val="0"/>
              </a:spcAft>
              <a:defRPr sz="4400">
                <a:solidFill>
                  <a:schemeClr val="tx1"/>
                </a:solidFill>
                <a:latin typeface="Times New Roman" panose="02020603050405020304" pitchFamily="18" charset="0"/>
                <a:cs typeface="Arial" panose="020B0604020202020204" pitchFamily="34" charset="0"/>
              </a:defRPr>
            </a:lvl7pPr>
            <a:lvl8pPr marL="3429000" indent="-228600" fontAlgn="base">
              <a:spcBef>
                <a:spcPct val="0"/>
              </a:spcBef>
              <a:spcAft>
                <a:spcPct val="0"/>
              </a:spcAft>
              <a:defRPr sz="4400">
                <a:solidFill>
                  <a:schemeClr val="tx1"/>
                </a:solidFill>
                <a:latin typeface="Times New Roman" panose="02020603050405020304" pitchFamily="18" charset="0"/>
                <a:cs typeface="Arial" panose="020B0604020202020204" pitchFamily="34" charset="0"/>
              </a:defRPr>
            </a:lvl8pPr>
            <a:lvl9pPr marL="3886200" indent="-228600" fontAlgn="base">
              <a:spcBef>
                <a:spcPct val="0"/>
              </a:spcBef>
              <a:spcAft>
                <a:spcPct val="0"/>
              </a:spcAft>
              <a:defRPr sz="4400">
                <a:solidFill>
                  <a:schemeClr val="tx1"/>
                </a:solidFill>
                <a:latin typeface="Times New Roman" panose="02020603050405020304" pitchFamily="18" charset="0"/>
                <a:cs typeface="Arial" panose="020B0604020202020204" pitchFamily="34" charset="0"/>
              </a:defRPr>
            </a:lvl9pPr>
          </a:lstStyle>
          <a:p>
            <a:endParaRPr lang="es-PR" altLang="es-PR"/>
          </a:p>
        </p:txBody>
      </p:sp>
      <p:sp>
        <p:nvSpPr>
          <p:cNvPr id="15374" name="Text Box 147"/>
          <p:cNvSpPr txBox="1">
            <a:spLocks noChangeArrowheads="1"/>
          </p:cNvSpPr>
          <p:nvPr/>
        </p:nvSpPr>
        <p:spPr bwMode="auto">
          <a:xfrm>
            <a:off x="23426738" y="42048113"/>
            <a:ext cx="8805862" cy="1625600"/>
          </a:xfrm>
          <a:prstGeom prst="rect">
            <a:avLst/>
          </a:prstGeom>
          <a:solidFill>
            <a:srgbClr val="EAE1C8"/>
          </a:solidFill>
          <a:ln w="38100" cmpd="thinThick">
            <a:solidFill>
              <a:srgbClr val="336633"/>
            </a:solidFill>
            <a:miter lim="800000"/>
            <a:headEnd/>
            <a:tailEnd/>
          </a:ln>
        </p:spPr>
        <p:txBody>
          <a:bodyPr lIns="165486" tIns="72816" rIns="165486" bIns="72816">
            <a:spAutoFit/>
          </a:bodyPr>
          <a:lstStyle>
            <a:lvl1pPr defTabSz="557213">
              <a:defRPr sz="4400">
                <a:solidFill>
                  <a:schemeClr val="tx1"/>
                </a:solidFill>
                <a:latin typeface="Times New Roman" panose="02020603050405020304" pitchFamily="18" charset="0"/>
                <a:cs typeface="Arial" panose="020B0604020202020204" pitchFamily="34" charset="0"/>
              </a:defRPr>
            </a:lvl1pPr>
            <a:lvl2pPr marL="742950" indent="-285750" defTabSz="557213">
              <a:defRPr sz="4400">
                <a:solidFill>
                  <a:schemeClr val="tx1"/>
                </a:solidFill>
                <a:latin typeface="Times New Roman" panose="02020603050405020304" pitchFamily="18" charset="0"/>
                <a:cs typeface="Arial" panose="020B0604020202020204" pitchFamily="34" charset="0"/>
              </a:defRPr>
            </a:lvl2pPr>
            <a:lvl3pPr marL="1143000" indent="-228600" defTabSz="557213">
              <a:defRPr sz="4400">
                <a:solidFill>
                  <a:schemeClr val="tx1"/>
                </a:solidFill>
                <a:latin typeface="Times New Roman" panose="02020603050405020304" pitchFamily="18" charset="0"/>
                <a:cs typeface="Arial" panose="020B0604020202020204" pitchFamily="34" charset="0"/>
              </a:defRPr>
            </a:lvl3pPr>
            <a:lvl4pPr marL="1600200" indent="-228600" defTabSz="557213">
              <a:defRPr sz="4400">
                <a:solidFill>
                  <a:schemeClr val="tx1"/>
                </a:solidFill>
                <a:latin typeface="Times New Roman" panose="02020603050405020304" pitchFamily="18" charset="0"/>
                <a:cs typeface="Arial" panose="020B0604020202020204" pitchFamily="34" charset="0"/>
              </a:defRPr>
            </a:lvl4pPr>
            <a:lvl5pPr marL="2057400" indent="-228600" defTabSz="557213">
              <a:defRPr sz="4400">
                <a:solidFill>
                  <a:schemeClr val="tx1"/>
                </a:solidFill>
                <a:latin typeface="Times New Roman" panose="02020603050405020304" pitchFamily="18" charset="0"/>
                <a:cs typeface="Arial" panose="020B0604020202020204" pitchFamily="34" charset="0"/>
              </a:defRPr>
            </a:lvl5pPr>
            <a:lvl6pPr marL="2514600" indent="-228600" defTabSz="557213" fontAlgn="base">
              <a:spcBef>
                <a:spcPct val="0"/>
              </a:spcBef>
              <a:spcAft>
                <a:spcPct val="0"/>
              </a:spcAft>
              <a:defRPr sz="4400">
                <a:solidFill>
                  <a:schemeClr val="tx1"/>
                </a:solidFill>
                <a:latin typeface="Times New Roman" panose="02020603050405020304" pitchFamily="18" charset="0"/>
                <a:cs typeface="Arial" panose="020B0604020202020204" pitchFamily="34" charset="0"/>
              </a:defRPr>
            </a:lvl6pPr>
            <a:lvl7pPr marL="2971800" indent="-228600" defTabSz="557213" fontAlgn="base">
              <a:spcBef>
                <a:spcPct val="0"/>
              </a:spcBef>
              <a:spcAft>
                <a:spcPct val="0"/>
              </a:spcAft>
              <a:defRPr sz="4400">
                <a:solidFill>
                  <a:schemeClr val="tx1"/>
                </a:solidFill>
                <a:latin typeface="Times New Roman" panose="02020603050405020304" pitchFamily="18" charset="0"/>
                <a:cs typeface="Arial" panose="020B0604020202020204" pitchFamily="34" charset="0"/>
              </a:defRPr>
            </a:lvl7pPr>
            <a:lvl8pPr marL="3429000" indent="-228600" defTabSz="557213" fontAlgn="base">
              <a:spcBef>
                <a:spcPct val="0"/>
              </a:spcBef>
              <a:spcAft>
                <a:spcPct val="0"/>
              </a:spcAft>
              <a:defRPr sz="4400">
                <a:solidFill>
                  <a:schemeClr val="tx1"/>
                </a:solidFill>
                <a:latin typeface="Times New Roman" panose="02020603050405020304" pitchFamily="18" charset="0"/>
                <a:cs typeface="Arial" panose="020B0604020202020204" pitchFamily="34" charset="0"/>
              </a:defRPr>
            </a:lvl8pPr>
            <a:lvl9pPr marL="3886200" indent="-228600" defTabSz="557213" fontAlgn="base">
              <a:spcBef>
                <a:spcPct val="0"/>
              </a:spcBef>
              <a:spcAft>
                <a:spcPct val="0"/>
              </a:spcAft>
              <a:defRPr sz="4400">
                <a:solidFill>
                  <a:schemeClr val="tx1"/>
                </a:solidFill>
                <a:latin typeface="Times New Roman" panose="02020603050405020304" pitchFamily="18" charset="0"/>
                <a:cs typeface="Arial" panose="020B0604020202020204" pitchFamily="34" charset="0"/>
              </a:defRPr>
            </a:lvl9pPr>
          </a:lstStyle>
          <a:p>
            <a:pPr algn="just"/>
            <a:r>
              <a:rPr lang="en-US" altLang="es-PR" sz="3200">
                <a:latin typeface="Arial" panose="020B0604020202020204" pitchFamily="34" charset="0"/>
              </a:rPr>
              <a:t>This study were supported by the Startup Fund of the  College of  Pharmacy, University of South Florida, Tampa, Florida, USA.</a:t>
            </a:r>
          </a:p>
        </p:txBody>
      </p:sp>
      <p:sp>
        <p:nvSpPr>
          <p:cNvPr id="54" name="Text Box 165"/>
          <p:cNvSpPr txBox="1">
            <a:spLocks noChangeArrowheads="1"/>
          </p:cNvSpPr>
          <p:nvPr/>
        </p:nvSpPr>
        <p:spPr bwMode="auto">
          <a:xfrm>
            <a:off x="23327491" y="6103620"/>
            <a:ext cx="8653650" cy="1656000"/>
          </a:xfrm>
          <a:prstGeom prst="rect">
            <a:avLst/>
          </a:prstGeom>
          <a:solidFill>
            <a:srgbClr val="CDB97D"/>
          </a:solidFill>
          <a:ln>
            <a:headEnd/>
            <a:tailEnd/>
          </a:ln>
        </p:spPr>
        <p:style>
          <a:lnRef idx="0">
            <a:schemeClr val="accent3"/>
          </a:lnRef>
          <a:fillRef idx="3">
            <a:schemeClr val="accent3"/>
          </a:fillRef>
          <a:effectRef idx="3">
            <a:schemeClr val="accent3"/>
          </a:effectRef>
          <a:fontRef idx="minor">
            <a:schemeClr val="lt1"/>
          </a:fontRef>
        </p:style>
        <p:txBody>
          <a:bodyPr lIns="66195" tIns="33096" rIns="66195" bIns="33096">
            <a:spAutoFit/>
          </a:bodyPr>
          <a:lstStyle/>
          <a:p>
            <a:pPr algn="ctr">
              <a:defRPr/>
            </a:pPr>
            <a:endParaRPr lang="en-US" sz="3600" b="1" dirty="0">
              <a:ln>
                <a:solidFill>
                  <a:schemeClr val="tx1"/>
                </a:solidFill>
              </a:ln>
              <a:solidFill>
                <a:sysClr val="windowText" lastClr="000000"/>
              </a:solidFill>
              <a:latin typeface="Arial" pitchFamily="34" charset="0"/>
              <a:cs typeface="Arial" pitchFamily="34" charset="0"/>
            </a:endParaRPr>
          </a:p>
          <a:p>
            <a:pPr algn="ctr">
              <a:defRPr/>
            </a:pPr>
            <a:r>
              <a:rPr lang="en-US" sz="3600" b="1" dirty="0">
                <a:ln>
                  <a:solidFill>
                    <a:schemeClr val="tx1"/>
                  </a:solidFill>
                </a:ln>
                <a:solidFill>
                  <a:srgbClr val="005941"/>
                </a:solidFill>
                <a:effectLst>
                  <a:outerShdw blurRad="38100" dist="38100" dir="2700000" algn="tl">
                    <a:srgbClr val="000000">
                      <a:alpha val="43137"/>
                    </a:srgbClr>
                  </a:outerShdw>
                </a:effectLst>
                <a:latin typeface="Arial" pitchFamily="34" charset="0"/>
                <a:cs typeface="Arial" pitchFamily="34" charset="0"/>
              </a:rPr>
              <a:t>TABLES</a:t>
            </a:r>
            <a:endParaRPr lang="en-US" sz="3600" b="1" dirty="0">
              <a:ln>
                <a:solidFill>
                  <a:schemeClr val="tx1"/>
                </a:solidFill>
              </a:ln>
              <a:solidFill>
                <a:srgbClr val="005941"/>
              </a:solidFill>
              <a:latin typeface="Arial" pitchFamily="34" charset="0"/>
              <a:cs typeface="Arial" pitchFamily="34" charset="0"/>
            </a:endParaRPr>
          </a:p>
          <a:p>
            <a:pPr algn="ctr">
              <a:defRPr/>
            </a:pPr>
            <a:endParaRPr lang="en-US" sz="3600" b="1" dirty="0">
              <a:ln>
                <a:solidFill>
                  <a:schemeClr val="tx1"/>
                </a:solidFill>
              </a:ln>
              <a:solidFill>
                <a:sysClr val="windowText" lastClr="000000"/>
              </a:solidFill>
              <a:latin typeface="Arial" pitchFamily="34" charset="0"/>
              <a:cs typeface="Arial" pitchFamily="34" charset="0"/>
            </a:endParaRPr>
          </a:p>
        </p:txBody>
      </p:sp>
      <p:sp>
        <p:nvSpPr>
          <p:cNvPr id="61" name="Text Box 165"/>
          <p:cNvSpPr txBox="1">
            <a:spLocks noChangeArrowheads="1"/>
          </p:cNvSpPr>
          <p:nvPr/>
        </p:nvSpPr>
        <p:spPr bwMode="auto">
          <a:xfrm>
            <a:off x="9821093" y="41744067"/>
            <a:ext cx="12453041" cy="1544166"/>
          </a:xfrm>
          <a:prstGeom prst="rect">
            <a:avLst/>
          </a:prstGeom>
          <a:solidFill>
            <a:srgbClr val="EAE1C8"/>
          </a:solidFill>
          <a:ln>
            <a:solidFill>
              <a:srgbClr val="336633"/>
            </a:solidFill>
            <a:headEnd/>
            <a:tailEnd/>
          </a:ln>
          <a:effectLst/>
        </p:spPr>
        <p:style>
          <a:lnRef idx="2">
            <a:schemeClr val="accent3"/>
          </a:lnRef>
          <a:fillRef idx="1">
            <a:schemeClr val="lt1"/>
          </a:fillRef>
          <a:effectRef idx="0">
            <a:schemeClr val="accent3"/>
          </a:effectRef>
          <a:fontRef idx="minor">
            <a:schemeClr val="dk1"/>
          </a:fontRef>
        </p:style>
        <p:txBody>
          <a:bodyPr lIns="66195" tIns="33096" rIns="66195" bIns="33096">
            <a:spAutoFit/>
          </a:bodyPr>
          <a:lstStyle/>
          <a:p>
            <a:pPr>
              <a:defRPr/>
            </a:pPr>
            <a:r>
              <a:rPr lang="en-US" sz="3200" b="1" dirty="0">
                <a:ln>
                  <a:solidFill>
                    <a:schemeClr val="tx1"/>
                  </a:solidFill>
                </a:ln>
                <a:solidFill>
                  <a:sysClr val="windowText" lastClr="000000"/>
                </a:solidFill>
                <a:latin typeface="Arial" pitchFamily="34" charset="0"/>
                <a:cs typeface="Arial" pitchFamily="34" charset="0"/>
              </a:rPr>
              <a:t> </a:t>
            </a:r>
            <a:r>
              <a:rPr lang="en-US" sz="3200" b="1" dirty="0">
                <a:ln>
                  <a:solidFill>
                    <a:srgbClr val="336633"/>
                  </a:solidFill>
                </a:ln>
                <a:solidFill>
                  <a:schemeClr val="tx1"/>
                </a:solidFill>
                <a:latin typeface="Arial" pitchFamily="34" charset="0"/>
                <a:cs typeface="Arial" pitchFamily="34" charset="0"/>
              </a:rPr>
              <a:t>Figure 4: Web diagram analysis of connections between side effects and DDIs from questions that were related to “Azithromycin side effect” from Yahoo answers.</a:t>
            </a:r>
            <a:endParaRPr lang="en-US" sz="3200" dirty="0">
              <a:ln>
                <a:solidFill>
                  <a:srgbClr val="336633"/>
                </a:solidFill>
              </a:ln>
              <a:solidFill>
                <a:schemeClr val="tx1"/>
              </a:solidFill>
              <a:latin typeface="Arial" pitchFamily="34" charset="0"/>
              <a:cs typeface="Arial" pitchFamily="34" charset="0"/>
            </a:endParaRPr>
          </a:p>
        </p:txBody>
      </p:sp>
      <p:sp>
        <p:nvSpPr>
          <p:cNvPr id="63" name="Text Box 147"/>
          <p:cNvSpPr txBox="1">
            <a:spLocks noChangeArrowheads="1"/>
          </p:cNvSpPr>
          <p:nvPr/>
        </p:nvSpPr>
        <p:spPr bwMode="auto">
          <a:xfrm>
            <a:off x="23367114" y="20882267"/>
            <a:ext cx="8745221" cy="2609267"/>
          </a:xfrm>
          <a:prstGeom prst="rect">
            <a:avLst/>
          </a:prstGeom>
          <a:solidFill>
            <a:srgbClr val="EAE1C8"/>
          </a:solidFill>
          <a:ln w="38100" cmpd="thinThick">
            <a:solidFill>
              <a:srgbClr val="336633"/>
            </a:solidFill>
            <a:miter lim="800000"/>
            <a:headEnd/>
            <a:tailEnd/>
          </a:ln>
        </p:spPr>
        <p:txBody>
          <a:bodyPr lIns="165486" tIns="72816" rIns="165486" bIns="72816">
            <a:spAutoFit/>
          </a:bodyPr>
          <a:lstStyle/>
          <a:p>
            <a:pPr defTabSz="557925">
              <a:defRPr/>
            </a:pPr>
            <a:r>
              <a:rPr lang="en-US" sz="3200" b="1" dirty="0">
                <a:ln>
                  <a:solidFill>
                    <a:srgbClr val="336633"/>
                  </a:solidFill>
                </a:ln>
                <a:latin typeface="Arial" pitchFamily="34" charset="0"/>
              </a:rPr>
              <a:t>Table 1: Top 20 side effects and drug-drug interactions shown in the </a:t>
            </a:r>
            <a:r>
              <a:rPr lang="en-US" sz="3200" b="1" dirty="0">
                <a:ln>
                  <a:solidFill>
                    <a:srgbClr val="336633"/>
                  </a:solidFill>
                </a:ln>
                <a:latin typeface="Arial" pitchFamily="34" charset="0"/>
              </a:rPr>
              <a:t>questions questions that were related to “Azithromycin side effect.” </a:t>
            </a:r>
            <a:r>
              <a:rPr lang="en-US" sz="3200" b="1" dirty="0">
                <a:ln>
                  <a:solidFill>
                    <a:srgbClr val="336633"/>
                  </a:solidFill>
                </a:ln>
                <a:latin typeface="Arial" pitchFamily="34" charset="0"/>
              </a:rPr>
              <a:t> from Yahoo answers.   </a:t>
            </a:r>
            <a:endParaRPr lang="en-US" sz="3200" dirty="0">
              <a:ln>
                <a:solidFill>
                  <a:srgbClr val="336633"/>
                </a:solidFill>
              </a:ln>
              <a:latin typeface="Arial" pitchFamily="34" charset="0"/>
            </a:endParaRPr>
          </a:p>
        </p:txBody>
      </p:sp>
      <p:graphicFrame>
        <p:nvGraphicFramePr>
          <p:cNvPr id="64" name="表格 63"/>
          <p:cNvGraphicFramePr>
            <a:graphicFrameLocks noGrp="1"/>
          </p:cNvGraphicFramePr>
          <p:nvPr>
            <p:extLst>
              <p:ext uri="{D42A27DB-BD31-4B8C-83A1-F6EECF244321}">
                <p14:modId xmlns:p14="http://schemas.microsoft.com/office/powerpoint/2010/main" val="575397499"/>
              </p:ext>
            </p:extLst>
          </p:nvPr>
        </p:nvGraphicFramePr>
        <p:xfrm>
          <a:off x="23377525" y="8034338"/>
          <a:ext cx="8604250" cy="12519025"/>
        </p:xfrm>
        <a:graphic>
          <a:graphicData uri="http://schemas.openxmlformats.org/drawingml/2006/table">
            <a:tbl>
              <a:tblPr firstRow="1" bandRow="1">
                <a:tableStyleId>{5940675A-B579-460E-94D1-54222C63F5DA}</a:tableStyleId>
              </a:tblPr>
              <a:tblGrid>
                <a:gridCol w="4302125">
                  <a:extLst>
                    <a:ext uri="{9D8B030D-6E8A-4147-A177-3AD203B41FA5}">
                      <a16:colId xmlns:a16="http://schemas.microsoft.com/office/drawing/2014/main" val="20000"/>
                    </a:ext>
                  </a:extLst>
                </a:gridCol>
                <a:gridCol w="4302125">
                  <a:extLst>
                    <a:ext uri="{9D8B030D-6E8A-4147-A177-3AD203B41FA5}">
                      <a16:colId xmlns:a16="http://schemas.microsoft.com/office/drawing/2014/main" val="20001"/>
                    </a:ext>
                  </a:extLst>
                </a:gridCol>
              </a:tblGrid>
              <a:tr h="1278363">
                <a:tc>
                  <a:txBody>
                    <a:bodyPr/>
                    <a:lstStyle/>
                    <a:p>
                      <a:pPr algn="ctr"/>
                      <a:r>
                        <a:rPr lang="en-US" altLang="zh-CN" sz="3200" b="1" baseline="-25000" dirty="0" smtClean="0">
                          <a:solidFill>
                            <a:schemeClr val="tx1"/>
                          </a:solidFill>
                          <a:latin typeface="Arial" pitchFamily="34" charset="0"/>
                          <a:ea typeface="Arial Unicode MS" pitchFamily="34" charset="-122"/>
                          <a:cs typeface="Arial" pitchFamily="34" charset="0"/>
                        </a:rPr>
                        <a:t>Top 20 Side Effect Question Frequency</a:t>
                      </a:r>
                      <a:endParaRPr lang="zh-CN" altLang="en-US" sz="3200" b="1" baseline="-25000" dirty="0">
                        <a:solidFill>
                          <a:schemeClr val="tx1"/>
                        </a:solidFill>
                        <a:latin typeface="Arial" pitchFamily="34" charset="0"/>
                        <a:ea typeface="Arial Unicode MS" pitchFamily="34" charset="-122"/>
                        <a:cs typeface="Arial" pitchFamily="34" charset="0"/>
                      </a:endParaRPr>
                    </a:p>
                  </a:txBody>
                  <a:tcPr marL="91443" marR="91443"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3200" b="1" baseline="-25000" dirty="0" smtClean="0">
                          <a:solidFill>
                            <a:schemeClr val="tx1"/>
                          </a:solidFill>
                          <a:latin typeface="Arial" pitchFamily="34" charset="0"/>
                          <a:ea typeface="Arial Unicode MS" pitchFamily="34" charset="-122"/>
                          <a:cs typeface="Arial" pitchFamily="34" charset="0"/>
                        </a:rPr>
                        <a:t>Top 20 DDI Question Frequency</a:t>
                      </a:r>
                      <a:endParaRPr lang="zh-CN" altLang="en-US" sz="3200" b="1" baseline="-25000" dirty="0">
                        <a:solidFill>
                          <a:schemeClr val="tx1"/>
                        </a:solidFill>
                        <a:latin typeface="Arial" pitchFamily="34" charset="0"/>
                        <a:ea typeface="Arial Unicode MS" pitchFamily="34" charset="-122"/>
                        <a:cs typeface="Arial" pitchFamily="34" charset="0"/>
                      </a:endParaRPr>
                    </a:p>
                  </a:txBody>
                  <a:tcPr marL="91443" marR="91443"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542415">
                <a:tc>
                  <a:txBody>
                    <a:bodyPr/>
                    <a:lstStyle/>
                    <a:p>
                      <a:pPr algn="ctr" fontAlgn="ctr"/>
                      <a:r>
                        <a:rPr lang="en-US" sz="3200" b="0" i="0" u="none" strike="noStrike" baseline="-25000" dirty="0" smtClean="0">
                          <a:solidFill>
                            <a:schemeClr val="tx1"/>
                          </a:solidFill>
                          <a:latin typeface="Arial" pitchFamily="34" charset="0"/>
                          <a:ea typeface="Arial Unicode MS" pitchFamily="34" charset="-122"/>
                          <a:cs typeface="Arial" pitchFamily="34" charset="0"/>
                        </a:rPr>
                        <a:t>Diarrhea</a:t>
                      </a:r>
                      <a:endParaRPr lang="en-US" sz="3200" b="0" i="0" u="none" strike="noStrike" baseline="-25000" dirty="0">
                        <a:solidFill>
                          <a:schemeClr val="tx1"/>
                        </a:solidFill>
                        <a:latin typeface="Arial" pitchFamily="34" charset="0"/>
                        <a:ea typeface="Arial Unicode MS" pitchFamily="34" charset="-122"/>
                        <a:cs typeface="Arial"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3200" b="0" i="0" u="none" strike="noStrike" baseline="-25000" dirty="0" smtClean="0">
                          <a:solidFill>
                            <a:schemeClr val="tx1"/>
                          </a:solidFill>
                          <a:latin typeface="Arial" pitchFamily="34" charset="0"/>
                          <a:ea typeface="Arial Unicode MS" pitchFamily="34" charset="-122"/>
                          <a:cs typeface="Arial" pitchFamily="34" charset="0"/>
                        </a:rPr>
                        <a:t>Alcohol</a:t>
                      </a:r>
                      <a:endParaRPr lang="en-US" sz="3200" b="0" i="0" u="none" strike="noStrike" baseline="-25000" dirty="0">
                        <a:solidFill>
                          <a:schemeClr val="tx1"/>
                        </a:solidFill>
                        <a:latin typeface="Arial" pitchFamily="34" charset="0"/>
                        <a:ea typeface="Arial Unicode MS" pitchFamily="34" charset="-122"/>
                        <a:cs typeface="Arial"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542415">
                <a:tc>
                  <a:txBody>
                    <a:bodyPr/>
                    <a:lstStyle/>
                    <a:p>
                      <a:pPr algn="ctr" fontAlgn="ctr"/>
                      <a:r>
                        <a:rPr lang="en-US" sz="3200" b="0" i="0" u="none" strike="noStrike" baseline="-25000" dirty="0" smtClean="0">
                          <a:solidFill>
                            <a:schemeClr val="tx1"/>
                          </a:solidFill>
                          <a:latin typeface="Arial" pitchFamily="34" charset="0"/>
                          <a:ea typeface="Arial Unicode MS" pitchFamily="34" charset="-122"/>
                          <a:cs typeface="Arial" pitchFamily="34" charset="0"/>
                        </a:rPr>
                        <a:t>Abdominal Pain</a:t>
                      </a:r>
                      <a:endParaRPr lang="en-US" sz="3200" b="0" i="0" u="none" strike="noStrike" baseline="-25000" dirty="0">
                        <a:solidFill>
                          <a:schemeClr val="tx1"/>
                        </a:solidFill>
                        <a:latin typeface="Arial" pitchFamily="34" charset="0"/>
                        <a:ea typeface="Arial Unicode MS" pitchFamily="34" charset="-122"/>
                        <a:cs typeface="Arial"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3200" b="0" i="0" u="none" strike="noStrike" baseline="-25000" dirty="0" smtClean="0">
                          <a:solidFill>
                            <a:schemeClr val="tx1"/>
                          </a:solidFill>
                          <a:latin typeface="Arial" pitchFamily="34" charset="0"/>
                          <a:ea typeface="Arial Unicode MS" pitchFamily="34" charset="-122"/>
                          <a:cs typeface="Arial" pitchFamily="34" charset="0"/>
                        </a:rPr>
                        <a:t>Prednisone</a:t>
                      </a:r>
                      <a:endParaRPr lang="en-US" sz="3200" b="0" i="0" u="none" strike="noStrike" baseline="-25000" dirty="0">
                        <a:solidFill>
                          <a:schemeClr val="tx1"/>
                        </a:solidFill>
                        <a:latin typeface="Arial" pitchFamily="34" charset="0"/>
                        <a:ea typeface="Arial Unicode MS" pitchFamily="34" charset="-122"/>
                        <a:cs typeface="Arial"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542415">
                <a:tc>
                  <a:txBody>
                    <a:bodyPr/>
                    <a:lstStyle/>
                    <a:p>
                      <a:pPr algn="ctr" fontAlgn="ctr"/>
                      <a:r>
                        <a:rPr lang="en-US" sz="3200" b="0" i="0" u="none" strike="noStrike" baseline="-25000" dirty="0" smtClean="0">
                          <a:solidFill>
                            <a:schemeClr val="tx1"/>
                          </a:solidFill>
                          <a:latin typeface="Arial" pitchFamily="34" charset="0"/>
                          <a:ea typeface="Arial Unicode MS" pitchFamily="34" charset="-122"/>
                          <a:cs typeface="Arial" pitchFamily="34" charset="0"/>
                        </a:rPr>
                        <a:t>Nausea</a:t>
                      </a:r>
                      <a:endParaRPr lang="en-US" sz="3200" b="0" i="0" u="none" strike="noStrike" baseline="-25000" dirty="0">
                        <a:solidFill>
                          <a:schemeClr val="tx1"/>
                        </a:solidFill>
                        <a:latin typeface="Arial" pitchFamily="34" charset="0"/>
                        <a:ea typeface="Arial Unicode MS" pitchFamily="34" charset="-122"/>
                        <a:cs typeface="Arial"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3200" b="0" i="0" u="none" strike="noStrike" baseline="-25000" dirty="0" smtClean="0">
                          <a:solidFill>
                            <a:schemeClr val="tx1"/>
                          </a:solidFill>
                          <a:latin typeface="Arial" pitchFamily="34" charset="0"/>
                          <a:ea typeface="Arial Unicode MS" pitchFamily="34" charset="-122"/>
                          <a:cs typeface="Arial" pitchFamily="34" charset="0"/>
                        </a:rPr>
                        <a:t>Birth Control</a:t>
                      </a:r>
                      <a:endParaRPr lang="en-US" sz="3200" b="0" i="0" u="none" strike="noStrike" baseline="-25000" dirty="0">
                        <a:solidFill>
                          <a:schemeClr val="tx1"/>
                        </a:solidFill>
                        <a:latin typeface="Arial" pitchFamily="34" charset="0"/>
                        <a:ea typeface="Arial Unicode MS" pitchFamily="34" charset="-122"/>
                        <a:cs typeface="Arial"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542415">
                <a:tc>
                  <a:txBody>
                    <a:bodyPr/>
                    <a:lstStyle/>
                    <a:p>
                      <a:pPr algn="ctr" fontAlgn="ctr"/>
                      <a:r>
                        <a:rPr lang="en-US" sz="3200" b="0" i="0" u="none" strike="noStrike" baseline="-25000" dirty="0" smtClean="0">
                          <a:solidFill>
                            <a:schemeClr val="tx1"/>
                          </a:solidFill>
                          <a:latin typeface="Arial" pitchFamily="34" charset="0"/>
                          <a:ea typeface="Arial Unicode MS" pitchFamily="34" charset="-122"/>
                          <a:cs typeface="Arial" pitchFamily="34" charset="0"/>
                        </a:rPr>
                        <a:t>Vomiting</a:t>
                      </a:r>
                      <a:endParaRPr lang="en-US" sz="3200" b="0" i="0" u="none" strike="noStrike" baseline="-25000" dirty="0">
                        <a:solidFill>
                          <a:schemeClr val="tx1"/>
                        </a:solidFill>
                        <a:latin typeface="Arial" pitchFamily="34" charset="0"/>
                        <a:ea typeface="Arial Unicode MS" pitchFamily="34" charset="-122"/>
                        <a:cs typeface="Arial"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3200" b="0" i="0" u="none" strike="noStrike" baseline="-25000" dirty="0" smtClean="0">
                          <a:solidFill>
                            <a:schemeClr val="tx1"/>
                          </a:solidFill>
                          <a:latin typeface="Arial" pitchFamily="34" charset="0"/>
                          <a:ea typeface="Arial Unicode MS" pitchFamily="34" charset="-122"/>
                          <a:cs typeface="Arial" pitchFamily="34" charset="0"/>
                        </a:rPr>
                        <a:t>Tylenol</a:t>
                      </a:r>
                      <a:endParaRPr lang="en-US" sz="3200" b="0" i="0" u="none" strike="noStrike" baseline="-25000" dirty="0">
                        <a:solidFill>
                          <a:schemeClr val="tx1"/>
                        </a:solidFill>
                        <a:latin typeface="Arial" pitchFamily="34" charset="0"/>
                        <a:ea typeface="Arial Unicode MS" pitchFamily="34" charset="-122"/>
                        <a:cs typeface="Arial"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542415">
                <a:tc>
                  <a:txBody>
                    <a:bodyPr/>
                    <a:lstStyle/>
                    <a:p>
                      <a:pPr algn="ctr" fontAlgn="ctr"/>
                      <a:r>
                        <a:rPr lang="en-US" sz="3200" b="0" i="0" u="none" strike="noStrike" baseline="-25000" dirty="0" smtClean="0">
                          <a:solidFill>
                            <a:schemeClr val="tx1"/>
                          </a:solidFill>
                          <a:latin typeface="Arial" pitchFamily="34" charset="0"/>
                          <a:ea typeface="Arial Unicode MS" pitchFamily="34" charset="-122"/>
                          <a:cs typeface="Arial" pitchFamily="34" charset="0"/>
                        </a:rPr>
                        <a:t>Headache</a:t>
                      </a:r>
                      <a:endParaRPr lang="en-US" sz="3200" b="0" i="0" u="none" strike="noStrike" baseline="-25000" dirty="0">
                        <a:solidFill>
                          <a:schemeClr val="tx1"/>
                        </a:solidFill>
                        <a:latin typeface="Arial" pitchFamily="34" charset="0"/>
                        <a:ea typeface="Arial Unicode MS" pitchFamily="34" charset="-122"/>
                        <a:cs typeface="Arial"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3200" b="0" i="0" u="none" strike="noStrike" baseline="-25000" dirty="0" smtClean="0">
                          <a:solidFill>
                            <a:schemeClr val="tx1"/>
                          </a:solidFill>
                          <a:latin typeface="Arial" pitchFamily="34" charset="0"/>
                          <a:ea typeface="Arial Unicode MS" pitchFamily="34" charset="-122"/>
                          <a:cs typeface="Arial" pitchFamily="34" charset="0"/>
                        </a:rPr>
                        <a:t>Amoxicillin</a:t>
                      </a:r>
                      <a:endParaRPr lang="en-US" sz="3200" b="0" i="0" u="none" strike="noStrike" baseline="-25000" dirty="0">
                        <a:solidFill>
                          <a:schemeClr val="tx1"/>
                        </a:solidFill>
                        <a:latin typeface="Arial" pitchFamily="34" charset="0"/>
                        <a:ea typeface="Arial Unicode MS" pitchFamily="34" charset="-122"/>
                        <a:cs typeface="Arial"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542415">
                <a:tc>
                  <a:txBody>
                    <a:bodyPr/>
                    <a:lstStyle/>
                    <a:p>
                      <a:pPr algn="ctr" fontAlgn="ctr"/>
                      <a:r>
                        <a:rPr lang="en-US" sz="3200" b="0" i="0" u="none" strike="noStrike" baseline="-25000" dirty="0" smtClean="0">
                          <a:solidFill>
                            <a:schemeClr val="tx1"/>
                          </a:solidFill>
                          <a:latin typeface="Arial" pitchFamily="34" charset="0"/>
                          <a:ea typeface="Arial Unicode MS" pitchFamily="34" charset="-122"/>
                          <a:cs typeface="Arial" pitchFamily="34" charset="0"/>
                        </a:rPr>
                        <a:t>Anxiety</a:t>
                      </a:r>
                      <a:endParaRPr lang="en-US" sz="3200" b="0" i="0" u="none" strike="noStrike" baseline="-25000" dirty="0">
                        <a:solidFill>
                          <a:schemeClr val="tx1"/>
                        </a:solidFill>
                        <a:latin typeface="Arial" pitchFamily="34" charset="0"/>
                        <a:ea typeface="Arial Unicode MS" pitchFamily="34" charset="-122"/>
                        <a:cs typeface="Arial"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3200" b="0" i="0" u="none" strike="noStrike" baseline="-25000" dirty="0" smtClean="0">
                          <a:solidFill>
                            <a:schemeClr val="tx1"/>
                          </a:solidFill>
                          <a:latin typeface="Arial" pitchFamily="34" charset="0"/>
                          <a:ea typeface="Arial Unicode MS" pitchFamily="34" charset="-122"/>
                          <a:cs typeface="Arial" pitchFamily="34" charset="0"/>
                        </a:rPr>
                        <a:t>Imodium</a:t>
                      </a:r>
                      <a:endParaRPr lang="en-US" sz="3200" b="0" i="0" u="none" strike="noStrike" baseline="-25000" dirty="0">
                        <a:solidFill>
                          <a:schemeClr val="tx1"/>
                        </a:solidFill>
                        <a:latin typeface="Arial" pitchFamily="34" charset="0"/>
                        <a:ea typeface="Arial Unicode MS" pitchFamily="34" charset="-122"/>
                        <a:cs typeface="Arial"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542415">
                <a:tc>
                  <a:txBody>
                    <a:bodyPr/>
                    <a:lstStyle/>
                    <a:p>
                      <a:pPr algn="ctr" fontAlgn="ctr"/>
                      <a:r>
                        <a:rPr lang="en-US" sz="3200" b="0" i="0" u="none" strike="noStrike" baseline="-25000" dirty="0" smtClean="0">
                          <a:solidFill>
                            <a:schemeClr val="tx1"/>
                          </a:solidFill>
                          <a:latin typeface="Arial" pitchFamily="34" charset="0"/>
                          <a:ea typeface="Arial Unicode MS" pitchFamily="34" charset="-122"/>
                          <a:cs typeface="Arial" pitchFamily="34" charset="0"/>
                        </a:rPr>
                        <a:t>Rash</a:t>
                      </a:r>
                      <a:endParaRPr lang="en-US" sz="3200" b="0" i="0" u="none" strike="noStrike" baseline="-25000" dirty="0">
                        <a:solidFill>
                          <a:schemeClr val="tx1"/>
                        </a:solidFill>
                        <a:latin typeface="Arial" pitchFamily="34" charset="0"/>
                        <a:ea typeface="Arial Unicode MS" pitchFamily="34" charset="-122"/>
                        <a:cs typeface="Arial"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3200" b="0" i="0" u="none" strike="noStrike" baseline="-25000" dirty="0" smtClean="0">
                          <a:solidFill>
                            <a:schemeClr val="tx1"/>
                          </a:solidFill>
                          <a:latin typeface="Arial" pitchFamily="34" charset="0"/>
                          <a:ea typeface="Arial Unicode MS" pitchFamily="34" charset="-122"/>
                          <a:cs typeface="Arial" pitchFamily="34" charset="0"/>
                        </a:rPr>
                        <a:t>Cannabis</a:t>
                      </a:r>
                      <a:endParaRPr lang="en-US" sz="3200" b="0" i="0" u="none" strike="noStrike" baseline="-25000" dirty="0">
                        <a:solidFill>
                          <a:schemeClr val="tx1"/>
                        </a:solidFill>
                        <a:latin typeface="Arial" pitchFamily="34" charset="0"/>
                        <a:ea typeface="Arial Unicode MS" pitchFamily="34" charset="-122"/>
                        <a:cs typeface="Arial"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542415">
                <a:tc>
                  <a:txBody>
                    <a:bodyPr/>
                    <a:lstStyle/>
                    <a:p>
                      <a:pPr algn="ctr" fontAlgn="ctr"/>
                      <a:r>
                        <a:rPr lang="en-US" sz="3200" b="0" i="0" u="none" strike="noStrike" baseline="-25000" dirty="0" smtClean="0">
                          <a:solidFill>
                            <a:schemeClr val="tx1"/>
                          </a:solidFill>
                          <a:latin typeface="Arial" pitchFamily="34" charset="0"/>
                          <a:ea typeface="Arial Unicode MS" pitchFamily="34" charset="-122"/>
                          <a:cs typeface="Arial" pitchFamily="34" charset="0"/>
                        </a:rPr>
                        <a:t>Dizzy</a:t>
                      </a:r>
                      <a:endParaRPr lang="en-US" sz="3200" b="0" i="0" u="none" strike="noStrike" baseline="-25000" dirty="0">
                        <a:solidFill>
                          <a:schemeClr val="tx1"/>
                        </a:solidFill>
                        <a:latin typeface="Arial" pitchFamily="34" charset="0"/>
                        <a:ea typeface="Arial Unicode MS" pitchFamily="34" charset="-122"/>
                        <a:cs typeface="Arial"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3200" b="0" i="0" u="none" strike="noStrike" baseline="-25000" dirty="0" smtClean="0">
                          <a:solidFill>
                            <a:schemeClr val="tx1"/>
                          </a:solidFill>
                          <a:latin typeface="Arial" pitchFamily="34" charset="0"/>
                          <a:ea typeface="Arial Unicode MS" pitchFamily="34" charset="-122"/>
                          <a:cs typeface="Arial" pitchFamily="34" charset="0"/>
                        </a:rPr>
                        <a:t>Co-</a:t>
                      </a:r>
                      <a:r>
                        <a:rPr lang="en-US" sz="3200" b="0" i="0" u="none" strike="noStrike" baseline="-25000" dirty="0" err="1" smtClean="0">
                          <a:solidFill>
                            <a:schemeClr val="tx1"/>
                          </a:solidFill>
                          <a:latin typeface="Arial" pitchFamily="34" charset="0"/>
                          <a:ea typeface="Arial Unicode MS" pitchFamily="34" charset="-122"/>
                          <a:cs typeface="Arial" pitchFamily="34" charset="0"/>
                        </a:rPr>
                        <a:t>Amoxiclav</a:t>
                      </a:r>
                      <a:endParaRPr lang="en-US" sz="3200" b="0" i="0" u="none" strike="noStrike" baseline="-25000" dirty="0">
                        <a:solidFill>
                          <a:schemeClr val="tx1"/>
                        </a:solidFill>
                        <a:latin typeface="Arial" pitchFamily="34" charset="0"/>
                        <a:ea typeface="Arial Unicode MS" pitchFamily="34" charset="-122"/>
                        <a:cs typeface="Arial"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542415">
                <a:tc>
                  <a:txBody>
                    <a:bodyPr/>
                    <a:lstStyle/>
                    <a:p>
                      <a:pPr algn="ctr" fontAlgn="ctr"/>
                      <a:r>
                        <a:rPr lang="en-US" sz="3200" b="0" i="0" u="none" strike="noStrike" baseline="-25000" dirty="0" smtClean="0">
                          <a:solidFill>
                            <a:schemeClr val="tx1"/>
                          </a:solidFill>
                          <a:latin typeface="Arial" pitchFamily="34" charset="0"/>
                          <a:ea typeface="Arial Unicode MS" pitchFamily="34" charset="-122"/>
                          <a:cs typeface="Arial" pitchFamily="34" charset="0"/>
                        </a:rPr>
                        <a:t>Irregular Heartbeat</a:t>
                      </a:r>
                      <a:endParaRPr lang="en-US" sz="3200" b="0" i="0" u="none" strike="noStrike" baseline="-25000" dirty="0">
                        <a:solidFill>
                          <a:schemeClr val="tx1"/>
                        </a:solidFill>
                        <a:latin typeface="Arial" pitchFamily="34" charset="0"/>
                        <a:ea typeface="Arial Unicode MS" pitchFamily="34" charset="-122"/>
                        <a:cs typeface="Arial"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3200" b="0" i="0" u="none" strike="noStrike" baseline="-25000" dirty="0" err="1" smtClean="0">
                          <a:solidFill>
                            <a:schemeClr val="tx1"/>
                          </a:solidFill>
                          <a:latin typeface="Arial" pitchFamily="34" charset="0"/>
                          <a:ea typeface="Arial Unicode MS" pitchFamily="34" charset="-122"/>
                          <a:cs typeface="Arial" pitchFamily="34" charset="0"/>
                        </a:rPr>
                        <a:t>Miralax</a:t>
                      </a:r>
                      <a:endParaRPr lang="en-US" sz="3200" b="0" i="0" u="none" strike="noStrike" baseline="-25000" dirty="0">
                        <a:solidFill>
                          <a:schemeClr val="tx1"/>
                        </a:solidFill>
                        <a:latin typeface="Arial" pitchFamily="34" charset="0"/>
                        <a:ea typeface="Arial Unicode MS" pitchFamily="34" charset="-122"/>
                        <a:cs typeface="Arial"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9"/>
                  </a:ext>
                </a:extLst>
              </a:tr>
              <a:tr h="542415">
                <a:tc>
                  <a:txBody>
                    <a:bodyPr/>
                    <a:lstStyle/>
                    <a:p>
                      <a:pPr algn="ctr" fontAlgn="ctr"/>
                      <a:r>
                        <a:rPr lang="en-US" sz="3200" b="0" i="0" u="none" strike="noStrike" baseline="-25000" dirty="0" smtClean="0">
                          <a:solidFill>
                            <a:schemeClr val="tx1"/>
                          </a:solidFill>
                          <a:latin typeface="Arial" pitchFamily="34" charset="0"/>
                          <a:ea typeface="Arial Unicode MS" pitchFamily="34" charset="-122"/>
                          <a:cs typeface="Arial" pitchFamily="34" charset="0"/>
                        </a:rPr>
                        <a:t>Chest Pain</a:t>
                      </a:r>
                      <a:endParaRPr lang="en-US" sz="3200" b="0" i="0" u="none" strike="noStrike" baseline="-25000" dirty="0">
                        <a:solidFill>
                          <a:schemeClr val="tx1"/>
                        </a:solidFill>
                        <a:latin typeface="Arial" pitchFamily="34" charset="0"/>
                        <a:ea typeface="Arial Unicode MS" pitchFamily="34" charset="-122"/>
                        <a:cs typeface="Arial"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3200" b="0" i="0" u="none" strike="noStrike" baseline="-25000" dirty="0" err="1" smtClean="0">
                          <a:solidFill>
                            <a:schemeClr val="tx1"/>
                          </a:solidFill>
                          <a:latin typeface="Arial" pitchFamily="34" charset="0"/>
                          <a:ea typeface="Arial Unicode MS" pitchFamily="34" charset="-122"/>
                          <a:cs typeface="Arial" pitchFamily="34" charset="0"/>
                        </a:rPr>
                        <a:t>Concerta</a:t>
                      </a:r>
                      <a:endParaRPr lang="en-US" sz="3200" b="0" i="0" u="none" strike="noStrike" baseline="-25000" dirty="0">
                        <a:solidFill>
                          <a:schemeClr val="tx1"/>
                        </a:solidFill>
                        <a:latin typeface="Arial" pitchFamily="34" charset="0"/>
                        <a:ea typeface="Arial Unicode MS" pitchFamily="34" charset="-122"/>
                        <a:cs typeface="Arial"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r h="542415">
                <a:tc>
                  <a:txBody>
                    <a:bodyPr/>
                    <a:lstStyle/>
                    <a:p>
                      <a:pPr algn="ctr" fontAlgn="ctr"/>
                      <a:r>
                        <a:rPr lang="en-US" sz="3200" b="0" i="0" u="none" strike="noStrike" baseline="-25000" dirty="0" smtClean="0">
                          <a:solidFill>
                            <a:schemeClr val="tx1"/>
                          </a:solidFill>
                          <a:latin typeface="Arial" pitchFamily="34" charset="0"/>
                          <a:ea typeface="Arial Unicode MS" pitchFamily="34" charset="-122"/>
                          <a:cs typeface="Arial" pitchFamily="34" charset="0"/>
                        </a:rPr>
                        <a:t>Irregular Discharge</a:t>
                      </a:r>
                      <a:endParaRPr lang="en-US" sz="3200" b="0" i="0" u="none" strike="noStrike" baseline="-25000" dirty="0">
                        <a:solidFill>
                          <a:schemeClr val="tx1"/>
                        </a:solidFill>
                        <a:latin typeface="Arial" pitchFamily="34" charset="0"/>
                        <a:ea typeface="Arial Unicode MS" pitchFamily="34" charset="-122"/>
                        <a:cs typeface="Arial"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3200" b="0" i="0" u="none" strike="noStrike" baseline="-25000" dirty="0" smtClean="0">
                          <a:solidFill>
                            <a:schemeClr val="tx1"/>
                          </a:solidFill>
                          <a:latin typeface="Arial" pitchFamily="34" charset="0"/>
                          <a:ea typeface="Arial Unicode MS" pitchFamily="34" charset="-122"/>
                          <a:cs typeface="Arial" pitchFamily="34" charset="0"/>
                        </a:rPr>
                        <a:t>Ritalin</a:t>
                      </a:r>
                      <a:endParaRPr lang="en-US" sz="3200" b="0" i="0" u="none" strike="noStrike" baseline="-25000" dirty="0">
                        <a:solidFill>
                          <a:schemeClr val="tx1"/>
                        </a:solidFill>
                        <a:latin typeface="Arial" pitchFamily="34" charset="0"/>
                        <a:ea typeface="Arial Unicode MS" pitchFamily="34" charset="-122"/>
                        <a:cs typeface="Arial"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1"/>
                  </a:ext>
                </a:extLst>
              </a:tr>
              <a:tr h="542415">
                <a:tc>
                  <a:txBody>
                    <a:bodyPr/>
                    <a:lstStyle/>
                    <a:p>
                      <a:pPr algn="ctr" fontAlgn="ctr"/>
                      <a:r>
                        <a:rPr lang="en-US" sz="3200" b="0" i="0" u="none" strike="noStrike" baseline="-25000" dirty="0" smtClean="0">
                          <a:solidFill>
                            <a:schemeClr val="tx1"/>
                          </a:solidFill>
                          <a:latin typeface="Arial" pitchFamily="34" charset="0"/>
                          <a:ea typeface="Arial Unicode MS" pitchFamily="34" charset="-122"/>
                          <a:cs typeface="Arial" pitchFamily="34" charset="0"/>
                        </a:rPr>
                        <a:t>Swollen Glands</a:t>
                      </a:r>
                      <a:endParaRPr lang="en-US" sz="3200" b="0" i="0" u="none" strike="noStrike" baseline="-25000" dirty="0">
                        <a:solidFill>
                          <a:schemeClr val="tx1"/>
                        </a:solidFill>
                        <a:latin typeface="Arial" pitchFamily="34" charset="0"/>
                        <a:ea typeface="Arial Unicode MS" pitchFamily="34" charset="-122"/>
                        <a:cs typeface="Arial"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3200" b="0" i="0" u="none" strike="noStrike" baseline="-25000" dirty="0" smtClean="0">
                          <a:solidFill>
                            <a:schemeClr val="tx1"/>
                          </a:solidFill>
                          <a:latin typeface="Arial" pitchFamily="34" charset="0"/>
                          <a:ea typeface="Arial Unicode MS" pitchFamily="34" charset="-122"/>
                          <a:cs typeface="Arial" pitchFamily="34" charset="0"/>
                        </a:rPr>
                        <a:t>Painkillers</a:t>
                      </a:r>
                      <a:endParaRPr lang="en-US" sz="3200" b="0" i="0" u="none" strike="noStrike" baseline="-25000" dirty="0">
                        <a:solidFill>
                          <a:schemeClr val="tx1"/>
                        </a:solidFill>
                        <a:latin typeface="Arial" pitchFamily="34" charset="0"/>
                        <a:ea typeface="Arial Unicode MS" pitchFamily="34" charset="-122"/>
                        <a:cs typeface="Arial"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2"/>
                  </a:ext>
                </a:extLst>
              </a:tr>
              <a:tr h="542415">
                <a:tc>
                  <a:txBody>
                    <a:bodyPr/>
                    <a:lstStyle/>
                    <a:p>
                      <a:pPr algn="ctr" fontAlgn="ctr"/>
                      <a:r>
                        <a:rPr lang="en-US" sz="3200" b="0" i="0" u="none" strike="noStrike" baseline="-25000" dirty="0" smtClean="0">
                          <a:solidFill>
                            <a:schemeClr val="tx1"/>
                          </a:solidFill>
                          <a:latin typeface="Arial" pitchFamily="34" charset="0"/>
                          <a:ea typeface="Arial Unicode MS" pitchFamily="34" charset="-122"/>
                          <a:cs typeface="Arial" pitchFamily="34" charset="0"/>
                        </a:rPr>
                        <a:t>Itchy Skin</a:t>
                      </a:r>
                      <a:endParaRPr lang="en-US" sz="3200" b="0" i="0" u="none" strike="noStrike" baseline="-25000" dirty="0">
                        <a:solidFill>
                          <a:schemeClr val="tx1"/>
                        </a:solidFill>
                        <a:latin typeface="Arial" pitchFamily="34" charset="0"/>
                        <a:ea typeface="Arial Unicode MS" pitchFamily="34" charset="-122"/>
                        <a:cs typeface="Arial"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3200" b="0" i="0" u="none" strike="noStrike" baseline="-25000" dirty="0" err="1" smtClean="0">
                          <a:solidFill>
                            <a:schemeClr val="tx1"/>
                          </a:solidFill>
                          <a:latin typeface="Arial" pitchFamily="34" charset="0"/>
                          <a:ea typeface="Arial Unicode MS" pitchFamily="34" charset="-122"/>
                          <a:cs typeface="Arial" pitchFamily="34" charset="0"/>
                        </a:rPr>
                        <a:t>Benzamycin</a:t>
                      </a:r>
                      <a:endParaRPr lang="en-US" sz="3200" b="0" i="0" u="none" strike="noStrike" baseline="-25000" dirty="0">
                        <a:solidFill>
                          <a:schemeClr val="tx1"/>
                        </a:solidFill>
                        <a:latin typeface="Arial" pitchFamily="34" charset="0"/>
                        <a:ea typeface="Arial Unicode MS" pitchFamily="34" charset="-122"/>
                        <a:cs typeface="Arial"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3"/>
                  </a:ext>
                </a:extLst>
              </a:tr>
              <a:tr h="542415">
                <a:tc>
                  <a:txBody>
                    <a:bodyPr/>
                    <a:lstStyle/>
                    <a:p>
                      <a:pPr algn="ctr" fontAlgn="ctr"/>
                      <a:r>
                        <a:rPr lang="en-US" sz="3200" b="0" i="0" u="none" strike="noStrike" baseline="-25000" dirty="0" smtClean="0">
                          <a:solidFill>
                            <a:schemeClr val="tx1"/>
                          </a:solidFill>
                          <a:latin typeface="Arial" pitchFamily="34" charset="0"/>
                          <a:ea typeface="Arial Unicode MS" pitchFamily="34" charset="-122"/>
                          <a:cs typeface="Arial" pitchFamily="34" charset="0"/>
                        </a:rPr>
                        <a:t>Cold Symptoms</a:t>
                      </a:r>
                      <a:endParaRPr lang="en-US" sz="3200" b="0" i="0" u="none" strike="noStrike" baseline="-25000" dirty="0">
                        <a:solidFill>
                          <a:schemeClr val="tx1"/>
                        </a:solidFill>
                        <a:latin typeface="Arial" pitchFamily="34" charset="0"/>
                        <a:ea typeface="Arial Unicode MS" pitchFamily="34" charset="-122"/>
                        <a:cs typeface="Arial"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3200" b="0" i="0" u="none" strike="noStrike" baseline="-25000" dirty="0" smtClean="0">
                          <a:solidFill>
                            <a:schemeClr val="tx1"/>
                          </a:solidFill>
                          <a:latin typeface="Arial" pitchFamily="34" charset="0"/>
                          <a:ea typeface="Arial Unicode MS" pitchFamily="34" charset="-122"/>
                          <a:cs typeface="Arial" pitchFamily="34" charset="0"/>
                        </a:rPr>
                        <a:t>Dramamine</a:t>
                      </a:r>
                      <a:endParaRPr lang="en-US" sz="3200" b="0" i="0" u="none" strike="noStrike" baseline="-25000" dirty="0">
                        <a:solidFill>
                          <a:schemeClr val="tx1"/>
                        </a:solidFill>
                        <a:latin typeface="Arial" pitchFamily="34" charset="0"/>
                        <a:ea typeface="Arial Unicode MS" pitchFamily="34" charset="-122"/>
                        <a:cs typeface="Arial"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4"/>
                  </a:ext>
                </a:extLst>
              </a:tr>
              <a:tr h="542415">
                <a:tc>
                  <a:txBody>
                    <a:bodyPr/>
                    <a:lstStyle/>
                    <a:p>
                      <a:pPr algn="ctr" fontAlgn="ctr"/>
                      <a:r>
                        <a:rPr lang="en-US" sz="3200" b="0" i="0" u="none" strike="noStrike" baseline="-25000" dirty="0" smtClean="0">
                          <a:solidFill>
                            <a:schemeClr val="tx1"/>
                          </a:solidFill>
                          <a:latin typeface="Arial" pitchFamily="34" charset="0"/>
                          <a:ea typeface="Arial Unicode MS" pitchFamily="34" charset="-122"/>
                          <a:cs typeface="Arial" pitchFamily="34" charset="0"/>
                        </a:rPr>
                        <a:t>Sore Throat</a:t>
                      </a:r>
                      <a:endParaRPr lang="en-US" sz="3200" b="0" i="0" u="none" strike="noStrike" baseline="-25000" dirty="0">
                        <a:solidFill>
                          <a:schemeClr val="tx1"/>
                        </a:solidFill>
                        <a:latin typeface="Arial" pitchFamily="34" charset="0"/>
                        <a:ea typeface="Arial Unicode MS" pitchFamily="34" charset="-122"/>
                        <a:cs typeface="Arial"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3200" b="0" i="0" u="none" strike="noStrike" baseline="-25000" dirty="0" smtClean="0">
                          <a:solidFill>
                            <a:schemeClr val="tx1"/>
                          </a:solidFill>
                          <a:latin typeface="Arial" pitchFamily="34" charset="0"/>
                          <a:ea typeface="Arial Unicode MS" pitchFamily="34" charset="-122"/>
                          <a:cs typeface="Arial" pitchFamily="34" charset="0"/>
                        </a:rPr>
                        <a:t>Sudafed</a:t>
                      </a:r>
                      <a:endParaRPr lang="en-US" sz="3200" b="0" i="0" u="none" strike="noStrike" baseline="-25000" dirty="0">
                        <a:solidFill>
                          <a:schemeClr val="tx1"/>
                        </a:solidFill>
                        <a:latin typeface="Arial" pitchFamily="34" charset="0"/>
                        <a:ea typeface="Arial Unicode MS" pitchFamily="34" charset="-122"/>
                        <a:cs typeface="Arial"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5"/>
                  </a:ext>
                </a:extLst>
              </a:tr>
              <a:tr h="542415">
                <a:tc>
                  <a:txBody>
                    <a:bodyPr/>
                    <a:lstStyle/>
                    <a:p>
                      <a:pPr algn="ctr" fontAlgn="ctr"/>
                      <a:r>
                        <a:rPr lang="en-US" sz="3200" b="0" i="0" u="none" strike="noStrike" baseline="-25000" dirty="0" smtClean="0">
                          <a:solidFill>
                            <a:schemeClr val="tx1"/>
                          </a:solidFill>
                          <a:latin typeface="Arial" pitchFamily="34" charset="0"/>
                          <a:ea typeface="Arial Unicode MS" pitchFamily="34" charset="-122"/>
                          <a:cs typeface="Arial" pitchFamily="34" charset="0"/>
                        </a:rPr>
                        <a:t>Fatigue</a:t>
                      </a:r>
                      <a:endParaRPr lang="en-US" sz="3200" b="0" i="0" u="none" strike="noStrike" baseline="-25000" dirty="0">
                        <a:solidFill>
                          <a:schemeClr val="tx1"/>
                        </a:solidFill>
                        <a:latin typeface="Arial" pitchFamily="34" charset="0"/>
                        <a:ea typeface="Arial Unicode MS" pitchFamily="34" charset="-122"/>
                        <a:cs typeface="Arial"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3200" b="0" i="0" u="none" strike="noStrike" baseline="-25000" dirty="0" smtClean="0">
                          <a:solidFill>
                            <a:schemeClr val="tx1"/>
                          </a:solidFill>
                          <a:latin typeface="Arial" pitchFamily="34" charset="0"/>
                          <a:ea typeface="Arial Unicode MS" pitchFamily="34" charset="-122"/>
                          <a:cs typeface="Arial" pitchFamily="34" charset="0"/>
                        </a:rPr>
                        <a:t>Zyrtec</a:t>
                      </a:r>
                      <a:endParaRPr lang="en-US" sz="3200" b="0" i="0" u="none" strike="noStrike" baseline="-25000" dirty="0">
                        <a:solidFill>
                          <a:schemeClr val="tx1"/>
                        </a:solidFill>
                        <a:latin typeface="Arial" pitchFamily="34" charset="0"/>
                        <a:ea typeface="Arial Unicode MS" pitchFamily="34" charset="-122"/>
                        <a:cs typeface="Arial"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6"/>
                  </a:ext>
                </a:extLst>
              </a:tr>
              <a:tr h="542415">
                <a:tc>
                  <a:txBody>
                    <a:bodyPr/>
                    <a:lstStyle/>
                    <a:p>
                      <a:pPr algn="ctr" fontAlgn="ctr"/>
                      <a:r>
                        <a:rPr lang="en-US" sz="3200" b="0" i="0" u="none" strike="noStrike" baseline="-25000" dirty="0" err="1" smtClean="0">
                          <a:solidFill>
                            <a:schemeClr val="tx1"/>
                          </a:solidFill>
                          <a:latin typeface="Arial" pitchFamily="34" charset="0"/>
                          <a:ea typeface="Arial Unicode MS" pitchFamily="34" charset="-122"/>
                          <a:cs typeface="Arial" pitchFamily="34" charset="0"/>
                        </a:rPr>
                        <a:t>Lighheaded</a:t>
                      </a:r>
                      <a:endParaRPr lang="en-US" sz="3200" b="0" i="0" u="none" strike="noStrike" baseline="-25000" dirty="0">
                        <a:solidFill>
                          <a:schemeClr val="tx1"/>
                        </a:solidFill>
                        <a:latin typeface="Arial" pitchFamily="34" charset="0"/>
                        <a:ea typeface="Arial Unicode MS" pitchFamily="34" charset="-122"/>
                        <a:cs typeface="Arial"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3200" b="0" i="0" u="none" strike="noStrike" baseline="-25000" dirty="0" smtClean="0">
                          <a:solidFill>
                            <a:schemeClr val="tx1"/>
                          </a:solidFill>
                          <a:latin typeface="Arial" pitchFamily="34" charset="0"/>
                          <a:ea typeface="Arial Unicode MS" pitchFamily="34" charset="-122"/>
                          <a:cs typeface="Arial" pitchFamily="34" charset="0"/>
                        </a:rPr>
                        <a:t>Benadryl</a:t>
                      </a:r>
                      <a:endParaRPr lang="en-US" sz="3200" b="0" i="0" u="none" strike="noStrike" baseline="-25000" dirty="0">
                        <a:solidFill>
                          <a:schemeClr val="tx1"/>
                        </a:solidFill>
                        <a:latin typeface="Arial" pitchFamily="34" charset="0"/>
                        <a:ea typeface="Arial Unicode MS" pitchFamily="34" charset="-122"/>
                        <a:cs typeface="Arial"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7"/>
                  </a:ext>
                </a:extLst>
              </a:tr>
              <a:tr h="934777">
                <a:tc>
                  <a:txBody>
                    <a:bodyPr/>
                    <a:lstStyle/>
                    <a:p>
                      <a:pPr algn="ctr" fontAlgn="ctr"/>
                      <a:r>
                        <a:rPr lang="en-US" sz="3200" b="0" i="0" u="none" strike="noStrike" baseline="-25000" dirty="0" smtClean="0">
                          <a:solidFill>
                            <a:schemeClr val="tx1"/>
                          </a:solidFill>
                          <a:latin typeface="Arial" pitchFamily="34" charset="0"/>
                          <a:ea typeface="Arial Unicode MS" pitchFamily="34" charset="-122"/>
                          <a:cs typeface="Arial" pitchFamily="34" charset="0"/>
                        </a:rPr>
                        <a:t>Numb</a:t>
                      </a:r>
                      <a:endParaRPr lang="en-US" sz="3200" b="0" i="0" u="none" strike="noStrike" baseline="-25000" dirty="0">
                        <a:solidFill>
                          <a:schemeClr val="tx1"/>
                        </a:solidFill>
                        <a:latin typeface="Arial" pitchFamily="34" charset="0"/>
                        <a:ea typeface="Arial Unicode MS" pitchFamily="34" charset="-122"/>
                        <a:cs typeface="Arial"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3200" b="0" i="0" u="none" strike="noStrike" baseline="-25000" dirty="0" err="1" smtClean="0">
                          <a:solidFill>
                            <a:schemeClr val="tx1"/>
                          </a:solidFill>
                          <a:latin typeface="Arial" pitchFamily="34" charset="0"/>
                          <a:ea typeface="Arial Unicode MS" pitchFamily="34" charset="-122"/>
                          <a:cs typeface="Arial" pitchFamily="34" charset="0"/>
                        </a:rPr>
                        <a:t>Ciproflaxcin</a:t>
                      </a:r>
                      <a:endParaRPr lang="en-US" sz="3200" b="0" i="0" u="none" strike="noStrike" baseline="-25000" dirty="0">
                        <a:solidFill>
                          <a:schemeClr val="tx1"/>
                        </a:solidFill>
                        <a:latin typeface="Arial" pitchFamily="34" charset="0"/>
                        <a:ea typeface="Arial Unicode MS" pitchFamily="34" charset="-122"/>
                        <a:cs typeface="Arial"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8"/>
                  </a:ext>
                </a:extLst>
              </a:tr>
              <a:tr h="542415">
                <a:tc>
                  <a:txBody>
                    <a:bodyPr/>
                    <a:lstStyle/>
                    <a:p>
                      <a:pPr algn="ctr" fontAlgn="ctr"/>
                      <a:r>
                        <a:rPr lang="en-US" sz="3200" b="0" i="0" u="none" strike="noStrike" baseline="-25000" dirty="0" smtClean="0">
                          <a:solidFill>
                            <a:schemeClr val="tx1"/>
                          </a:solidFill>
                          <a:latin typeface="Arial" pitchFamily="34" charset="0"/>
                          <a:ea typeface="Arial Unicode MS" pitchFamily="34" charset="-122"/>
                          <a:cs typeface="Arial" pitchFamily="34" charset="0"/>
                        </a:rPr>
                        <a:t>Hearing Loss</a:t>
                      </a:r>
                      <a:endParaRPr lang="en-US" sz="3200" b="0" i="0" u="none" strike="noStrike" baseline="-25000" dirty="0">
                        <a:solidFill>
                          <a:schemeClr val="tx1"/>
                        </a:solidFill>
                        <a:latin typeface="Arial" pitchFamily="34" charset="0"/>
                        <a:ea typeface="Arial Unicode MS" pitchFamily="34" charset="-122"/>
                        <a:cs typeface="Arial"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3200" b="0" i="0" u="none" strike="noStrike" baseline="-25000" dirty="0" err="1" smtClean="0">
                          <a:solidFill>
                            <a:schemeClr val="tx1"/>
                          </a:solidFill>
                          <a:latin typeface="Arial" pitchFamily="34" charset="0"/>
                          <a:ea typeface="Arial Unicode MS" pitchFamily="34" charset="-122"/>
                          <a:cs typeface="Arial" pitchFamily="34" charset="0"/>
                        </a:rPr>
                        <a:t>Suprax</a:t>
                      </a:r>
                      <a:endParaRPr lang="en-US" sz="3200" b="0" i="0" u="none" strike="noStrike" baseline="-25000" dirty="0">
                        <a:solidFill>
                          <a:schemeClr val="tx1"/>
                        </a:solidFill>
                        <a:latin typeface="Arial" pitchFamily="34" charset="0"/>
                        <a:ea typeface="Arial Unicode MS" pitchFamily="34" charset="-122"/>
                        <a:cs typeface="Arial"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9"/>
                  </a:ext>
                </a:extLst>
              </a:tr>
              <a:tr h="542415">
                <a:tc>
                  <a:txBody>
                    <a:bodyPr/>
                    <a:lstStyle/>
                    <a:p>
                      <a:pPr algn="ctr" fontAlgn="ctr"/>
                      <a:r>
                        <a:rPr lang="en-US" sz="3200" b="0" i="0" u="none" strike="noStrike" baseline="-25000" dirty="0" smtClean="0">
                          <a:solidFill>
                            <a:schemeClr val="tx1"/>
                          </a:solidFill>
                          <a:latin typeface="Arial" pitchFamily="34" charset="0"/>
                          <a:ea typeface="Arial Unicode MS" pitchFamily="34" charset="-122"/>
                          <a:cs typeface="Arial" pitchFamily="34" charset="0"/>
                        </a:rPr>
                        <a:t>Shortness of Breath</a:t>
                      </a:r>
                      <a:endParaRPr lang="en-US" sz="3200" b="0" i="0" u="none" strike="noStrike" baseline="-25000" dirty="0">
                        <a:solidFill>
                          <a:schemeClr val="tx1"/>
                        </a:solidFill>
                        <a:latin typeface="Arial" pitchFamily="34" charset="0"/>
                        <a:ea typeface="Arial Unicode MS" pitchFamily="34" charset="-122"/>
                        <a:cs typeface="Arial"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3200" b="0" i="0" u="none" strike="noStrike" baseline="-25000" dirty="0" err="1" smtClean="0">
                          <a:solidFill>
                            <a:schemeClr val="tx1"/>
                          </a:solidFill>
                          <a:latin typeface="Arial" pitchFamily="34" charset="0"/>
                          <a:ea typeface="Arial Unicode MS" pitchFamily="34" charset="-122"/>
                          <a:cs typeface="Arial" pitchFamily="34" charset="0"/>
                        </a:rPr>
                        <a:t>Benzonatate</a:t>
                      </a:r>
                      <a:endParaRPr lang="en-US" sz="3200" b="0" i="0" u="none" strike="noStrike" baseline="-25000" dirty="0">
                        <a:solidFill>
                          <a:schemeClr val="tx1"/>
                        </a:solidFill>
                        <a:latin typeface="Arial" pitchFamily="34" charset="0"/>
                        <a:ea typeface="Arial Unicode MS" pitchFamily="34" charset="-122"/>
                        <a:cs typeface="Arial"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20"/>
                  </a:ext>
                </a:extLst>
              </a:tr>
            </a:tbl>
          </a:graphicData>
        </a:graphic>
      </p:graphicFrame>
      <p:sp>
        <p:nvSpPr>
          <p:cNvPr id="66" name="Text Box 165"/>
          <p:cNvSpPr txBox="1">
            <a:spLocks noChangeArrowheads="1"/>
          </p:cNvSpPr>
          <p:nvPr/>
        </p:nvSpPr>
        <p:spPr bwMode="auto">
          <a:xfrm>
            <a:off x="23289764" y="33130510"/>
            <a:ext cx="8822571" cy="1656000"/>
          </a:xfrm>
          <a:prstGeom prst="rect">
            <a:avLst/>
          </a:prstGeom>
          <a:solidFill>
            <a:srgbClr val="CDB97D"/>
          </a:solidFill>
          <a:ln>
            <a:headEnd/>
            <a:tailEnd/>
          </a:ln>
        </p:spPr>
        <p:style>
          <a:lnRef idx="0">
            <a:schemeClr val="accent3"/>
          </a:lnRef>
          <a:fillRef idx="3">
            <a:schemeClr val="accent3"/>
          </a:fillRef>
          <a:effectRef idx="3">
            <a:schemeClr val="accent3"/>
          </a:effectRef>
          <a:fontRef idx="minor">
            <a:schemeClr val="lt1"/>
          </a:fontRef>
        </p:style>
        <p:txBody>
          <a:bodyPr lIns="66195" tIns="33096" rIns="66195" bIns="33096">
            <a:spAutoFit/>
          </a:bodyPr>
          <a:lstStyle/>
          <a:p>
            <a:pPr algn="ctr">
              <a:defRPr/>
            </a:pPr>
            <a:endParaRPr lang="en-US" sz="3600" b="1" dirty="0">
              <a:ln>
                <a:solidFill>
                  <a:schemeClr val="tx1"/>
                </a:solidFill>
              </a:ln>
              <a:solidFill>
                <a:sysClr val="windowText" lastClr="000000"/>
              </a:solidFill>
              <a:latin typeface="Arial" pitchFamily="34" charset="0"/>
              <a:cs typeface="Arial" pitchFamily="34" charset="0"/>
            </a:endParaRPr>
          </a:p>
          <a:p>
            <a:pPr algn="ctr">
              <a:defRPr/>
            </a:pPr>
            <a:r>
              <a:rPr lang="en-US" sz="3600" b="1" dirty="0">
                <a:ln>
                  <a:solidFill>
                    <a:schemeClr val="tx1"/>
                  </a:solidFill>
                </a:ln>
                <a:solidFill>
                  <a:srgbClr val="005941"/>
                </a:solidFill>
                <a:latin typeface="Arial" pitchFamily="34" charset="0"/>
                <a:cs typeface="Arial" pitchFamily="34" charset="0"/>
              </a:rPr>
              <a:t>REFERENCES</a:t>
            </a:r>
          </a:p>
          <a:p>
            <a:pPr algn="ctr">
              <a:defRPr/>
            </a:pPr>
            <a:endParaRPr lang="en-US" sz="3600" b="1" dirty="0">
              <a:ln>
                <a:solidFill>
                  <a:schemeClr val="tx1"/>
                </a:solidFill>
              </a:ln>
              <a:solidFill>
                <a:sysClr val="windowText" lastClr="000000"/>
              </a:solidFill>
              <a:latin typeface="Arial" pitchFamily="34" charset="0"/>
              <a:cs typeface="Arial" pitchFamily="34" charset="0"/>
            </a:endParaRPr>
          </a:p>
        </p:txBody>
      </p:sp>
      <p:sp>
        <p:nvSpPr>
          <p:cNvPr id="67" name="Text Box 165"/>
          <p:cNvSpPr txBox="1">
            <a:spLocks noChangeArrowheads="1"/>
          </p:cNvSpPr>
          <p:nvPr/>
        </p:nvSpPr>
        <p:spPr bwMode="auto">
          <a:xfrm>
            <a:off x="23410100" y="40105798"/>
            <a:ext cx="8822571" cy="1656000"/>
          </a:xfrm>
          <a:prstGeom prst="rect">
            <a:avLst/>
          </a:prstGeom>
          <a:solidFill>
            <a:srgbClr val="CDB97D"/>
          </a:solidFill>
          <a:ln>
            <a:headEnd/>
            <a:tailEnd/>
          </a:ln>
        </p:spPr>
        <p:style>
          <a:lnRef idx="0">
            <a:schemeClr val="accent3"/>
          </a:lnRef>
          <a:fillRef idx="3">
            <a:schemeClr val="accent3"/>
          </a:fillRef>
          <a:effectRef idx="3">
            <a:schemeClr val="accent3"/>
          </a:effectRef>
          <a:fontRef idx="minor">
            <a:schemeClr val="lt1"/>
          </a:fontRef>
        </p:style>
        <p:txBody>
          <a:bodyPr lIns="66195" tIns="33096" rIns="66195" bIns="33096">
            <a:spAutoFit/>
          </a:bodyPr>
          <a:lstStyle/>
          <a:p>
            <a:pPr algn="ctr">
              <a:defRPr/>
            </a:pPr>
            <a:endParaRPr lang="en-US" sz="3600" b="1" dirty="0">
              <a:ln>
                <a:solidFill>
                  <a:schemeClr val="tx1"/>
                </a:solidFill>
              </a:ln>
              <a:solidFill>
                <a:sysClr val="windowText" lastClr="000000"/>
              </a:solidFill>
              <a:latin typeface="Arial" pitchFamily="34" charset="0"/>
              <a:cs typeface="Arial" pitchFamily="34" charset="0"/>
            </a:endParaRPr>
          </a:p>
          <a:p>
            <a:pPr algn="ctr">
              <a:defRPr/>
            </a:pPr>
            <a:r>
              <a:rPr lang="en-US" sz="3600" b="1" cap="all" dirty="0">
                <a:ln>
                  <a:solidFill>
                    <a:schemeClr val="tx1"/>
                  </a:solidFill>
                </a:ln>
                <a:solidFill>
                  <a:srgbClr val="005941"/>
                </a:solidFill>
                <a:latin typeface="Arial" pitchFamily="34" charset="0"/>
                <a:cs typeface="Arial" pitchFamily="34" charset="0"/>
              </a:rPr>
              <a:t>Acknowledgements</a:t>
            </a:r>
            <a:endParaRPr lang="en-US" sz="3600" b="1" dirty="0">
              <a:ln>
                <a:solidFill>
                  <a:schemeClr val="tx1"/>
                </a:solidFill>
              </a:ln>
              <a:solidFill>
                <a:srgbClr val="005941"/>
              </a:solidFill>
              <a:latin typeface="Arial" pitchFamily="34" charset="0"/>
              <a:cs typeface="Arial" pitchFamily="34" charset="0"/>
            </a:endParaRPr>
          </a:p>
          <a:p>
            <a:pPr algn="ctr">
              <a:defRPr/>
            </a:pPr>
            <a:endParaRPr lang="en-US" sz="3600" b="1" dirty="0">
              <a:ln>
                <a:solidFill>
                  <a:schemeClr val="tx1"/>
                </a:solidFill>
              </a:ln>
              <a:solidFill>
                <a:sysClr val="windowText" lastClr="000000"/>
              </a:solidFill>
              <a:latin typeface="Arial" pitchFamily="34" charset="0"/>
              <a:cs typeface="Arial" pitchFamily="34" charset="0"/>
            </a:endParaRPr>
          </a:p>
        </p:txBody>
      </p:sp>
      <p:sp>
        <p:nvSpPr>
          <p:cNvPr id="65" name="Text Box 165"/>
          <p:cNvSpPr txBox="1">
            <a:spLocks noChangeArrowheads="1"/>
          </p:cNvSpPr>
          <p:nvPr/>
        </p:nvSpPr>
        <p:spPr bwMode="auto">
          <a:xfrm>
            <a:off x="10303044" y="19338101"/>
            <a:ext cx="12347139" cy="1544166"/>
          </a:xfrm>
          <a:prstGeom prst="rect">
            <a:avLst/>
          </a:prstGeom>
          <a:solidFill>
            <a:srgbClr val="EAE1C8"/>
          </a:solidFill>
          <a:ln>
            <a:solidFill>
              <a:srgbClr val="336633"/>
            </a:solidFill>
            <a:headEnd/>
            <a:tailEnd/>
          </a:ln>
          <a:effectLst/>
        </p:spPr>
        <p:style>
          <a:lnRef idx="2">
            <a:schemeClr val="accent3"/>
          </a:lnRef>
          <a:fillRef idx="1">
            <a:schemeClr val="lt1"/>
          </a:fillRef>
          <a:effectRef idx="0">
            <a:schemeClr val="accent3"/>
          </a:effectRef>
          <a:fontRef idx="minor">
            <a:schemeClr val="dk1"/>
          </a:fontRef>
        </p:style>
        <p:txBody>
          <a:bodyPr lIns="66195" tIns="33096" rIns="66195" bIns="33096">
            <a:spAutoFit/>
          </a:bodyPr>
          <a:lstStyle/>
          <a:p>
            <a:pPr>
              <a:defRPr/>
            </a:pPr>
            <a:r>
              <a:rPr lang="en-US" sz="3200" b="1" dirty="0">
                <a:ln>
                  <a:solidFill>
                    <a:schemeClr val="tx1"/>
                  </a:solidFill>
                </a:ln>
                <a:solidFill>
                  <a:sysClr val="windowText" lastClr="000000"/>
                </a:solidFill>
                <a:latin typeface="Arial" pitchFamily="34" charset="0"/>
                <a:cs typeface="Arial" pitchFamily="34" charset="0"/>
              </a:rPr>
              <a:t> </a:t>
            </a:r>
            <a:r>
              <a:rPr lang="en-US" sz="3200" b="1" dirty="0">
                <a:ln>
                  <a:solidFill>
                    <a:srgbClr val="336633"/>
                  </a:solidFill>
                </a:ln>
                <a:solidFill>
                  <a:schemeClr val="tx1"/>
                </a:solidFill>
                <a:latin typeface="Arial" pitchFamily="34" charset="0"/>
                <a:cs typeface="Arial" pitchFamily="34" charset="0"/>
              </a:rPr>
              <a:t>Figure 2: Bar Graph created from the amounts of questions asked about the top ten side effects of Azithromycin on Yahoo! Answers.</a:t>
            </a:r>
            <a:endParaRPr lang="en-US" sz="3200" dirty="0">
              <a:ln>
                <a:solidFill>
                  <a:srgbClr val="336633"/>
                </a:solidFill>
              </a:ln>
              <a:solidFill>
                <a:schemeClr val="tx1"/>
              </a:solidFill>
              <a:latin typeface="Arial" pitchFamily="34" charset="0"/>
              <a:cs typeface="Arial" pitchFamily="34" charset="0"/>
            </a:endParaRPr>
          </a:p>
        </p:txBody>
      </p:sp>
      <p:pic>
        <p:nvPicPr>
          <p:cNvPr id="15449" name="Picture 36" descr="https://upload.wikimedia.org/wikipedia/commons/thumb/e/eb/Flag_of_Taliban_(original).svg/2000px-Flag_of_Taliban_(original).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725" y="21975763"/>
            <a:ext cx="8890000" cy="501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50" name="Picture 5"/>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25625" y="22094825"/>
            <a:ext cx="6496050" cy="436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51" name="TextBox 3"/>
          <p:cNvSpPr txBox="1">
            <a:spLocks noChangeArrowheads="1"/>
          </p:cNvSpPr>
          <p:nvPr/>
        </p:nvSpPr>
        <p:spPr bwMode="auto">
          <a:xfrm>
            <a:off x="746125" y="26369963"/>
            <a:ext cx="89582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tx1"/>
                </a:solidFill>
                <a:latin typeface="Times New Roman" panose="02020603050405020304" pitchFamily="18" charset="0"/>
                <a:cs typeface="Arial" panose="020B0604020202020204" pitchFamily="34" charset="0"/>
              </a:defRPr>
            </a:lvl1pPr>
            <a:lvl2pPr marL="742950" indent="-285750">
              <a:defRPr sz="4400">
                <a:solidFill>
                  <a:schemeClr val="tx1"/>
                </a:solidFill>
                <a:latin typeface="Times New Roman" panose="02020603050405020304" pitchFamily="18" charset="0"/>
                <a:cs typeface="Arial" panose="020B0604020202020204" pitchFamily="34" charset="0"/>
              </a:defRPr>
            </a:lvl2pPr>
            <a:lvl3pPr marL="1143000" indent="-228600">
              <a:defRPr sz="4400">
                <a:solidFill>
                  <a:schemeClr val="tx1"/>
                </a:solidFill>
                <a:latin typeface="Times New Roman" panose="02020603050405020304" pitchFamily="18" charset="0"/>
                <a:cs typeface="Arial" panose="020B0604020202020204" pitchFamily="34" charset="0"/>
              </a:defRPr>
            </a:lvl3pPr>
            <a:lvl4pPr marL="1600200" indent="-228600">
              <a:defRPr sz="4400">
                <a:solidFill>
                  <a:schemeClr val="tx1"/>
                </a:solidFill>
                <a:latin typeface="Times New Roman" panose="02020603050405020304" pitchFamily="18" charset="0"/>
                <a:cs typeface="Arial" panose="020B0604020202020204" pitchFamily="34" charset="0"/>
              </a:defRPr>
            </a:lvl4pPr>
            <a:lvl5pPr marL="2057400" indent="-228600">
              <a:defRPr sz="4400">
                <a:solidFill>
                  <a:schemeClr val="tx1"/>
                </a:solidFill>
                <a:latin typeface="Times New Roman" panose="02020603050405020304" pitchFamily="18" charset="0"/>
                <a:cs typeface="Arial" panose="020B0604020202020204" pitchFamily="34" charset="0"/>
              </a:defRPr>
            </a:lvl5pPr>
            <a:lvl6pPr marL="2514600" indent="-228600" fontAlgn="base">
              <a:spcBef>
                <a:spcPct val="0"/>
              </a:spcBef>
              <a:spcAft>
                <a:spcPct val="0"/>
              </a:spcAft>
              <a:defRPr sz="4400">
                <a:solidFill>
                  <a:schemeClr val="tx1"/>
                </a:solidFill>
                <a:latin typeface="Times New Roman" panose="02020603050405020304" pitchFamily="18" charset="0"/>
                <a:cs typeface="Arial" panose="020B0604020202020204" pitchFamily="34" charset="0"/>
              </a:defRPr>
            </a:lvl6pPr>
            <a:lvl7pPr marL="2971800" indent="-228600" fontAlgn="base">
              <a:spcBef>
                <a:spcPct val="0"/>
              </a:spcBef>
              <a:spcAft>
                <a:spcPct val="0"/>
              </a:spcAft>
              <a:defRPr sz="4400">
                <a:solidFill>
                  <a:schemeClr val="tx1"/>
                </a:solidFill>
                <a:latin typeface="Times New Roman" panose="02020603050405020304" pitchFamily="18" charset="0"/>
                <a:cs typeface="Arial" panose="020B0604020202020204" pitchFamily="34" charset="0"/>
              </a:defRPr>
            </a:lvl7pPr>
            <a:lvl8pPr marL="3429000" indent="-228600" fontAlgn="base">
              <a:spcBef>
                <a:spcPct val="0"/>
              </a:spcBef>
              <a:spcAft>
                <a:spcPct val="0"/>
              </a:spcAft>
              <a:defRPr sz="4400">
                <a:solidFill>
                  <a:schemeClr val="tx1"/>
                </a:solidFill>
                <a:latin typeface="Times New Roman" panose="02020603050405020304" pitchFamily="18" charset="0"/>
                <a:cs typeface="Arial" panose="020B0604020202020204" pitchFamily="34" charset="0"/>
              </a:defRPr>
            </a:lvl8pPr>
            <a:lvl9pPr marL="3886200" indent="-228600" fontAlgn="base">
              <a:spcBef>
                <a:spcPct val="0"/>
              </a:spcBef>
              <a:spcAft>
                <a:spcPct val="0"/>
              </a:spcAft>
              <a:defRPr sz="4400">
                <a:solidFill>
                  <a:schemeClr val="tx1"/>
                </a:solidFill>
                <a:latin typeface="Times New Roman" panose="02020603050405020304" pitchFamily="18" charset="0"/>
                <a:cs typeface="Arial" panose="020B0604020202020204" pitchFamily="34" charset="0"/>
              </a:defRPr>
            </a:lvl9pPr>
          </a:lstStyle>
          <a:p>
            <a:r>
              <a:rPr lang="en-US" altLang="es-PR" sz="3200">
                <a:latin typeface="Arial" panose="020B0604020202020204" pitchFamily="34" charset="0"/>
              </a:rPr>
              <a:t>Figure 1. The chemical structure of Azithromycin</a:t>
            </a:r>
          </a:p>
        </p:txBody>
      </p:sp>
      <p:pic>
        <p:nvPicPr>
          <p:cNvPr id="15452" name="Picture 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336213" y="21361400"/>
            <a:ext cx="12314237" cy="917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53" name="Picture 36" descr="https://upload.wikimedia.org/wikipedia/commons/thumb/e/eb/Flag_of_Taliban_(original).svg/2000px-Flag_of_Taliban_(original).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69500" y="33191450"/>
            <a:ext cx="12311063" cy="830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54" name="Picture 9"/>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9963150" y="33559750"/>
            <a:ext cx="12311063" cy="673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55" name="Picture 36" descr="https://upload.wikimedia.org/wikipedia/commons/thumb/e/eb/Flag_of_Taliban_(original).svg/2000px-Flag_of_Taliban_(original).svg.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0219988" y="38428613"/>
            <a:ext cx="944562"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56" name="Picture 36" descr="https://upload.wikimedia.org/wikipedia/commons/thumb/e/eb/Flag_of_Taliban_(original).svg/2000px-Flag_of_Taliban_(original).svg.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9561175" y="37485638"/>
            <a:ext cx="944563"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457" name="Chart 35"/>
          <p:cNvGraphicFramePr>
            <a:graphicFrameLocks/>
          </p:cNvGraphicFramePr>
          <p:nvPr/>
        </p:nvGraphicFramePr>
        <p:xfrm>
          <a:off x="10544175" y="8632825"/>
          <a:ext cx="11726863" cy="10274300"/>
        </p:xfrm>
        <a:graphic>
          <a:graphicData uri="http://schemas.openxmlformats.org/presentationml/2006/ole">
            <mc:AlternateContent xmlns:mc="http://schemas.openxmlformats.org/markup-compatibility/2006">
              <mc:Choice xmlns:v="urn:schemas-microsoft-com:vml" Requires="v">
                <p:oleObj spid="_x0000_s15458" r:id="rId11" imgW="11723624" imgH="10272650" progId="Excel.Chart.8">
                  <p:embed/>
                </p:oleObj>
              </mc:Choice>
              <mc:Fallback>
                <p:oleObj r:id="rId11" imgW="11723624" imgH="10272650" progId="Excel.Chart.8">
                  <p:embed/>
                  <p:pic>
                    <p:nvPicPr>
                      <p:cNvPr id="0" name="Chart 3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44175" y="8632825"/>
                        <a:ext cx="11726863" cy="10274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21687</TotalTime>
  <Words>849</Words>
  <Application>Microsoft Office PowerPoint</Application>
  <PresentationFormat>Custom</PresentationFormat>
  <Paragraphs>71</Paragraphs>
  <Slides>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Times New Roman</vt:lpstr>
      <vt:lpstr>Arial</vt:lpstr>
      <vt:lpstr>Calibri</vt:lpstr>
      <vt:lpstr>Arial Unicode MS</vt:lpstr>
      <vt:lpstr>Office Theme</vt:lpstr>
      <vt:lpstr>Microsoft Excel Chart</vt:lpstr>
      <vt:lpstr>System Analysis of Yahoo! Answers Questions About Azithromycin’s Side Effects Gustavo Gryzinski1, Yin Lu2, Hong Huang3, Feng Cheng2 1College of Art and Science, University of South Florida, Tampa, Florida, 33620 2College of Pharmacy, University of South Florida, Tampa, Florida, 33612 3School of Information, University of South Florida, Tampa, Florida, 33620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TIBS: A Web Database to Browse Gene Expression in Irritable Bowel Syndrome Yan Xu, Sammy Alajm and Feng Cheng, PhD Department of Pharmaceutical Science, College of Pharmacy, University of South Florida, USA</dc:title>
  <dc:creator>Gus</dc:creator>
  <cp:lastModifiedBy>Luis Emmanuel Franco Soto</cp:lastModifiedBy>
  <cp:revision>891</cp:revision>
  <cp:lastPrinted>2014-02-13T22:01:56Z</cp:lastPrinted>
  <dcterms:created xsi:type="dcterms:W3CDTF">2000-04-20T20:57:01Z</dcterms:created>
  <dcterms:modified xsi:type="dcterms:W3CDTF">2017-11-07T21:40:19Z</dcterms:modified>
</cp:coreProperties>
</file>