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4CC8-624D-49FC-BACD-09FEC27DDD78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F322-4161-4C8E-A648-7D84A7BE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not to read ahead.</a:t>
            </a:r>
          </a:p>
          <a:p>
            <a:r>
              <a:rPr lang="en-US" dirty="0"/>
              <a:t>Do one task at a time. The trick is to learn to work incrementally.</a:t>
            </a:r>
          </a:p>
          <a:p>
            <a:r>
              <a:rPr lang="en-US" dirty="0"/>
              <a:t>Make sure you only test for</a:t>
            </a:r>
            <a:r>
              <a:rPr lang="en-US" b="1" dirty="0"/>
              <a:t> correct inputs</a:t>
            </a:r>
            <a:r>
              <a:rPr lang="en-US" dirty="0"/>
              <a:t>. there is no need to test for invalid inputs for this </a:t>
            </a:r>
            <a:r>
              <a:rPr lang="en-US" dirty="0" err="1"/>
              <a:t>kata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  Create </a:t>
            </a:r>
            <a:r>
              <a:rPr lang="en-US" dirty="0"/>
              <a:t>a simple String calculator with a method </a:t>
            </a:r>
            <a:r>
              <a:rPr lang="en-US" b="1" dirty="0" err="1"/>
              <a:t>int</a:t>
            </a:r>
            <a:r>
              <a:rPr lang="en-US" b="1" dirty="0"/>
              <a:t> Add(string numbers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method can take 0, 1 or 2 numbers, and will return their sum (for an empty string it will return 0) for 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2"/>
            <a:r>
              <a:rPr lang="en-US" dirty="0"/>
              <a:t>Start with the simplest test case of an empty string and move to 1 and two numbers</a:t>
            </a:r>
          </a:p>
          <a:p>
            <a:pPr lvl="2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2"/>
            <a:r>
              <a:rPr lang="en-US" dirty="0"/>
              <a:t>Remember to </a:t>
            </a:r>
            <a:r>
              <a:rPr lang="en-US" dirty="0" err="1"/>
              <a:t>refactor</a:t>
            </a:r>
            <a:r>
              <a:rPr lang="en-US" dirty="0"/>
              <a:t> after each passing 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an unknown amount of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input is ok:  “1\n2,3”  (will equal 6)</a:t>
            </a:r>
          </a:p>
          <a:p>
            <a:pPr lvl="1"/>
            <a:r>
              <a:rPr lang="en-US" dirty="0"/>
              <a:t>the following input is NOT ok:  “1,\n” (not need to prove it - just clarifying)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Support </a:t>
            </a:r>
            <a:r>
              <a:rPr lang="en-US" b="1"/>
              <a:t>different </a:t>
            </a:r>
            <a:r>
              <a:rPr lang="en-US" b="1" smtClean="0"/>
              <a:t>delimiters </a:t>
            </a:r>
            <a:r>
              <a:rPr lang="en-US" smtClean="0"/>
              <a:t>to </a:t>
            </a:r>
            <a:r>
              <a:rPr lang="en-US" dirty="0"/>
              <a:t>change a delimiter,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beginning of the string will contain a separate line that looks </a:t>
            </a:r>
            <a:r>
              <a:rPr lang="en-US" dirty="0" smtClean="0"/>
              <a:t>like this</a:t>
            </a:r>
            <a:r>
              <a:rPr lang="en-US" dirty="0"/>
              <a:t>:   </a:t>
            </a:r>
            <a:endParaRPr lang="en-US" dirty="0" smtClean="0"/>
          </a:p>
          <a:p>
            <a:pPr lvl="2"/>
            <a:r>
              <a:rPr lang="en-US" dirty="0" smtClean="0"/>
              <a:t>“//[</a:t>
            </a:r>
            <a:r>
              <a:rPr lang="en-US" dirty="0"/>
              <a:t>delimiter]\n[numbers…]” </a:t>
            </a:r>
            <a:endParaRPr lang="en-US" dirty="0" smtClean="0"/>
          </a:p>
          <a:p>
            <a:pPr lvl="3"/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>“//;\</a:t>
            </a:r>
            <a:r>
              <a:rPr lang="en-US" dirty="0" smtClean="0"/>
              <a:t>n1;2</a:t>
            </a:r>
            <a:r>
              <a:rPr lang="en-US" dirty="0"/>
              <a:t>” should return three where the default delimiter is ‘;’ .</a:t>
            </a:r>
          </a:p>
          <a:p>
            <a:pPr lvl="1"/>
            <a:r>
              <a:rPr lang="en-US" dirty="0"/>
              <a:t>the first line is optional. all existing scenarios should still be supported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Add with a negative number will throw an exception “negatives not allowed”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negative that was </a:t>
            </a:r>
            <a:r>
              <a:rPr lang="en-US" dirty="0" err="1"/>
              <a:t>passed.if</a:t>
            </a:r>
            <a:r>
              <a:rPr lang="en-US" dirty="0"/>
              <a:t> there are multiple negatives, show all of them in the exception message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lain" startAt="6"/>
            </a:pPr>
            <a:r>
              <a:rPr lang="en-US" dirty="0" smtClean="0"/>
              <a:t>bigger </a:t>
            </a:r>
            <a:r>
              <a:rPr lang="en-US" dirty="0"/>
              <a:t>than 1000 should be ignored, so adding 2 + 1001  = </a:t>
            </a:r>
            <a:r>
              <a:rPr lang="en-US" dirty="0" smtClean="0"/>
              <a:t>2</a:t>
            </a:r>
          </a:p>
          <a:p>
            <a:pPr marL="514350" indent="-514350">
              <a:buAutoNum type="arabicPlain" startAt="6"/>
            </a:pPr>
            <a:r>
              <a:rPr lang="en-US" dirty="0" smtClean="0"/>
              <a:t>Delimiters </a:t>
            </a:r>
            <a:r>
              <a:rPr lang="en-US" dirty="0"/>
              <a:t>can be of any length with the following format:  “//[delimiter]\n” for example: “//[***]\n1***2***3” should return 6</a:t>
            </a:r>
          </a:p>
          <a:p>
            <a:pPr>
              <a:buNone/>
            </a:pPr>
            <a:r>
              <a:rPr lang="en-US" dirty="0" smtClean="0"/>
              <a:t>8	   Allow </a:t>
            </a:r>
            <a:r>
              <a:rPr lang="en-US" dirty="0"/>
              <a:t>multiple delimiters like this:  “//[delim1][delim2]\n” for example “//[*][%]\n1*2%3” should return 6.</a:t>
            </a:r>
          </a:p>
          <a:p>
            <a:pPr>
              <a:buNone/>
            </a:pPr>
            <a:r>
              <a:rPr lang="en-US" dirty="0" smtClean="0"/>
              <a:t>9   make </a:t>
            </a:r>
            <a:r>
              <a:rPr lang="en-US" dirty="0"/>
              <a:t>sure you can also handle multiple delimiters with length longer than one char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2</vt:lpstr>
      <vt:lpstr>3</vt:lpstr>
      <vt:lpstr>4</vt:lpstr>
      <vt:lpstr>5</vt:lpstr>
      <vt:lpstr>Bonus round</vt:lpstr>
    </vt:vector>
  </TitlesOfParts>
  <Company>Energy Plus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held</dc:creator>
  <cp:lastModifiedBy>Aaron held</cp:lastModifiedBy>
  <cp:revision>10</cp:revision>
  <dcterms:created xsi:type="dcterms:W3CDTF">2012-04-13T12:24:12Z</dcterms:created>
  <dcterms:modified xsi:type="dcterms:W3CDTF">2012-04-13T18:15:43Z</dcterms:modified>
</cp:coreProperties>
</file>