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2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869087" y="4820077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165823" y="5626569"/>
            <a:ext cx="400975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091114" y="5289558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375406" y="4709758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41355" y="60220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841688" y="496864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842178" y="496059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664443" y="49653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891422" y="4732555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889088" y="49733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9020019" y="5626569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889088" y="60220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513556" y="5631244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351752" y="578824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394035" y="586161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01930" y="49381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92455" y="578823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28620" y="5861613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907572" y="5464570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244619" y="41621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913379" y="4820077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395551" y="60220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256465" y="450755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9029131" y="2488898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5067441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596969" y="5723124"/>
            <a:ext cx="776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 of</a:t>
            </a:r>
            <a:r>
              <a:rPr lang="en-US" sz="1200" dirty="0"/>
              <a:t>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61058" y="5745052"/>
            <a:ext cx="35426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898113" y="4302675"/>
            <a:ext cx="153976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r>
              <a:rPr lang="en-US" sz="1200" dirty="0"/>
              <a:t> inv. 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862107" y="6130747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277891" y="5945063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68858" y="5747891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4" name="Curved Connector 31">
            <a:extLst>
              <a:ext uri="{FF2B5EF4-FFF2-40B4-BE49-F238E27FC236}">
                <a16:creationId xmlns:a16="http://schemas.microsoft.com/office/drawing/2014/main" id="{EEB2D649-64E6-4D05-9C10-B19B865B4489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7376332" y="5036286"/>
            <a:ext cx="1061971" cy="2225402"/>
          </a:xfrm>
          <a:prstGeom prst="curvedConnector3">
            <a:avLst>
              <a:gd name="adj1" fmla="val -1159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6920686" y="6471141"/>
            <a:ext cx="9047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 from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  <a:stCxn id="38" idx="3"/>
            <a:endCxn id="183" idx="1"/>
          </p:cNvCxnSpPr>
          <p:nvPr/>
        </p:nvCxnSpPr>
        <p:spPr>
          <a:xfrm>
            <a:off x="9644487" y="6351011"/>
            <a:ext cx="124460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8072629" y="276039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8076683" y="17541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8072629" y="59199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58773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73101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8742906" y="37770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101757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8072629" y="48681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697097" y="2412044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4352152" y="604437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owl:Named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6501774" y="3418320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7934574" y="3418320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8697097" y="3418320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8697097" y="3418320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8697097" y="5526118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34" idx="2"/>
          </p:cNvCxnSpPr>
          <p:nvPr/>
        </p:nvCxnSpPr>
        <p:spPr>
          <a:xfrm>
            <a:off x="9321565" y="5197157"/>
            <a:ext cx="762523" cy="143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5835023" y="535458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5871188" y="5427955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6697414" y="535458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6739697" y="542795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4356872" y="52620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9174565" y="5186896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8697097" y="4434939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697097" y="4430278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934574" y="4430278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6501774" y="4430278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7326852" y="4526843"/>
            <a:ext cx="266499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5835023" y="615476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5871188" y="622813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0084088" y="4868196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E2F26-8033-F24F-A4B6-9BF38B7FE4FA}"/>
              </a:ext>
            </a:extLst>
          </p:cNvPr>
          <p:cNvSpPr txBox="1"/>
          <p:nvPr/>
        </p:nvSpPr>
        <p:spPr>
          <a:xfrm>
            <a:off x="5311079" y="486819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42" idx="0"/>
            <a:endCxn id="64" idx="3"/>
          </p:cNvCxnSpPr>
          <p:nvPr/>
        </p:nvCxnSpPr>
        <p:spPr>
          <a:xfrm rot="16200000" flipV="1">
            <a:off x="4472763" y="1585197"/>
            <a:ext cx="1590379" cy="27917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13480AA4-D975-4CE8-8AEA-7E0575E7F5E3}"/>
              </a:ext>
            </a:extLst>
          </p:cNvPr>
          <p:cNvSpPr/>
          <p:nvPr/>
        </p:nvSpPr>
        <p:spPr>
          <a:xfrm>
            <a:off x="6039346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 IT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</a:t>
            </a:r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>
            <a:off x="5564433" y="4105210"/>
            <a:ext cx="4749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637482" y="3529480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391660" y="256751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539128" y="258017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371714" y="3519436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16200000">
            <a:off x="5538117" y="3984402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F07BD-5028-4F00-BB7C-76B8B0B1A300}"/>
              </a:ext>
            </a:extLst>
          </p:cNvPr>
          <p:cNvSpPr txBox="1"/>
          <p:nvPr/>
        </p:nvSpPr>
        <p:spPr>
          <a:xfrm>
            <a:off x="3370027" y="3533035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51" name="Rounded Rectangle 89">
            <a:extLst>
              <a:ext uri="{FF2B5EF4-FFF2-40B4-BE49-F238E27FC236}">
                <a16:creationId xmlns:a16="http://schemas.microsoft.com/office/drawing/2014/main" id="{A115FE57-CF5E-42DC-A006-1092034F33A7}"/>
              </a:ext>
            </a:extLst>
          </p:cNvPr>
          <p:cNvSpPr/>
          <p:nvPr/>
        </p:nvSpPr>
        <p:spPr>
          <a:xfrm>
            <a:off x="6039346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F106EB-D38C-4C59-A134-FF53885939B5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6663814" y="443417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1">
            <a:extLst>
              <a:ext uri="{FF2B5EF4-FFF2-40B4-BE49-F238E27FC236}">
                <a16:creationId xmlns:a16="http://schemas.microsoft.com/office/drawing/2014/main" id="{5E9201F4-93CF-4F13-AC97-2F9700CB39CA}"/>
              </a:ext>
            </a:extLst>
          </p:cNvPr>
          <p:cNvCxnSpPr>
            <a:cxnSpLocks/>
            <a:stCxn id="42" idx="0"/>
            <a:endCxn id="3" idx="3"/>
          </p:cNvCxnSpPr>
          <p:nvPr/>
        </p:nvCxnSpPr>
        <p:spPr>
          <a:xfrm rot="16200000" flipV="1">
            <a:off x="5339602" y="2452037"/>
            <a:ext cx="630723" cy="201770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C1BE8E-09F2-4661-938F-AF9FE833F8E3}"/>
              </a:ext>
            </a:extLst>
          </p:cNvPr>
          <p:cNvSpPr txBox="1"/>
          <p:nvPr/>
        </p:nvSpPr>
        <p:spPr>
          <a:xfrm>
            <a:off x="5909040" y="3262622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4312410" y="4300785"/>
            <a:ext cx="0" cy="3869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135172" y="3879491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60681" y="3307320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689348" y="3305554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8479FC-F592-4D6F-93A2-635E330E89CA}"/>
              </a:ext>
            </a:extLst>
          </p:cNvPr>
          <p:cNvSpPr txBox="1"/>
          <p:nvPr/>
        </p:nvSpPr>
        <p:spPr>
          <a:xfrm rot="5400000">
            <a:off x="4769711" y="3901555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3687942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8115465" y="276591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903697-A10E-4823-8073-F602F19693FB}"/>
              </a:ext>
            </a:extLst>
          </p:cNvPr>
          <p:cNvSpPr txBox="1"/>
          <p:nvPr/>
        </p:nvSpPr>
        <p:spPr>
          <a:xfrm>
            <a:off x="7267510" y="3279714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8115465" y="3878016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C069DF-87D3-49DB-9FE9-477AF79B184B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9337336" y="4300786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8">
            <a:extLst>
              <a:ext uri="{FF2B5EF4-FFF2-40B4-BE49-F238E27FC236}">
                <a16:creationId xmlns:a16="http://schemas.microsoft.com/office/drawing/2014/main" id="{0710C59D-2DEB-4F24-9B84-AD7FE3D90359}"/>
              </a:ext>
            </a:extLst>
          </p:cNvPr>
          <p:cNvSpPr/>
          <p:nvPr/>
        </p:nvSpPr>
        <p:spPr>
          <a:xfrm>
            <a:off x="8712868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52B94-0092-4096-B062-3AE79F88D423}"/>
              </a:ext>
            </a:extLst>
          </p:cNvPr>
          <p:cNvSpPr txBox="1"/>
          <p:nvPr/>
        </p:nvSpPr>
        <p:spPr>
          <a:xfrm rot="5400000">
            <a:off x="9810714" y="239122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90CDD9-37BF-4FC5-BC2F-A6B1DCB45AB9}"/>
              </a:ext>
            </a:extLst>
          </p:cNvPr>
          <p:cNvSpPr txBox="1"/>
          <p:nvPr/>
        </p:nvSpPr>
        <p:spPr>
          <a:xfrm rot="5400000">
            <a:off x="9805141" y="3356633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170697" y="5407860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924173" y="391786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553434" y="3914437"/>
            <a:ext cx="65372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82477" y="5592526"/>
            <a:ext cx="119841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196139" y="4102530"/>
            <a:ext cx="180342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80296" y="4099103"/>
            <a:ext cx="159330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1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This is a generic association.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Or a superclass of dcat:Distribution if dcat:Distribution domain remains dcat:Dataset.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 Descriptions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581</Words>
  <Application>Microsoft Office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78</cp:revision>
  <dcterms:created xsi:type="dcterms:W3CDTF">2018-04-03T07:21:04Z</dcterms:created>
  <dcterms:modified xsi:type="dcterms:W3CDTF">2018-09-13T01:08:15Z</dcterms:modified>
</cp:coreProperties>
</file>