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1"/>
    <p:restoredTop sz="94614"/>
  </p:normalViewPr>
  <p:slideViewPr>
    <p:cSldViewPr snapToGrid="0" snapToObjects="1">
      <p:cViewPr>
        <p:scale>
          <a:sx n="130" d="100"/>
          <a:sy n="130" d="100"/>
        </p:scale>
        <p:origin x="110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176" idx="1"/>
          </p:cNvCxnSpPr>
          <p:nvPr/>
        </p:nvCxnSpPr>
        <p:spPr>
          <a:xfrm flipV="1">
            <a:off x="7434256" y="4455504"/>
            <a:ext cx="1869069" cy="719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6202636" y="4821285"/>
            <a:ext cx="12316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dct:format [1..N]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11300" y="4776485"/>
            <a:ext cx="0" cy="5205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6809788" y="517527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505351" y="4442779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8074075" y="4617791"/>
            <a:ext cx="1209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resourceRole 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3304406" y="4727644"/>
            <a:ext cx="9467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profileOf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4782879" y="489827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3789643" y="3862979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4186832" y="52970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6809788" y="41114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2256415" y="41138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4078680" y="41185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4850901" y="3970809"/>
            <a:ext cx="328961" cy="624468"/>
          </a:xfrm>
          <a:prstGeom prst="curvedConnector4">
            <a:avLst>
              <a:gd name="adj1" fmla="val -69492"/>
              <a:gd name="adj2" fmla="val 13660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311890" y="3569492"/>
            <a:ext cx="16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 inv. profileOf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9303325" y="41265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7434256" y="4769324"/>
            <a:ext cx="0" cy="405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9283637" y="58331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2"/>
          </p:cNvCxnSpPr>
          <p:nvPr/>
        </p:nvCxnSpPr>
        <p:spPr>
          <a:xfrm flipV="1">
            <a:off x="8058724" y="4784465"/>
            <a:ext cx="1869069" cy="719767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8287749" y="5232876"/>
            <a:ext cx="1229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 [1]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9908105" y="4784465"/>
            <a:ext cx="19688" cy="10487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714550" y="30395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339018" y="3697500"/>
            <a:ext cx="0" cy="360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339018" y="3733996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39018" y="4742075"/>
            <a:ext cx="80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OWL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DBBC97A-56A9-2147-8A93-0FF9239BE0B4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12585D-B6EC-4F4C-91B4-89E2864A98E9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87E3CD-2A78-464C-982F-B0CDBB231903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68D06C-F26C-A64D-8143-504FC111F4CA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E5F8B-4954-304B-9CE9-977D273F9D7C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89BEF3-F0F6-B644-B1BA-E9CC24629756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D65FA-EAE2-4D43-9A96-62F70DDBABDD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EF860-7974-1F46-895F-F87094E84DA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743110" y="40575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6963486" y="4386503"/>
            <a:ext cx="779624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675A3C2-16A3-7348-90E7-B84C6B456E80}"/>
              </a:ext>
            </a:extLst>
          </p:cNvPr>
          <p:cNvSpPr/>
          <p:nvPr/>
        </p:nvSpPr>
        <p:spPr>
          <a:xfrm>
            <a:off x="3722840" y="60956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347308" y="5746644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77962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2A8BF-4144-A74B-8B88-033F514F2AC7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6963486" y="3368539"/>
            <a:ext cx="779624" cy="10179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743109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6963486" y="3368538"/>
            <a:ext cx="779623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 Type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471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ISO19115-1:2014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4266713" y="107370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2274546" y="107785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3523482" y="1402664"/>
            <a:ext cx="743231" cy="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3526702" y="105218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312350" y="307205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5758157" y="2122994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DBBC97A-56A9-2147-8A93-0FF9239BE0B4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12585D-B6EC-4F4C-91B4-89E2864A98E9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87E3CD-2A78-464C-982F-B0CDBB231903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68D06C-F26C-A64D-8143-504FC111F4CA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E5F8B-4954-304B-9CE9-977D273F9D7C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89BEF3-F0F6-B644-B1BA-E9CC24629756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D65FA-EAE2-4D43-9A96-62F70DDBABDD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EF860-7974-1F46-895F-F87094E84DA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4269502" y="20640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6295273" y="107370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675A3C2-16A3-7348-90E7-B84C6B456E80}"/>
              </a:ext>
            </a:extLst>
          </p:cNvPr>
          <p:cNvSpPr/>
          <p:nvPr/>
        </p:nvSpPr>
        <p:spPr>
          <a:xfrm>
            <a:off x="4224633" y="511234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42" idx="2"/>
            <a:endCxn id="31" idx="0"/>
          </p:cNvCxnSpPr>
          <p:nvPr/>
        </p:nvCxnSpPr>
        <p:spPr>
          <a:xfrm flipH="1">
            <a:off x="4849101" y="4763340"/>
            <a:ext cx="957774" cy="349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4224633" y="609923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2"/>
            <a:endCxn id="33" idx="1"/>
          </p:cNvCxnSpPr>
          <p:nvPr/>
        </p:nvCxnSpPr>
        <p:spPr>
          <a:xfrm>
            <a:off x="2142697" y="3729979"/>
            <a:ext cx="2081936" cy="2698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5515649" y="1402664"/>
            <a:ext cx="77962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284186" y="1078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1"/>
            <a:endCxn id="45" idx="3"/>
          </p:cNvCxnSpPr>
          <p:nvPr/>
        </p:nvCxnSpPr>
        <p:spPr>
          <a:xfrm flipH="1">
            <a:off x="1533122" y="1406819"/>
            <a:ext cx="741424" cy="6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518229" y="307205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2734930" y="3078370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2767165" y="3401018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312350" y="409220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 Type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2913848" y="3795155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3936818" y="3729979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5185753" y="307205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 Specification Document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5182407" y="410541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Written Document 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1D8C9-467D-034C-8FEC-1FE1354F982C}"/>
              </a:ext>
            </a:extLst>
          </p:cNvPr>
          <p:cNvCxnSpPr>
            <a:cxnSpLocks/>
            <a:stCxn id="62" idx="2"/>
            <a:endCxn id="31" idx="0"/>
          </p:cNvCxnSpPr>
          <p:nvPr/>
        </p:nvCxnSpPr>
        <p:spPr>
          <a:xfrm>
            <a:off x="3936818" y="4750125"/>
            <a:ext cx="912283" cy="36222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E08285-78B3-3143-B9E3-BB97BCF389AE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3936818" y="2722014"/>
            <a:ext cx="957152" cy="35004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CFC4C6-0545-2046-AB22-FFDA6710157D}"/>
              </a:ext>
            </a:extLst>
          </p:cNvPr>
          <p:cNvCxnSpPr>
            <a:cxnSpLocks/>
            <a:stCxn id="39" idx="0"/>
            <a:endCxn id="27" idx="2"/>
          </p:cNvCxnSpPr>
          <p:nvPr/>
        </p:nvCxnSpPr>
        <p:spPr>
          <a:xfrm flipH="1" flipV="1">
            <a:off x="4893970" y="2722014"/>
            <a:ext cx="916251" cy="35004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969221" y="30702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3"/>
            <a:endCxn id="57" idx="1"/>
          </p:cNvCxnSpPr>
          <p:nvPr/>
        </p:nvCxnSpPr>
        <p:spPr>
          <a:xfrm flipV="1">
            <a:off x="6434689" y="3399170"/>
            <a:ext cx="534532" cy="18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6417269" y="307020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2"/>
            <a:endCxn id="33" idx="3"/>
          </p:cNvCxnSpPr>
          <p:nvPr/>
        </p:nvCxnSpPr>
        <p:spPr>
          <a:xfrm flipH="1">
            <a:off x="5473569" y="3728131"/>
            <a:ext cx="2120120" cy="27000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5806875" y="3729979"/>
            <a:ext cx="3346" cy="375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806874" y="3772591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3936819" y="1402663"/>
            <a:ext cx="329895" cy="1669393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>
          <a:xfrm>
            <a:off x="5515649" y="1402664"/>
            <a:ext cx="294572" cy="1669393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9C17BCB-D0D5-A443-BD68-AEECC2B22A0B}"/>
              </a:ext>
            </a:extLst>
          </p:cNvPr>
          <p:cNvSpPr txBox="1"/>
          <p:nvPr/>
        </p:nvSpPr>
        <p:spPr>
          <a:xfrm>
            <a:off x="3205434" y="2117784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547398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547404" y="309848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171866" y="3756411"/>
            <a:ext cx="6" cy="3289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171870" y="3768508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547400" y="509698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171866" y="4743294"/>
            <a:ext cx="2" cy="353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171870" y="4779929"/>
            <a:ext cx="80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671031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SHACL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858088" y="409401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919967" y="4414333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547402" y="210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H="1" flipV="1">
            <a:off x="6171870" y="2759504"/>
            <a:ext cx="2" cy="3389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6171870" y="277160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671031" y="509230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3272529" y="4795255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295499" y="4743294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671033" y="309429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295499" y="3752218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8040279" y="342781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6796340" y="3427450"/>
            <a:ext cx="1243939" cy="329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6796338" y="2430543"/>
            <a:ext cx="1243941" cy="132623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796334" y="3756778"/>
            <a:ext cx="1243945" cy="65755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6796336" y="3756778"/>
            <a:ext cx="1243943" cy="166917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744344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3026563" y="411975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993280" y="4414333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02A055C-CB21-5743-882F-5AA94E4F5933}"/>
              </a:ext>
            </a:extLst>
          </p:cNvPr>
          <p:cNvSpPr/>
          <p:nvPr/>
        </p:nvSpPr>
        <p:spPr>
          <a:xfrm>
            <a:off x="3671031" y="609923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>
            <a:off x="4295499" y="5750225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744344" y="309833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368812" y="3756258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3671031" y="210158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1"/>
            <a:endCxn id="106" idx="3"/>
          </p:cNvCxnSpPr>
          <p:nvPr/>
        </p:nvCxnSpPr>
        <p:spPr>
          <a:xfrm flipH="1">
            <a:off x="4919967" y="2430543"/>
            <a:ext cx="62743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629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Energy Use Data Model Profiling an Australian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585183" y="30574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OzDCAT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585183" y="205011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209651" y="2708041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12613" y="2729552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588147" y="4064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EUDM Profile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6209651" y="3715382"/>
            <a:ext cx="2964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212615" y="3712030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14743" y="40646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EDUM SHACL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26306" y="400770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 flipV="1">
            <a:off x="4963679" y="4393657"/>
            <a:ext cx="624468" cy="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585183" y="10427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6209651" y="1700700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6209651" y="174065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714742" y="508048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3269479" y="4779606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4339210" y="4722618"/>
            <a:ext cx="1" cy="35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711778" y="304890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H="1" flipV="1">
            <a:off x="4336246" y="3706830"/>
            <a:ext cx="2965" cy="3578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746728" y="255378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6834119" y="2379080"/>
            <a:ext cx="912609" cy="5036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6834119" y="1371739"/>
            <a:ext cx="912609" cy="15110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834119" y="2882750"/>
            <a:ext cx="912609" cy="5036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6837083" y="2882750"/>
            <a:ext cx="909645" cy="15110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841339" y="406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3081708" y="407555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3090275" y="4393657"/>
            <a:ext cx="624468" cy="50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02A055C-CB21-5743-882F-5AA94E4F5933}"/>
              </a:ext>
            </a:extLst>
          </p:cNvPr>
          <p:cNvSpPr/>
          <p:nvPr/>
        </p:nvSpPr>
        <p:spPr>
          <a:xfrm>
            <a:off x="3711778" y="60708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4336246" y="5738406"/>
            <a:ext cx="2964" cy="3324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842436" y="304780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465807" y="3705725"/>
            <a:ext cx="1097" cy="3639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FD7C012-C8E2-A248-8C06-8A1B7C3D94CE}"/>
              </a:ext>
            </a:extLst>
          </p:cNvPr>
          <p:cNvSpPr/>
          <p:nvPr/>
        </p:nvSpPr>
        <p:spPr>
          <a:xfrm>
            <a:off x="3711778" y="104277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46F09A-550D-9E42-9E54-EB6D31C8C3E9}"/>
              </a:ext>
            </a:extLst>
          </p:cNvPr>
          <p:cNvCxnSpPr>
            <a:cxnSpLocks/>
            <a:stCxn id="17" idx="1"/>
            <a:endCxn id="54" idx="3"/>
          </p:cNvCxnSpPr>
          <p:nvPr/>
        </p:nvCxnSpPr>
        <p:spPr>
          <a:xfrm flipH="1">
            <a:off x="4960714" y="1371739"/>
            <a:ext cx="62446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2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323</Words>
  <Application>Microsoft Macintosh PowerPoint</Application>
  <PresentationFormat>Widescreen</PresentationFormat>
  <Paragraphs>132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23</cp:revision>
  <dcterms:created xsi:type="dcterms:W3CDTF">2018-04-03T07:21:04Z</dcterms:created>
  <dcterms:modified xsi:type="dcterms:W3CDTF">2018-04-11T06:01:49Z</dcterms:modified>
</cp:coreProperties>
</file>