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30C7E-D432-0045-B1FA-AEB27F07E814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7757577" y="4775473"/>
            <a:ext cx="1150932" cy="12019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>
            <a:off x="9086840" y="5687718"/>
            <a:ext cx="12316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dct:format [1..N]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stCxn id="20" idx="2"/>
            <a:endCxn id="43" idx="0"/>
          </p:cNvCxnSpPr>
          <p:nvPr/>
        </p:nvCxnSpPr>
        <p:spPr>
          <a:xfrm>
            <a:off x="6177401" y="5578660"/>
            <a:ext cx="0" cy="3987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979604" y="5244954"/>
            <a:ext cx="573329" cy="4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7469625" y="4980680"/>
            <a:ext cx="11226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 [1]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>
            <a:off x="4778659" y="5529819"/>
            <a:ext cx="9467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profileOf [0]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6257132" y="570044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token</a:t>
            </a:r>
          </a:p>
        </p:txBody>
      </p: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745EB0B-5256-A846-8409-0935D2FF0BDD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16200000" flipH="1">
            <a:off x="5263896" y="4665154"/>
            <a:ext cx="4745" cy="1822265"/>
          </a:xfrm>
          <a:prstGeom prst="curvedConnector3">
            <a:avLst>
              <a:gd name="adj1" fmla="val 49177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5552933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xsd:Token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8730178" y="492404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3730668" y="491599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5552933" y="49207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5AE6A4B3-CCF8-824C-81B2-0CFE66791CAA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H="1" flipV="1">
            <a:off x="5779912" y="4687951"/>
            <a:ext cx="164703" cy="630275"/>
          </a:xfrm>
          <a:prstGeom prst="curvedConnector4">
            <a:avLst>
              <a:gd name="adj1" fmla="val -238525"/>
              <a:gd name="adj2" fmla="val 13627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4786603" y="4278288"/>
            <a:ext cx="163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 inv. profileOf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10777578" y="492871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flipV="1">
            <a:off x="8908509" y="5581965"/>
            <a:ext cx="446137" cy="3954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10777578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9458B6FB-216F-0B45-A6AE-6D5DFEB6ADD1}"/>
              </a:ext>
            </a:extLst>
          </p:cNvPr>
          <p:cNvCxnSpPr>
            <a:cxnSpLocks/>
            <a:stCxn id="38" idx="3"/>
            <a:endCxn id="176" idx="1"/>
          </p:cNvCxnSpPr>
          <p:nvPr/>
        </p:nvCxnSpPr>
        <p:spPr>
          <a:xfrm flipV="1">
            <a:off x="9532977" y="5257679"/>
            <a:ext cx="1244601" cy="1048728"/>
          </a:xfrm>
          <a:prstGeom prst="curvedConnector3">
            <a:avLst>
              <a:gd name="adj1" fmla="val 7247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9484138" y="5982868"/>
            <a:ext cx="12095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resourceRole [1]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66DF522-99E0-B74E-BC74-ECD617C4C124}"/>
              </a:ext>
            </a:extLst>
          </p:cNvPr>
          <p:cNvCxnSpPr>
            <a:cxnSpLocks/>
            <a:stCxn id="183" idx="0"/>
            <a:endCxn id="176" idx="2"/>
          </p:cNvCxnSpPr>
          <p:nvPr/>
        </p:nvCxnSpPr>
        <p:spPr>
          <a:xfrm flipV="1">
            <a:off x="11402046" y="5586640"/>
            <a:ext cx="0" cy="39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D04E9A88-3C85-F04C-A569-B90C04DE3D26}"/>
              </a:ext>
            </a:extLst>
          </p:cNvPr>
          <p:cNvSpPr/>
          <p:nvPr/>
        </p:nvSpPr>
        <p:spPr>
          <a:xfrm>
            <a:off x="127066" y="551472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570136A-CBDD-864B-8DB2-4CAFFB83B16B}"/>
              </a:ext>
            </a:extLst>
          </p:cNvPr>
          <p:cNvCxnSpPr>
            <a:cxnSpLocks/>
          </p:cNvCxnSpPr>
          <p:nvPr/>
        </p:nvCxnSpPr>
        <p:spPr>
          <a:xfrm flipV="1">
            <a:off x="1609937" y="482493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B5974C2-DBD1-994E-9919-42498FD80222}"/>
              </a:ext>
            </a:extLst>
          </p:cNvPr>
          <p:cNvSpPr txBox="1"/>
          <p:nvPr/>
        </p:nvSpPr>
        <p:spPr>
          <a:xfrm>
            <a:off x="1646102" y="4898312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1603819" y="561670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1646102" y="5690073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131786" y="473241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539296" y="482493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575461" y="4898312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F5BB75F-BF34-714F-933A-F464250E119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796062" y="5419966"/>
            <a:ext cx="1487979" cy="8864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7166381" y="5900459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D6EDC67-B5DE-AC46-A07F-F822D9D62C38}"/>
              </a:ext>
            </a:extLst>
          </p:cNvPr>
          <p:cNvSpPr/>
          <p:nvPr/>
        </p:nvSpPr>
        <p:spPr>
          <a:xfrm>
            <a:off x="7133109" y="411755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AE6EE-1481-C94A-B7BB-0AB671CC2589}"/>
              </a:ext>
            </a:extLst>
          </p:cNvPr>
          <p:cNvCxnSpPr>
            <a:cxnSpLocks/>
            <a:stCxn id="20" idx="3"/>
            <a:endCxn id="39" idx="2"/>
          </p:cNvCxnSpPr>
          <p:nvPr/>
        </p:nvCxnSpPr>
        <p:spPr>
          <a:xfrm flipV="1">
            <a:off x="6801869" y="4775473"/>
            <a:ext cx="955708" cy="4742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C82891-D0BF-D146-AEBF-E5C054C9F416}"/>
              </a:ext>
            </a:extLst>
          </p:cNvPr>
          <p:cNvSpPr/>
          <p:nvPr/>
        </p:nvSpPr>
        <p:spPr>
          <a:xfrm>
            <a:off x="8284041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232CB9-2245-A443-8CFB-F5E91477C0A1}"/>
              </a:ext>
            </a:extLst>
          </p:cNvPr>
          <p:cNvSpPr txBox="1"/>
          <p:nvPr/>
        </p:nvSpPr>
        <p:spPr>
          <a:xfrm>
            <a:off x="1019293" y="4321143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E704936-F7D0-9B4F-90F5-D6EE720D285B}"/>
              </a:ext>
            </a:extLst>
          </p:cNvPr>
          <p:cNvCxnSpPr>
            <a:cxnSpLocks/>
            <a:endCxn id="176" idx="0"/>
          </p:cNvCxnSpPr>
          <p:nvPr/>
        </p:nvCxnSpPr>
        <p:spPr>
          <a:xfrm rot="16200000" flipH="1">
            <a:off x="8917621" y="2444294"/>
            <a:ext cx="12728" cy="4956121"/>
          </a:xfrm>
          <a:prstGeom prst="curvedConnector3">
            <a:avLst>
              <a:gd name="adj1" fmla="val -10102742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225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Resource Types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3857245" y="281526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3861299" y="18089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3857245" y="597484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16619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30947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4527522" y="383188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59603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3857245" y="49230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4481713" y="2466908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0DF134A-A90D-1143-BFBC-C7817D42E670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2286390" y="3473184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3719190" y="3473184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4481713" y="3473184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4481713" y="3473184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4481713" y="5580982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DBF8A28-3B74-DE43-B078-BE3E0A67B7DC}"/>
              </a:ext>
            </a:extLst>
          </p:cNvPr>
          <p:cNvSpPr/>
          <p:nvPr/>
        </p:nvSpPr>
        <p:spPr>
          <a:xfrm>
            <a:off x="5874844" y="4923060"/>
            <a:ext cx="209693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89" idx="1"/>
          </p:cNvCxnSpPr>
          <p:nvPr/>
        </p:nvCxnSpPr>
        <p:spPr>
          <a:xfrm>
            <a:off x="5106181" y="5252021"/>
            <a:ext cx="768663" cy="128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550200-A0AE-8F4F-AFE6-0D6902C14D0F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BF5037-F5F7-8548-A9CC-9DA3BBA3C942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692EB-D3FD-484D-A0EE-564F0B1A894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6A5EF-96F9-2A43-AA04-4DAD6BAD0563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F97090-E44E-1F4B-AB90-8BAE6E29282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4959181" y="5241760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4481713" y="4489803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4481713" y="4485142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3719190" y="4485142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2286390" y="4485142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3111468" y="4526843"/>
            <a:ext cx="26649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FD761C-6B32-8B45-98E0-94010B8B11A4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DEB15D-3D78-E64D-8CB9-A45DED06F021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714550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1.0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714550" y="30395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339018" y="3697500"/>
            <a:ext cx="0" cy="360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339018" y="3733996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714550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6339018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353766" y="4742075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711160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7743110" y="405754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6963486" y="4386503"/>
            <a:ext cx="779624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963486" y="4386503"/>
            <a:ext cx="77962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42A8BF-4144-A74B-8B88-033F514F2AC7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6963486" y="3368539"/>
            <a:ext cx="779624" cy="10179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7743109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6963486" y="3368538"/>
            <a:ext cx="779623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rdf+xml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97D557-CC42-5747-BCCC-C41C92ACC195}"/>
              </a:ext>
            </a:extLst>
          </p:cNvPr>
          <p:cNvSpPr/>
          <p:nvPr/>
        </p:nvSpPr>
        <p:spPr>
          <a:xfrm>
            <a:off x="245717" y="420496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66540-B972-2E43-9FEC-C7FA44E05F5D}"/>
              </a:ext>
            </a:extLst>
          </p:cNvPr>
          <p:cNvCxnSpPr>
            <a:cxnSpLocks/>
          </p:cNvCxnSpPr>
          <p:nvPr/>
        </p:nvCxnSpPr>
        <p:spPr>
          <a:xfrm flipV="1">
            <a:off x="406926" y="570254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C1A1C7-F42C-6444-AAF0-C7694AEA5E71}"/>
              </a:ext>
            </a:extLst>
          </p:cNvPr>
          <p:cNvSpPr txBox="1"/>
          <p:nvPr/>
        </p:nvSpPr>
        <p:spPr>
          <a:xfrm>
            <a:off x="443091" y="577592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CF6EB-FFE1-0D4C-88B3-3F009FE536C8}"/>
              </a:ext>
            </a:extLst>
          </p:cNvPr>
          <p:cNvCxnSpPr>
            <a:cxnSpLocks/>
          </p:cNvCxnSpPr>
          <p:nvPr/>
        </p:nvCxnSpPr>
        <p:spPr>
          <a:xfrm flipV="1">
            <a:off x="404436" y="6403203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BDEC35-8981-BC40-96E5-7119B36B93E6}"/>
              </a:ext>
            </a:extLst>
          </p:cNvPr>
          <p:cNvSpPr txBox="1"/>
          <p:nvPr/>
        </p:nvSpPr>
        <p:spPr>
          <a:xfrm>
            <a:off x="446719" y="6476576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1DE840-EF95-9B41-94FE-3C22719E2986}"/>
              </a:ext>
            </a:extLst>
          </p:cNvPr>
          <p:cNvSpPr/>
          <p:nvPr/>
        </p:nvSpPr>
        <p:spPr>
          <a:xfrm>
            <a:off x="245717" y="336123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73CFB1-9F39-0744-8BA2-B5A07C8F7572}"/>
              </a:ext>
            </a:extLst>
          </p:cNvPr>
          <p:cNvCxnSpPr>
            <a:cxnSpLocks/>
          </p:cNvCxnSpPr>
          <p:nvPr/>
        </p:nvCxnSpPr>
        <p:spPr>
          <a:xfrm flipV="1">
            <a:off x="406926" y="50367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B1D299-EB12-1E42-86DB-10E2A445FE63}"/>
              </a:ext>
            </a:extLst>
          </p:cNvPr>
          <p:cNvSpPr txBox="1"/>
          <p:nvPr/>
        </p:nvSpPr>
        <p:spPr>
          <a:xfrm>
            <a:off x="443091" y="511010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F32F3-AAD6-B749-81B2-BE38EE24CE9B}"/>
              </a:ext>
            </a:extLst>
          </p:cNvPr>
          <p:cNvSpPr txBox="1"/>
          <p:nvPr/>
        </p:nvSpPr>
        <p:spPr>
          <a:xfrm>
            <a:off x="324843" y="286766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 rot="16200000">
            <a:off x="-1113415" y="3172860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048568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297504" y="777928"/>
            <a:ext cx="592872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28873" y="44136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5043629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54637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668097" y="1697213"/>
            <a:ext cx="1227217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5048568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673036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5043629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8715621" y="303190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668097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5043629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668097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 Definition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629057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6890375" y="777927"/>
            <a:ext cx="21793" cy="2767941"/>
          </a:xfrm>
          <a:prstGeom prst="curvedConnector3">
            <a:avLst>
              <a:gd name="adj1" fmla="val -9812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124825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Specification Document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 5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(Web Page)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5043628" y="3661615"/>
            <a:ext cx="1846747" cy="2131138"/>
          </a:xfrm>
          <a:prstGeom prst="curvedConnector3">
            <a:avLst>
              <a:gd name="adj1" fmla="val -12379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132986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5156611" y="4042899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292566" y="777927"/>
            <a:ext cx="597811" cy="2883687"/>
          </a:xfrm>
          <a:prstGeom prst="curvedConnector3">
            <a:avLst>
              <a:gd name="adj1" fmla="val 3740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6368773" y="107120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8035906" y="1101620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C944736-3294-B64E-9CEB-C659F87BB8FF}"/>
              </a:ext>
            </a:extLst>
          </p:cNvPr>
          <p:cNvSpPr/>
          <p:nvPr/>
        </p:nvSpPr>
        <p:spPr>
          <a:xfrm>
            <a:off x="3191942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A88C76F-242A-2A48-9084-33266EFB62A3}"/>
              </a:ext>
            </a:extLst>
          </p:cNvPr>
          <p:cNvSpPr/>
          <p:nvPr/>
        </p:nvSpPr>
        <p:spPr>
          <a:xfrm>
            <a:off x="3191942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1EBC96-47DA-3244-8549-9D133FC82FA1}"/>
              </a:ext>
            </a:extLst>
          </p:cNvPr>
          <p:cNvCxnSpPr>
            <a:cxnSpLocks/>
            <a:stCxn id="59" idx="0"/>
            <a:endCxn id="70" idx="2"/>
          </p:cNvCxnSpPr>
          <p:nvPr/>
        </p:nvCxnSpPr>
        <p:spPr>
          <a:xfrm flipV="1">
            <a:off x="3816410" y="3007385"/>
            <a:ext cx="0" cy="33158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A73561-32DB-C249-B918-36FE9C719450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440878" y="3661615"/>
            <a:ext cx="602751" cy="6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A3D2C9-0129-C846-A5C3-37103F0D2E96}"/>
              </a:ext>
            </a:extLst>
          </p:cNvPr>
          <p:cNvSpPr txBox="1"/>
          <p:nvPr/>
        </p:nvSpPr>
        <p:spPr>
          <a:xfrm>
            <a:off x="4217024" y="3085323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F3CCE9-2F10-7046-BE8A-EFB57891B1D5}"/>
              </a:ext>
            </a:extLst>
          </p:cNvPr>
          <p:cNvSpPr/>
          <p:nvPr/>
        </p:nvSpPr>
        <p:spPr>
          <a:xfrm>
            <a:off x="10598684" y="334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072B2C-3044-6C40-B582-436CAA1D162E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9995935" y="3667928"/>
            <a:ext cx="602749" cy="2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99007B3-717F-864A-9ED7-64EE6A99198D}"/>
              </a:ext>
            </a:extLst>
          </p:cNvPr>
          <p:cNvSpPr txBox="1"/>
          <p:nvPr/>
        </p:nvSpPr>
        <p:spPr>
          <a:xfrm>
            <a:off x="9795921" y="3102619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10FDCA2-3B24-4E43-899C-70019AD08AEE}"/>
              </a:ext>
            </a:extLst>
          </p:cNvPr>
          <p:cNvCxnSpPr>
            <a:cxnSpLocks/>
            <a:stCxn id="77" idx="0"/>
            <a:endCxn id="70" idx="0"/>
          </p:cNvCxnSpPr>
          <p:nvPr/>
        </p:nvCxnSpPr>
        <p:spPr>
          <a:xfrm rot="16200000" flipV="1">
            <a:off x="7023722" y="-857848"/>
            <a:ext cx="992119" cy="7406742"/>
          </a:xfrm>
          <a:prstGeom prst="bentConnector3">
            <a:avLst>
              <a:gd name="adj1" fmla="val 307375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994BDC2-EC3B-7049-9A51-332A9A25CC24}"/>
              </a:ext>
            </a:extLst>
          </p:cNvPr>
          <p:cNvSpPr/>
          <p:nvPr/>
        </p:nvSpPr>
        <p:spPr>
          <a:xfrm>
            <a:off x="3191942" y="54637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Constraints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ED81171-8A03-7848-8D55-B5F4768B2AA7}"/>
              </a:ext>
            </a:extLst>
          </p:cNvPr>
          <p:cNvCxnSpPr>
            <a:cxnSpLocks/>
            <a:stCxn id="81" idx="0"/>
            <a:endCxn id="70" idx="1"/>
          </p:cNvCxnSpPr>
          <p:nvPr/>
        </p:nvCxnSpPr>
        <p:spPr>
          <a:xfrm rot="16200000" flipV="1">
            <a:off x="2111492" y="3758874"/>
            <a:ext cx="2785368" cy="624468"/>
          </a:xfrm>
          <a:prstGeom prst="bentConnector4">
            <a:avLst>
              <a:gd name="adj1" fmla="val 44095"/>
              <a:gd name="adj2" fmla="val 136607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3E4CDB-1611-CF43-B640-F0C7D265286D}"/>
              </a:ext>
            </a:extLst>
          </p:cNvPr>
          <p:cNvCxnSpPr>
            <a:cxnSpLocks/>
            <a:stCxn id="39" idx="1"/>
            <a:endCxn id="81" idx="3"/>
          </p:cNvCxnSpPr>
          <p:nvPr/>
        </p:nvCxnSpPr>
        <p:spPr>
          <a:xfrm rot="10800000" flipV="1">
            <a:off x="4440878" y="3659767"/>
            <a:ext cx="2454436" cy="2132986"/>
          </a:xfrm>
          <a:prstGeom prst="bentConnector3">
            <a:avLst>
              <a:gd name="adj1" fmla="val 1362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CF00B58-5718-124F-9C7B-DE6A0B9EA4FF}"/>
              </a:ext>
            </a:extLst>
          </p:cNvPr>
          <p:cNvSpPr txBox="1"/>
          <p:nvPr/>
        </p:nvSpPr>
        <p:spPr>
          <a:xfrm>
            <a:off x="4553099" y="5463792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795ECBE-7245-1246-8EA5-745F9DCA708B}"/>
              </a:ext>
            </a:extLst>
          </p:cNvPr>
          <p:cNvSpPr/>
          <p:nvPr/>
        </p:nvSpPr>
        <p:spPr>
          <a:xfrm>
            <a:off x="1220966" y="288062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B4B151-6998-8A41-8A46-005A369C98DA}"/>
              </a:ext>
            </a:extLst>
          </p:cNvPr>
          <p:cNvCxnSpPr>
            <a:cxnSpLocks/>
          </p:cNvCxnSpPr>
          <p:nvPr/>
        </p:nvCxnSpPr>
        <p:spPr>
          <a:xfrm flipV="1">
            <a:off x="1382175" y="4378212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74A90-365B-334B-88A9-51860C07DEA7}"/>
              </a:ext>
            </a:extLst>
          </p:cNvPr>
          <p:cNvSpPr txBox="1"/>
          <p:nvPr/>
        </p:nvSpPr>
        <p:spPr>
          <a:xfrm>
            <a:off x="1418340" y="4451586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535425-7477-B84D-BBA0-F80A29F391B9}"/>
              </a:ext>
            </a:extLst>
          </p:cNvPr>
          <p:cNvCxnSpPr>
            <a:cxnSpLocks/>
          </p:cNvCxnSpPr>
          <p:nvPr/>
        </p:nvCxnSpPr>
        <p:spPr>
          <a:xfrm flipV="1">
            <a:off x="1379685" y="5078866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61EF570-22F6-7B42-9D4F-30B958692EF3}"/>
              </a:ext>
            </a:extLst>
          </p:cNvPr>
          <p:cNvSpPr txBox="1"/>
          <p:nvPr/>
        </p:nvSpPr>
        <p:spPr>
          <a:xfrm>
            <a:off x="1421968" y="5152239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B769A5-2F5C-584B-A70F-AEE75840887A}"/>
              </a:ext>
            </a:extLst>
          </p:cNvPr>
          <p:cNvSpPr/>
          <p:nvPr/>
        </p:nvSpPr>
        <p:spPr>
          <a:xfrm>
            <a:off x="1220966" y="20369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FEDF8E-7F0D-4C44-921F-49E1B51F2464}"/>
              </a:ext>
            </a:extLst>
          </p:cNvPr>
          <p:cNvCxnSpPr>
            <a:cxnSpLocks/>
          </p:cNvCxnSpPr>
          <p:nvPr/>
        </p:nvCxnSpPr>
        <p:spPr>
          <a:xfrm flipV="1">
            <a:off x="1382175" y="371238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220A2BF-C9DF-0A4D-B264-222F1D5EB90F}"/>
              </a:ext>
            </a:extLst>
          </p:cNvPr>
          <p:cNvSpPr txBox="1"/>
          <p:nvPr/>
        </p:nvSpPr>
        <p:spPr>
          <a:xfrm>
            <a:off x="1418340" y="3785763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07314B-084F-464E-B8CD-1558F83259C8}"/>
              </a:ext>
            </a:extLst>
          </p:cNvPr>
          <p:cNvSpPr txBox="1"/>
          <p:nvPr/>
        </p:nvSpPr>
        <p:spPr>
          <a:xfrm>
            <a:off x="1300092" y="1543324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604364" y="34180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6604370" y="24311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7228832" y="3089117"/>
            <a:ext cx="6" cy="3289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7228836" y="3101214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6604366" y="44296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7228832" y="4076000"/>
            <a:ext cx="2" cy="3536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7239594" y="411263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porfileOf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4727997" y="34180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5915054" y="3426724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5976933" y="3747039"/>
            <a:ext cx="6274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6604368" y="143428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CF2FF-CB8F-3045-9D46-74A3C49E5579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H="1" flipV="1">
            <a:off x="7228836" y="2092210"/>
            <a:ext cx="2" cy="3389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511617-E548-D64D-A7A2-2F9E5B44E73C}"/>
              </a:ext>
            </a:extLst>
          </p:cNvPr>
          <p:cNvSpPr txBox="1"/>
          <p:nvPr/>
        </p:nvSpPr>
        <p:spPr>
          <a:xfrm>
            <a:off x="7228836" y="2104307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4727997" y="44250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5377592" y="4097977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352465" y="4076000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4727999" y="24270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V="1">
            <a:off x="5352465" y="3084924"/>
            <a:ext cx="2" cy="3331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8652792" y="143993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56AA7-8C7C-9A4D-A1FA-4319A3F1F4B2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7853306" y="1768897"/>
            <a:ext cx="799486" cy="9912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>
            <a:off x="7853304" y="1763249"/>
            <a:ext cx="799488" cy="56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7853300" y="1768897"/>
            <a:ext cx="799492" cy="19781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80CDC6-BE87-694A-B33D-6DAFDF8ADA86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 flipV="1">
            <a:off x="7853302" y="1768897"/>
            <a:ext cx="799490" cy="29897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2801310" y="34180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4083529" y="3452460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050246" y="3747039"/>
            <a:ext cx="677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2"/>
            <a:endCxn id="63" idx="1"/>
          </p:cNvCxnSpPr>
          <p:nvPr/>
        </p:nvCxnSpPr>
        <p:spPr>
          <a:xfrm>
            <a:off x="5352465" y="5082931"/>
            <a:ext cx="1277368" cy="6873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2801310" y="243104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3425778" y="3088964"/>
            <a:ext cx="0" cy="3291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868429" y="224297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1029638" y="3740564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1065803" y="3813938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1027148" y="4441218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1069431" y="4514591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868429" y="139925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1029638" y="3074741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1065803" y="3148115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4727997" y="143428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1"/>
            <a:endCxn id="106" idx="3"/>
          </p:cNvCxnSpPr>
          <p:nvPr/>
        </p:nvCxnSpPr>
        <p:spPr>
          <a:xfrm flipH="1">
            <a:off x="5976933" y="1763249"/>
            <a:ext cx="62743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8B78C7-16BE-7F49-8F7B-673F8BD03A93}"/>
              </a:ext>
            </a:extLst>
          </p:cNvPr>
          <p:cNvSpPr/>
          <p:nvPr/>
        </p:nvSpPr>
        <p:spPr>
          <a:xfrm>
            <a:off x="8652792" y="34180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1118395-830B-0041-A777-8497EA16ABFF}"/>
              </a:ext>
            </a:extLst>
          </p:cNvPr>
          <p:cNvSpPr/>
          <p:nvPr/>
        </p:nvSpPr>
        <p:spPr>
          <a:xfrm>
            <a:off x="8652792" y="44250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0085B-F138-1143-90B9-F192D03EB0FA}"/>
              </a:ext>
            </a:extLst>
          </p:cNvPr>
          <p:cNvSpPr txBox="1"/>
          <p:nvPr/>
        </p:nvSpPr>
        <p:spPr>
          <a:xfrm>
            <a:off x="8274485" y="4112004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D12BE-2681-4649-A380-EB8C2C5E28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9277260" y="4076000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A067E4-3D15-E549-A0B4-8A63A2C0655A}"/>
              </a:ext>
            </a:extLst>
          </p:cNvPr>
          <p:cNvSpPr/>
          <p:nvPr/>
        </p:nvSpPr>
        <p:spPr>
          <a:xfrm>
            <a:off x="10350633" y="301010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32651-4725-3F46-A431-4E2B5251A97E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 flipV="1">
            <a:off x="9901728" y="3339061"/>
            <a:ext cx="448905" cy="407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65E693-7B9C-CB4F-A9A1-F93D0DF82E0B}"/>
              </a:ext>
            </a:extLst>
          </p:cNvPr>
          <p:cNvSpPr/>
          <p:nvPr/>
        </p:nvSpPr>
        <p:spPr>
          <a:xfrm>
            <a:off x="6629833" y="544131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ABF46E-F5A8-DB40-A6C3-BB0AA2D61202}"/>
              </a:ext>
            </a:extLst>
          </p:cNvPr>
          <p:cNvCxnSpPr>
            <a:cxnSpLocks/>
            <a:stCxn id="51" idx="2"/>
            <a:endCxn id="63" idx="3"/>
          </p:cNvCxnSpPr>
          <p:nvPr/>
        </p:nvCxnSpPr>
        <p:spPr>
          <a:xfrm flipH="1">
            <a:off x="7878769" y="5082931"/>
            <a:ext cx="1398491" cy="6873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FD0953-9B5E-C941-AF25-78767324913B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>
            <a:off x="7853300" y="3747039"/>
            <a:ext cx="7994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B4BE3A-F89B-1249-ABF7-0D27DCA22288}"/>
              </a:ext>
            </a:extLst>
          </p:cNvPr>
          <p:cNvSpPr txBox="1"/>
          <p:nvPr/>
        </p:nvSpPr>
        <p:spPr>
          <a:xfrm>
            <a:off x="7888599" y="3448821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EA2DD0B-1FF1-1641-85B5-1D9D19117494}"/>
              </a:ext>
            </a:extLst>
          </p:cNvPr>
          <p:cNvSpPr/>
          <p:nvPr/>
        </p:nvSpPr>
        <p:spPr>
          <a:xfrm>
            <a:off x="10350631" y="379900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application/msword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A3B52C-4AD3-4545-935A-B928D7458C85}"/>
              </a:ext>
            </a:extLst>
          </p:cNvPr>
          <p:cNvCxnSpPr>
            <a:cxnSpLocks/>
            <a:stCxn id="50" idx="3"/>
            <a:endCxn id="81" idx="1"/>
          </p:cNvCxnSpPr>
          <p:nvPr/>
        </p:nvCxnSpPr>
        <p:spPr>
          <a:xfrm>
            <a:off x="9901728" y="3747039"/>
            <a:ext cx="448903" cy="380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D0E366-7522-F74E-A4A9-828D26949040}"/>
              </a:ext>
            </a:extLst>
          </p:cNvPr>
          <p:cNvSpPr txBox="1"/>
          <p:nvPr/>
        </p:nvSpPr>
        <p:spPr>
          <a:xfrm rot="5400000">
            <a:off x="9821033" y="3603035"/>
            <a:ext cx="6096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526156E5-CC99-FD49-81B3-3ABAC51C9B0D}"/>
              </a:ext>
            </a:extLst>
          </p:cNvPr>
          <p:cNvCxnSpPr>
            <a:cxnSpLocks/>
            <a:stCxn id="81" idx="3"/>
            <a:endCxn id="68" idx="0"/>
          </p:cNvCxnSpPr>
          <p:nvPr/>
        </p:nvCxnSpPr>
        <p:spPr>
          <a:xfrm flipH="1" flipV="1">
            <a:off x="3425778" y="2431042"/>
            <a:ext cx="8173789" cy="1696919"/>
          </a:xfrm>
          <a:prstGeom prst="bentConnector4">
            <a:avLst>
              <a:gd name="adj1" fmla="val -2797"/>
              <a:gd name="adj2" fmla="val 199422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61C120-F6D8-2E4C-AB05-3CD81421CED8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1599569" y="3339061"/>
            <a:ext cx="22983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A287D44-EB52-1B4E-8E0D-42BE8562BD5D}"/>
              </a:ext>
            </a:extLst>
          </p:cNvPr>
          <p:cNvCxnSpPr>
            <a:cxnSpLocks/>
            <a:endCxn id="38" idx="1"/>
          </p:cNvCxnSpPr>
          <p:nvPr/>
        </p:nvCxnSpPr>
        <p:spPr>
          <a:xfrm rot="10800000" flipV="1">
            <a:off x="4727999" y="1084669"/>
            <a:ext cx="5622632" cy="1671294"/>
          </a:xfrm>
          <a:prstGeom prst="bentConnector3">
            <a:avLst>
              <a:gd name="adj1" fmla="val 104066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FE8EB85-DFC0-4B45-9688-6A1F97F9E5D8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8657570" y="1725018"/>
            <a:ext cx="2312751" cy="1073371"/>
          </a:xfrm>
          <a:prstGeom prst="bentConnector3">
            <a:avLst>
              <a:gd name="adj1" fmla="val 40435"/>
            </a:avLst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EE212BA-1424-C64C-8BC1-4A23B9106EEA}"/>
              </a:ext>
            </a:extLst>
          </p:cNvPr>
          <p:cNvSpPr/>
          <p:nvPr/>
        </p:nvSpPr>
        <p:spPr>
          <a:xfrm>
            <a:off x="2805680" y="44250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BA4C72-9403-5D48-8512-2B9843EE0724}"/>
              </a:ext>
            </a:extLst>
          </p:cNvPr>
          <p:cNvSpPr txBox="1"/>
          <p:nvPr/>
        </p:nvSpPr>
        <p:spPr>
          <a:xfrm>
            <a:off x="3297602" y="410527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64D143-26F1-E34C-90F9-B57D33E9A5C8}"/>
              </a:ext>
            </a:extLst>
          </p:cNvPr>
          <p:cNvCxnSpPr>
            <a:cxnSpLocks/>
          </p:cNvCxnSpPr>
          <p:nvPr/>
        </p:nvCxnSpPr>
        <p:spPr>
          <a:xfrm flipH="1">
            <a:off x="4012023" y="4023650"/>
            <a:ext cx="757454" cy="4563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947555" y="905676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302</Words>
  <Application>Microsoft Macintosh PowerPoint</Application>
  <PresentationFormat>Widescreen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42</cp:revision>
  <dcterms:created xsi:type="dcterms:W3CDTF">2018-04-03T07:21:04Z</dcterms:created>
  <dcterms:modified xsi:type="dcterms:W3CDTF">2018-05-03T13:28:52Z</dcterms:modified>
</cp:coreProperties>
</file>