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5/9/18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775473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86840" y="5687718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6177401" y="5578660"/>
            <a:ext cx="0" cy="398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469625" y="4980680"/>
            <a:ext cx="11226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778659" y="5529819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57132" y="570044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52933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484138" y="5982868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411755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775473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8917621" y="2444294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917827" y="347448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690565" y="249994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080421" y="249994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560396" y="344871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323</Words>
  <Application>Microsoft Macintosh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44</cp:revision>
  <dcterms:created xsi:type="dcterms:W3CDTF">2018-04-03T07:21:04Z</dcterms:created>
  <dcterms:modified xsi:type="dcterms:W3CDTF">2018-05-09T04:26:47Z</dcterms:modified>
</cp:coreProperties>
</file>