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489713"/>
            <a:ext cx="1150932" cy="1487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383179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489713"/>
            <a:ext cx="955708" cy="7599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604364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6604370" y="24311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7228832" y="3089117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7228836" y="3101214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6604366" y="44296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7228832" y="4076000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7239594" y="411263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porfileOf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4727997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5915054" y="3426724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5976933" y="3747039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6604368" y="143428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7228836" y="2092210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7228836" y="210430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4727997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5377592" y="4097977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352465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4727999" y="24270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5352465" y="3084924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652792" y="14399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7853306" y="1768897"/>
            <a:ext cx="799486" cy="9912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7853304" y="1763249"/>
            <a:ext cx="799488" cy="56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7853300" y="1768897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7853302" y="1768897"/>
            <a:ext cx="799490" cy="29897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2801310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4083529" y="3452460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050246" y="3747039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3" idx="1"/>
          </p:cNvCxnSpPr>
          <p:nvPr/>
        </p:nvCxnSpPr>
        <p:spPr>
          <a:xfrm>
            <a:off x="5352465" y="5082931"/>
            <a:ext cx="1277368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2801310" y="24310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3425778" y="3088964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868429" y="224297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029638" y="374056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065803" y="3813938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027148" y="444121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069431" y="451459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868429" y="139925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1029638" y="307474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1065803" y="3148115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4727997" y="143428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5976933" y="1763249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8652792" y="34180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8652792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8274485" y="411200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77260" y="4076000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10350633" y="30101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9901728" y="3339061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6629833" y="54413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2"/>
            <a:endCxn id="63" idx="3"/>
          </p:cNvCxnSpPr>
          <p:nvPr/>
        </p:nvCxnSpPr>
        <p:spPr>
          <a:xfrm flipH="1">
            <a:off x="7878769" y="5082931"/>
            <a:ext cx="1398491" cy="6873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7853300" y="3747039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7888599" y="344882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10350631" y="379900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9901728" y="3747039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9821033" y="3603035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3425778" y="2431042"/>
            <a:ext cx="8173789" cy="1696919"/>
          </a:xfrm>
          <a:prstGeom prst="bentConnector4">
            <a:avLst>
              <a:gd name="adj1" fmla="val -2797"/>
              <a:gd name="adj2" fmla="val 19942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599569" y="3339061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4727999" y="1084669"/>
            <a:ext cx="5622632" cy="1671294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8657570" y="1725018"/>
            <a:ext cx="2312751" cy="1073371"/>
          </a:xfrm>
          <a:prstGeom prst="bentConnector3">
            <a:avLst>
              <a:gd name="adj1" fmla="val 40435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2805680" y="44250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3297602" y="410527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4012023" y="4023650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947555" y="9056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301</Words>
  <Application>Microsoft Macintosh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38</cp:revision>
  <dcterms:created xsi:type="dcterms:W3CDTF">2018-04-03T07:21:04Z</dcterms:created>
  <dcterms:modified xsi:type="dcterms:W3CDTF">2018-04-17T13:35:02Z</dcterms:modified>
</cp:coreProperties>
</file>