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0" autoAdjust="0"/>
    <p:restoredTop sz="96814" autoAdjust="0"/>
  </p:normalViewPr>
  <p:slideViewPr>
    <p:cSldViewPr snapToGrid="0" snapToObjects="1">
      <p:cViewPr varScale="1">
        <p:scale>
          <a:sx n="131" d="100"/>
          <a:sy n="131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AF2-C55B-2A45-B67C-F2111A8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463A-55A5-F044-BDF7-08DAC966C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B8C-83FC-0A4A-B90F-538B24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9D52-E844-A346-835D-F1CDA8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9DD2-533C-0243-B36B-1CC5672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723-8D60-BF44-8205-8A3C27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2262-2106-2E4D-AEDE-BFD241A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9957-35F0-D846-B567-FB763A5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B875-E2B2-0B48-ACBA-8B2ADCA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CFA-0676-594A-A8E9-F5135E3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9F7A3-D735-E642-ABDF-F2BE6EFD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C44F-F535-AA4A-9FC9-BBEE76E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96B7-7243-A747-B2B7-6BBAB69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79E6-B591-5D49-9E09-B85C32D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428-996F-3446-AE2B-F712581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4283-6FBD-FA40-95E6-5C2027A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8C5-A4D3-9E4D-923E-68E5C031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5B5-B95F-924C-8BB7-7F8F3A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C76-5593-A445-8193-21B851D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FF9-DA81-E147-AD57-CC6F6A5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C18-E79E-3349-A659-CC4AB2F9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D9CB-A68B-DE49-9830-4D0F0563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94B-7DD9-5F4C-9A50-B7E94AF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D02-804D-2640-9FB3-BE716DA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FBB3-5621-0D4D-BC2C-9B10CFD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E18-2B0B-FC43-AC7D-2A9AAFE4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629-12AB-194B-BA62-ADBF2015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715C-1DAB-D142-B11A-B0364002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E667-CD79-6B4F-9472-DABA9BB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368B-7DA6-A84E-A221-4D1E9D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8568-767C-C941-914D-790C02F2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38E-66AB-CB49-807B-594506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4F5B-087A-7945-B0C0-CF3BD088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A4-7C71-B746-A334-24E15E90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7655-EA9A-4F44-8ABF-D42CDB69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07B8-1162-DC42-9C18-5316BDBF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2E90C-D47C-8F4E-A5C6-C72435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722C-3A3C-AC44-86BE-4C86108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C509-05C5-9D40-A2AA-E8D45E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27D-6C93-A34F-A3C2-D77B6F2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4D87-B25D-6441-988C-70A6745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C068-DD20-A249-A5C1-C95338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8BE-2E4F-5E46-B5FE-FB6D925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6E30-618C-5049-B666-00C60E6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55F-0D4E-B348-8E7A-6098A76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D315-41E3-5F47-8D3F-56C479B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445-E3F7-A14A-A469-06179C1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ADA-2F66-0145-B15D-BA1BAFA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01E-CDBC-A740-9BBC-E91B5378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2091-EC4B-4B43-A8E2-9380BB8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CFDF-F726-2B43-85C0-AEF8ECF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00C2-95FB-0E4E-9E3D-3079B1F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3F6-8156-0248-84AA-AC3C421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9C0E5-996F-054F-8A5E-9FA366E3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51FB-3729-534C-A38D-72E612F8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5EED-4FED-7744-B2A8-F97590F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93E4-6ED5-8B48-BC2F-CF59B09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01C-8FF4-9746-B3D1-EC42C38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232-F1E0-FD45-8865-4693AC3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53B8-8CB9-8A4B-AE29-B53A888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BB8A-49E2-4C47-B9B0-5F8BB5BD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BB5F-FC7B-E342-A7CB-8A5E9A913100}" type="datetimeFigureOut"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2E1-EC4E-2C46-A201-4F60863A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7E75-DCCE-6D41-97C6-B28F51B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375573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Class Diagram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0AA1-972E-5849-9EC0-816B59BC0805}"/>
              </a:ext>
            </a:extLst>
          </p:cNvPr>
          <p:cNvCxnSpPr>
            <a:cxnSpLocks/>
            <a:stCxn id="20" idx="3"/>
            <a:endCxn id="43" idx="0"/>
          </p:cNvCxnSpPr>
          <p:nvPr/>
        </p:nvCxnSpPr>
        <p:spPr>
          <a:xfrm>
            <a:off x="7245887" y="4022098"/>
            <a:ext cx="1263235" cy="9865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75822E-795C-AA42-A6FD-FE63ABEA96A5}"/>
              </a:ext>
            </a:extLst>
          </p:cNvPr>
          <p:cNvCxnSpPr>
            <a:cxnSpLocks/>
          </p:cNvCxnSpPr>
          <p:nvPr/>
        </p:nvCxnSpPr>
        <p:spPr>
          <a:xfrm flipV="1">
            <a:off x="5415939" y="3823319"/>
            <a:ext cx="581012" cy="79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E548584-BC86-FB43-A386-94FED53E17EC}"/>
              </a:ext>
            </a:extLst>
          </p:cNvPr>
          <p:cNvSpPr/>
          <p:nvPr/>
        </p:nvSpPr>
        <p:spPr>
          <a:xfrm>
            <a:off x="7884654" y="500863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xsd:token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3EECE30-9A94-EF40-8B94-B4EF8FEBB353}"/>
              </a:ext>
            </a:extLst>
          </p:cNvPr>
          <p:cNvSpPr/>
          <p:nvPr/>
        </p:nvSpPr>
        <p:spPr>
          <a:xfrm>
            <a:off x="4166339" y="500898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4413B-7E11-674E-BCDE-9B49AD1581B8}"/>
              </a:ext>
            </a:extLst>
          </p:cNvPr>
          <p:cNvSpPr/>
          <p:nvPr/>
        </p:nvSpPr>
        <p:spPr>
          <a:xfrm>
            <a:off x="4167003" y="370111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C255FB-692D-EB4C-8CB2-8D56669E14BA}"/>
              </a:ext>
            </a:extLst>
          </p:cNvPr>
          <p:cNvSpPr/>
          <p:nvPr/>
        </p:nvSpPr>
        <p:spPr>
          <a:xfrm>
            <a:off x="5996951" y="369313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0DC8C3C-8E2B-1545-A6EF-A1AB137EBE67}"/>
              </a:ext>
            </a:extLst>
          </p:cNvPr>
          <p:cNvSpPr/>
          <p:nvPr/>
        </p:nvSpPr>
        <p:spPr>
          <a:xfrm>
            <a:off x="9359852" y="456629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A74B60-BF1A-944B-9FC7-19A6B071180A}"/>
              </a:ext>
            </a:extLst>
          </p:cNvPr>
          <p:cNvCxnSpPr>
            <a:cxnSpLocks/>
            <a:stCxn id="127" idx="1"/>
            <a:endCxn id="56" idx="3"/>
          </p:cNvCxnSpPr>
          <p:nvPr/>
        </p:nvCxnSpPr>
        <p:spPr>
          <a:xfrm flipH="1">
            <a:off x="5415275" y="5337942"/>
            <a:ext cx="5853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0ED9C2E-27C2-084B-A410-68115D6CE4B8}"/>
              </a:ext>
            </a:extLst>
          </p:cNvPr>
          <p:cNvSpPr/>
          <p:nvPr/>
        </p:nvSpPr>
        <p:spPr>
          <a:xfrm>
            <a:off x="6897995" y="615820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Role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EC0CBA-80CC-1E42-91DC-5E646B8E728C}"/>
              </a:ext>
            </a:extLst>
          </p:cNvPr>
          <p:cNvCxnSpPr>
            <a:cxnSpLocks/>
          </p:cNvCxnSpPr>
          <p:nvPr/>
        </p:nvCxnSpPr>
        <p:spPr>
          <a:xfrm flipV="1">
            <a:off x="2692886" y="3591965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F3BD1DA-C301-F746-98E4-E7CC0D175CA3}"/>
              </a:ext>
            </a:extLst>
          </p:cNvPr>
          <p:cNvSpPr txBox="1"/>
          <p:nvPr/>
        </p:nvSpPr>
        <p:spPr>
          <a:xfrm>
            <a:off x="2735169" y="3665338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31B289E4-DF82-CE42-A920-8BE800E76CED}"/>
              </a:ext>
            </a:extLst>
          </p:cNvPr>
          <p:cNvSpPr/>
          <p:nvPr/>
        </p:nvSpPr>
        <p:spPr>
          <a:xfrm>
            <a:off x="2643064" y="274188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9F402D-E013-EB4E-A37E-64C8D9A00841}"/>
              </a:ext>
            </a:extLst>
          </p:cNvPr>
          <p:cNvCxnSpPr>
            <a:cxnSpLocks/>
          </p:cNvCxnSpPr>
          <p:nvPr/>
        </p:nvCxnSpPr>
        <p:spPr>
          <a:xfrm flipV="1">
            <a:off x="2669719" y="4185097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3CA79E3-8F18-AD4A-84F4-9C9C51E321EE}"/>
              </a:ext>
            </a:extLst>
          </p:cNvPr>
          <p:cNvSpPr txBox="1"/>
          <p:nvPr/>
        </p:nvSpPr>
        <p:spPr>
          <a:xfrm>
            <a:off x="2705884" y="4258471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D6EDC67-B5DE-AC46-A07F-F822D9D62C38}"/>
              </a:ext>
            </a:extLst>
          </p:cNvPr>
          <p:cNvSpPr/>
          <p:nvPr/>
        </p:nvSpPr>
        <p:spPr>
          <a:xfrm>
            <a:off x="6004634" y="230746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dct:Standard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AE6EE-1481-C94A-B7BB-0AB671CC2589}"/>
              </a:ext>
            </a:extLst>
          </p:cNvPr>
          <p:cNvCxnSpPr>
            <a:cxnSpLocks/>
            <a:stCxn id="20" idx="0"/>
            <a:endCxn id="39" idx="2"/>
          </p:cNvCxnSpPr>
          <p:nvPr/>
        </p:nvCxnSpPr>
        <p:spPr>
          <a:xfrm flipV="1">
            <a:off x="6621419" y="2965390"/>
            <a:ext cx="7683" cy="727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B232CB9-2245-A443-8CFB-F5E91477C0A1}"/>
              </a:ext>
            </a:extLst>
          </p:cNvPr>
          <p:cNvSpPr txBox="1"/>
          <p:nvPr/>
        </p:nvSpPr>
        <p:spPr>
          <a:xfrm>
            <a:off x="2597599" y="2311283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E704936-F7D0-9B4F-90F5-D6EE720D285B}"/>
              </a:ext>
            </a:extLst>
          </p:cNvPr>
          <p:cNvCxnSpPr>
            <a:cxnSpLocks/>
            <a:stCxn id="20" idx="0"/>
            <a:endCxn id="176" idx="0"/>
          </p:cNvCxnSpPr>
          <p:nvPr/>
        </p:nvCxnSpPr>
        <p:spPr>
          <a:xfrm rot="16200000" flipH="1">
            <a:off x="7866292" y="2448263"/>
            <a:ext cx="873153" cy="3362901"/>
          </a:xfrm>
          <a:prstGeom prst="curvedConnector3">
            <a:avLst>
              <a:gd name="adj1" fmla="val -26181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F03DACD-EB7C-234F-9780-5157D2EAEC99}"/>
              </a:ext>
            </a:extLst>
          </p:cNvPr>
          <p:cNvSpPr txBox="1"/>
          <p:nvPr/>
        </p:nvSpPr>
        <p:spPr>
          <a:xfrm>
            <a:off x="7381126" y="4173136"/>
            <a:ext cx="60433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token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F35545-D886-F341-9736-B188651A95C8}"/>
              </a:ext>
            </a:extLst>
          </p:cNvPr>
          <p:cNvSpPr txBox="1"/>
          <p:nvPr/>
        </p:nvSpPr>
        <p:spPr>
          <a:xfrm rot="16200000">
            <a:off x="5365537" y="5267965"/>
            <a:ext cx="68486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368358-587A-6240-A313-AF5896B91669}"/>
              </a:ext>
            </a:extLst>
          </p:cNvPr>
          <p:cNvCxnSpPr>
            <a:cxnSpLocks/>
          </p:cNvCxnSpPr>
          <p:nvPr/>
        </p:nvCxnSpPr>
        <p:spPr>
          <a:xfrm>
            <a:off x="6897995" y="5666903"/>
            <a:ext cx="281426" cy="491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182">
            <a:extLst>
              <a:ext uri="{FF2B5EF4-FFF2-40B4-BE49-F238E27FC236}">
                <a16:creationId xmlns:a16="http://schemas.microsoft.com/office/drawing/2014/main" id="{EFB09EAB-C7F2-4B65-A45F-482A5685C8DF}"/>
              </a:ext>
            </a:extLst>
          </p:cNvPr>
          <p:cNvSpPr/>
          <p:nvPr/>
        </p:nvSpPr>
        <p:spPr>
          <a:xfrm>
            <a:off x="5058429" y="615820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F1CFF90-8E3D-45BD-80A5-7EEBDB26996C}"/>
              </a:ext>
            </a:extLst>
          </p:cNvPr>
          <p:cNvCxnSpPr>
            <a:cxnSpLocks/>
          </p:cNvCxnSpPr>
          <p:nvPr/>
        </p:nvCxnSpPr>
        <p:spPr>
          <a:xfrm flipH="1">
            <a:off x="5941640" y="5674470"/>
            <a:ext cx="365725" cy="4913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2FD51B1-AE57-434C-A625-7B81DF44ED7D}"/>
              </a:ext>
            </a:extLst>
          </p:cNvPr>
          <p:cNvSpPr txBox="1"/>
          <p:nvPr/>
        </p:nvSpPr>
        <p:spPr>
          <a:xfrm>
            <a:off x="5733697" y="5829244"/>
            <a:ext cx="69749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artifact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E75ACA-CB50-49F4-81EE-8CC3773D5A6E}"/>
              </a:ext>
            </a:extLst>
          </p:cNvPr>
          <p:cNvCxnSpPr>
            <a:cxnSpLocks/>
          </p:cNvCxnSpPr>
          <p:nvPr/>
        </p:nvCxnSpPr>
        <p:spPr>
          <a:xfrm>
            <a:off x="7098500" y="4351059"/>
            <a:ext cx="3712" cy="657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39A7AD-5BC1-1140-9CFD-EB5B337D12EB}"/>
              </a:ext>
            </a:extLst>
          </p:cNvPr>
          <p:cNvSpPr txBox="1"/>
          <p:nvPr/>
        </p:nvSpPr>
        <p:spPr>
          <a:xfrm>
            <a:off x="6806811" y="4643561"/>
            <a:ext cx="7940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677052-7D57-4F0F-907C-A1B6ADAB18B3}"/>
              </a:ext>
            </a:extLst>
          </p:cNvPr>
          <p:cNvCxnSpPr>
            <a:cxnSpLocks/>
          </p:cNvCxnSpPr>
          <p:nvPr/>
        </p:nvCxnSpPr>
        <p:spPr>
          <a:xfrm flipH="1" flipV="1">
            <a:off x="6160238" y="4351059"/>
            <a:ext cx="3712" cy="657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B455BE-701D-4332-AAA3-96ADC53BBE2F}"/>
              </a:ext>
            </a:extLst>
          </p:cNvPr>
          <p:cNvSpPr txBox="1"/>
          <p:nvPr/>
        </p:nvSpPr>
        <p:spPr>
          <a:xfrm>
            <a:off x="5658055" y="4638782"/>
            <a:ext cx="103618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inherited from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4A7436-AC80-45CB-A23D-83072CF12B50}"/>
              </a:ext>
            </a:extLst>
          </p:cNvPr>
          <p:cNvCxnSpPr>
            <a:cxnSpLocks/>
          </p:cNvCxnSpPr>
          <p:nvPr/>
        </p:nvCxnSpPr>
        <p:spPr>
          <a:xfrm flipV="1">
            <a:off x="6176146" y="2965390"/>
            <a:ext cx="7683" cy="727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A53F672-02CC-43B1-AE10-7380345FB5F7}"/>
              </a:ext>
            </a:extLst>
          </p:cNvPr>
          <p:cNvCxnSpPr>
            <a:cxnSpLocks/>
          </p:cNvCxnSpPr>
          <p:nvPr/>
        </p:nvCxnSpPr>
        <p:spPr>
          <a:xfrm>
            <a:off x="7057012" y="2965390"/>
            <a:ext cx="0" cy="7310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6CD0418-5FC8-F748-BE9F-2CCB98F779D9}"/>
              </a:ext>
            </a:extLst>
          </p:cNvPr>
          <p:cNvSpPr txBox="1"/>
          <p:nvPr/>
        </p:nvSpPr>
        <p:spPr>
          <a:xfrm>
            <a:off x="5820780" y="3198800"/>
            <a:ext cx="70006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8406C3-88D1-4B81-811B-62CE1882DC84}"/>
              </a:ext>
            </a:extLst>
          </p:cNvPr>
          <p:cNvSpPr txBox="1"/>
          <p:nvPr/>
        </p:nvSpPr>
        <p:spPr>
          <a:xfrm>
            <a:off x="6822401" y="3194722"/>
            <a:ext cx="70006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has profile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E579B37-86D6-4507-AFC3-16747271BEBE}"/>
              </a:ext>
            </a:extLst>
          </p:cNvPr>
          <p:cNvCxnSpPr>
            <a:cxnSpLocks/>
          </p:cNvCxnSpPr>
          <p:nvPr/>
        </p:nvCxnSpPr>
        <p:spPr>
          <a:xfrm flipV="1">
            <a:off x="5415939" y="4173171"/>
            <a:ext cx="581012" cy="79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112D62A-46A2-8F4F-98B1-7631B1975349}"/>
              </a:ext>
            </a:extLst>
          </p:cNvPr>
          <p:cNvSpPr txBox="1"/>
          <p:nvPr/>
        </p:nvSpPr>
        <p:spPr>
          <a:xfrm rot="5400000">
            <a:off x="5246776" y="3953038"/>
            <a:ext cx="90800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 [0]</a:t>
            </a:r>
          </a:p>
        </p:txBody>
      </p:sp>
      <p:sp>
        <p:nvSpPr>
          <p:cNvPr id="127" name="Rounded Rectangle 37">
            <a:extLst>
              <a:ext uri="{FF2B5EF4-FFF2-40B4-BE49-F238E27FC236}">
                <a16:creationId xmlns:a16="http://schemas.microsoft.com/office/drawing/2014/main" id="{F90EB35C-B0B3-44BD-B112-A74244000305}"/>
              </a:ext>
            </a:extLst>
          </p:cNvPr>
          <p:cNvSpPr/>
          <p:nvPr/>
        </p:nvSpPr>
        <p:spPr>
          <a:xfrm>
            <a:off x="6000663" y="500898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Descriptor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8D1DF39-1926-4FAB-80B7-C884FF683904}"/>
              </a:ext>
            </a:extLst>
          </p:cNvPr>
          <p:cNvSpPr txBox="1"/>
          <p:nvPr/>
        </p:nvSpPr>
        <p:spPr>
          <a:xfrm>
            <a:off x="7948052" y="4541842"/>
            <a:ext cx="10579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 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9723E48-E319-4C92-B62B-DC69090F96B1}"/>
              </a:ext>
            </a:extLst>
          </p:cNvPr>
          <p:cNvSpPr txBox="1"/>
          <p:nvPr/>
        </p:nvSpPr>
        <p:spPr>
          <a:xfrm>
            <a:off x="7987782" y="3385228"/>
            <a:ext cx="10579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  </a:t>
            </a:r>
          </a:p>
        </p:txBody>
      </p:sp>
      <p:cxnSp>
        <p:nvCxnSpPr>
          <p:cNvPr id="132" name="Curved Connector 41">
            <a:extLst>
              <a:ext uri="{FF2B5EF4-FFF2-40B4-BE49-F238E27FC236}">
                <a16:creationId xmlns:a16="http://schemas.microsoft.com/office/drawing/2014/main" id="{A57AADFA-5F18-4079-A4C1-C35BD6CE98D5}"/>
              </a:ext>
            </a:extLst>
          </p:cNvPr>
          <p:cNvCxnSpPr>
            <a:cxnSpLocks/>
            <a:stCxn id="127" idx="3"/>
            <a:endCxn id="39" idx="3"/>
          </p:cNvCxnSpPr>
          <p:nvPr/>
        </p:nvCxnSpPr>
        <p:spPr>
          <a:xfrm flipV="1">
            <a:off x="7249599" y="2636429"/>
            <a:ext cx="3971" cy="2701513"/>
          </a:xfrm>
          <a:prstGeom prst="curvedConnector3">
            <a:avLst>
              <a:gd name="adj1" fmla="val 22075699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C07DF3-497E-4D4B-86D9-69DC39DA8D13}"/>
              </a:ext>
            </a:extLst>
          </p:cNvPr>
          <p:cNvSpPr txBox="1"/>
          <p:nvPr/>
        </p:nvSpPr>
        <p:spPr>
          <a:xfrm>
            <a:off x="7698594" y="3795236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cxnSp>
        <p:nvCxnSpPr>
          <p:cNvPr id="153" name="Curved Connector 41">
            <a:extLst>
              <a:ext uri="{FF2B5EF4-FFF2-40B4-BE49-F238E27FC236}">
                <a16:creationId xmlns:a16="http://schemas.microsoft.com/office/drawing/2014/main" id="{B4B04BAE-E18C-4334-A9BF-0209B4991225}"/>
              </a:ext>
            </a:extLst>
          </p:cNvPr>
          <p:cNvCxnSpPr>
            <a:cxnSpLocks/>
            <a:stCxn id="183" idx="3"/>
            <a:endCxn id="176" idx="2"/>
          </p:cNvCxnSpPr>
          <p:nvPr/>
        </p:nvCxnSpPr>
        <p:spPr>
          <a:xfrm flipV="1">
            <a:off x="8146931" y="5224212"/>
            <a:ext cx="1837389" cy="126295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25AEB04E-5F14-1F41-A811-15E49E60030E}"/>
              </a:ext>
            </a:extLst>
          </p:cNvPr>
          <p:cNvSpPr txBox="1"/>
          <p:nvPr/>
        </p:nvSpPr>
        <p:spPr>
          <a:xfrm>
            <a:off x="6645232" y="5831179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</p:spTree>
    <p:extLst>
      <p:ext uri="{BB962C8B-B14F-4D97-AF65-F5344CB8AC3E}">
        <p14:creationId xmlns:p14="http://schemas.microsoft.com/office/powerpoint/2010/main" val="22725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378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Implementation Resource Roles Vocab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61E9EBE-36F1-FD48-AE43-D37D0C8D149F}"/>
              </a:ext>
            </a:extLst>
          </p:cNvPr>
          <p:cNvSpPr/>
          <p:nvPr/>
        </p:nvSpPr>
        <p:spPr>
          <a:xfrm>
            <a:off x="8072629" y="276039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Role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4D39DB2-801C-2F47-A4D7-4319F7852C0D}"/>
              </a:ext>
            </a:extLst>
          </p:cNvPr>
          <p:cNvSpPr/>
          <p:nvPr/>
        </p:nvSpPr>
        <p:spPr>
          <a:xfrm>
            <a:off x="8076683" y="175412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skos:Concept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5C05DC0-29F7-2D44-A1CB-7047D7ECAAF0}"/>
              </a:ext>
            </a:extLst>
          </p:cNvPr>
          <p:cNvSpPr/>
          <p:nvPr/>
        </p:nvSpPr>
        <p:spPr>
          <a:xfrm>
            <a:off x="8072629" y="59199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ConceptScheme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527093-6A65-0340-8272-BA7FED2CBD11}"/>
              </a:ext>
            </a:extLst>
          </p:cNvPr>
          <p:cNvSpPr/>
          <p:nvPr/>
        </p:nvSpPr>
        <p:spPr>
          <a:xfrm>
            <a:off x="5877306" y="377235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Guidance notes of profile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2458B9-901C-BC4B-BD28-AB16E8C5CA1E}"/>
              </a:ext>
            </a:extLst>
          </p:cNvPr>
          <p:cNvSpPr/>
          <p:nvPr/>
        </p:nvSpPr>
        <p:spPr>
          <a:xfrm>
            <a:off x="7310106" y="377235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Complete set of constraints for a profile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1F464-BC57-074C-A70C-67B42D7FC75E}"/>
              </a:ext>
            </a:extLst>
          </p:cNvPr>
          <p:cNvSpPr/>
          <p:nvPr/>
        </p:nvSpPr>
        <p:spPr>
          <a:xfrm>
            <a:off x="8742906" y="37770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Constraints specifying a conformance Test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A634FA-56A2-E14F-8B53-3E1724BE09C5}"/>
              </a:ext>
            </a:extLst>
          </p:cNvPr>
          <p:cNvSpPr/>
          <p:nvPr/>
        </p:nvSpPr>
        <p:spPr>
          <a:xfrm>
            <a:off x="10175706" y="377235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Partial set of constraints for a profile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C3BE448-ECFD-0E49-8258-D4187E92825A}"/>
              </a:ext>
            </a:extLst>
          </p:cNvPr>
          <p:cNvSpPr/>
          <p:nvPr/>
        </p:nvSpPr>
        <p:spPr>
          <a:xfrm>
            <a:off x="8072629" y="486819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Resource Roles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002C44-06C5-824E-B0DE-EF366FBA385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8697097" y="2412044"/>
            <a:ext cx="4054" cy="3483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6EB8D3-58FB-F743-B044-646E9F3518EF}"/>
              </a:ext>
            </a:extLst>
          </p:cNvPr>
          <p:cNvCxnSpPr>
            <a:cxnSpLocks/>
            <a:stCxn id="44" idx="0"/>
            <a:endCxn id="85" idx="2"/>
          </p:cNvCxnSpPr>
          <p:nvPr/>
        </p:nvCxnSpPr>
        <p:spPr>
          <a:xfrm flipV="1">
            <a:off x="6501774" y="3418320"/>
            <a:ext cx="2195323" cy="35403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059429-0B53-724B-8E69-C6376CA2A1F2}"/>
              </a:ext>
            </a:extLst>
          </p:cNvPr>
          <p:cNvCxnSpPr>
            <a:cxnSpLocks/>
            <a:stCxn id="46" idx="0"/>
            <a:endCxn id="85" idx="2"/>
          </p:cNvCxnSpPr>
          <p:nvPr/>
        </p:nvCxnSpPr>
        <p:spPr>
          <a:xfrm flipV="1">
            <a:off x="7934574" y="3418320"/>
            <a:ext cx="762523" cy="35403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0D4D81-8E4B-DF46-A522-3518D8494415}"/>
              </a:ext>
            </a:extLst>
          </p:cNvPr>
          <p:cNvCxnSpPr>
            <a:cxnSpLocks/>
            <a:stCxn id="47" idx="0"/>
            <a:endCxn id="85" idx="2"/>
          </p:cNvCxnSpPr>
          <p:nvPr/>
        </p:nvCxnSpPr>
        <p:spPr>
          <a:xfrm flipH="1" flipV="1">
            <a:off x="8697097" y="3418320"/>
            <a:ext cx="670277" cy="3586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F666EF-8DB6-DD43-99DF-A4480801DDBB}"/>
              </a:ext>
            </a:extLst>
          </p:cNvPr>
          <p:cNvCxnSpPr>
            <a:cxnSpLocks/>
            <a:stCxn id="48" idx="0"/>
            <a:endCxn id="85" idx="2"/>
          </p:cNvCxnSpPr>
          <p:nvPr/>
        </p:nvCxnSpPr>
        <p:spPr>
          <a:xfrm flipH="1" flipV="1">
            <a:off x="8697097" y="3418320"/>
            <a:ext cx="2103077" cy="35403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1B87AF-B81C-7C4A-9B82-2C1E875BF5BA}"/>
              </a:ext>
            </a:extLst>
          </p:cNvPr>
          <p:cNvCxnSpPr>
            <a:cxnSpLocks/>
            <a:stCxn id="49" idx="2"/>
            <a:endCxn id="107" idx="0"/>
          </p:cNvCxnSpPr>
          <p:nvPr/>
        </p:nvCxnSpPr>
        <p:spPr>
          <a:xfrm>
            <a:off x="8697097" y="5526118"/>
            <a:ext cx="0" cy="39385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328B5-3E99-9342-857A-F644F1AC7246}"/>
              </a:ext>
            </a:extLst>
          </p:cNvPr>
          <p:cNvCxnSpPr>
            <a:cxnSpLocks/>
            <a:stCxn id="49" idx="3"/>
            <a:endCxn id="34" idx="2"/>
          </p:cNvCxnSpPr>
          <p:nvPr/>
        </p:nvCxnSpPr>
        <p:spPr>
          <a:xfrm>
            <a:off x="9321565" y="5197157"/>
            <a:ext cx="762523" cy="1430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8199262-1DFC-3641-8DEE-2826ACDE9B4A}"/>
              </a:ext>
            </a:extLst>
          </p:cNvPr>
          <p:cNvSpPr txBox="1"/>
          <p:nvPr/>
        </p:nvSpPr>
        <p:spPr>
          <a:xfrm rot="5400000">
            <a:off x="9174565" y="5186896"/>
            <a:ext cx="1062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rdfs:comment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5D2783-5BA6-344E-925D-13D9DE943E9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8697097" y="4434939"/>
            <a:ext cx="670277" cy="433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4090B6A-3293-F848-ABEE-C171C7C66EB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8697097" y="4430278"/>
            <a:ext cx="2103077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CD7D1C6-6F6F-A740-87EB-46A64A4A6E33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7934574" y="4430278"/>
            <a:ext cx="7625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A8A3C99-6273-FA4E-B176-0BFDB79ECF80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6501774" y="4430278"/>
            <a:ext cx="21953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3F3BF-FBA9-0544-AEAB-E9563127954C}"/>
              </a:ext>
            </a:extLst>
          </p:cNvPr>
          <p:cNvSpPr txBox="1"/>
          <p:nvPr/>
        </p:nvSpPr>
        <p:spPr>
          <a:xfrm>
            <a:off x="7326852" y="4526843"/>
            <a:ext cx="2664990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/>
              <a:t>skos:topConceptOf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FAE4D4D-B968-DE40-AF71-C5BB07C97512}"/>
              </a:ext>
            </a:extLst>
          </p:cNvPr>
          <p:cNvSpPr/>
          <p:nvPr/>
        </p:nvSpPr>
        <p:spPr>
          <a:xfrm>
            <a:off x="10084088" y="4868196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Suggested subset of possible roles a resource may play with regard to a profile</a:t>
            </a:r>
          </a:p>
        </p:txBody>
      </p:sp>
      <p:sp>
        <p:nvSpPr>
          <p:cNvPr id="35" name="Rounded Rectangle 72">
            <a:extLst>
              <a:ext uri="{FF2B5EF4-FFF2-40B4-BE49-F238E27FC236}">
                <a16:creationId xmlns:a16="http://schemas.microsoft.com/office/drawing/2014/main" id="{3F59CCE7-DC42-4BF8-9623-4D1DAFA9369E}"/>
              </a:ext>
            </a:extLst>
          </p:cNvPr>
          <p:cNvSpPr/>
          <p:nvPr/>
        </p:nvSpPr>
        <p:spPr>
          <a:xfrm>
            <a:off x="4262774" y="298329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C16D26-7451-462C-BE32-B3798B5ECF1F}"/>
              </a:ext>
            </a:extLst>
          </p:cNvPr>
          <p:cNvCxnSpPr>
            <a:cxnSpLocks/>
          </p:cNvCxnSpPr>
          <p:nvPr/>
        </p:nvCxnSpPr>
        <p:spPr>
          <a:xfrm flipV="1">
            <a:off x="4423983" y="4480881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EB44DA-F468-43D6-907F-3EB907557F4A}"/>
              </a:ext>
            </a:extLst>
          </p:cNvPr>
          <p:cNvSpPr txBox="1"/>
          <p:nvPr/>
        </p:nvSpPr>
        <p:spPr>
          <a:xfrm>
            <a:off x="4460148" y="4554255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E1ED71-E041-40DB-A567-24B678E3BFE1}"/>
              </a:ext>
            </a:extLst>
          </p:cNvPr>
          <p:cNvCxnSpPr>
            <a:cxnSpLocks/>
          </p:cNvCxnSpPr>
          <p:nvPr/>
        </p:nvCxnSpPr>
        <p:spPr>
          <a:xfrm flipV="1">
            <a:off x="4421493" y="5181535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A64070F-344F-4FCD-A248-28745D066FE6}"/>
              </a:ext>
            </a:extLst>
          </p:cNvPr>
          <p:cNvSpPr txBox="1"/>
          <p:nvPr/>
        </p:nvSpPr>
        <p:spPr>
          <a:xfrm>
            <a:off x="4463776" y="5254908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41" name="Rounded Rectangle 77">
            <a:extLst>
              <a:ext uri="{FF2B5EF4-FFF2-40B4-BE49-F238E27FC236}">
                <a16:creationId xmlns:a16="http://schemas.microsoft.com/office/drawing/2014/main" id="{94AEF41D-5276-4AA3-9A8C-120139DAEDD1}"/>
              </a:ext>
            </a:extLst>
          </p:cNvPr>
          <p:cNvSpPr/>
          <p:nvPr/>
        </p:nvSpPr>
        <p:spPr>
          <a:xfrm>
            <a:off x="4262774" y="213957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3D029E-9EB2-4802-92B2-18880D17171B}"/>
              </a:ext>
            </a:extLst>
          </p:cNvPr>
          <p:cNvCxnSpPr>
            <a:cxnSpLocks/>
          </p:cNvCxnSpPr>
          <p:nvPr/>
        </p:nvCxnSpPr>
        <p:spPr>
          <a:xfrm flipV="1">
            <a:off x="4423983" y="381505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56DABA-CDC2-483A-8F54-3536ED837BAA}"/>
              </a:ext>
            </a:extLst>
          </p:cNvPr>
          <p:cNvSpPr txBox="1"/>
          <p:nvPr/>
        </p:nvSpPr>
        <p:spPr>
          <a:xfrm>
            <a:off x="4460148" y="3888432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F95928-430F-4EA0-B509-92F3DB5BC13B}"/>
              </a:ext>
            </a:extLst>
          </p:cNvPr>
          <p:cNvSpPr txBox="1"/>
          <p:nvPr/>
        </p:nvSpPr>
        <p:spPr>
          <a:xfrm>
            <a:off x="4341900" y="1645993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33385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 1.0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897425" y="40575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2018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897425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6521893" y="4715464"/>
            <a:ext cx="0" cy="360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536641" y="4742075"/>
            <a:ext cx="885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54454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71776" y="4062305"/>
            <a:ext cx="978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5003390" y="4384322"/>
            <a:ext cx="894035" cy="21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3754454" y="30443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Descriptor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7B9F51-EF6C-5346-A009-43DAAB177225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4378922" y="3702235"/>
            <a:ext cx="0" cy="353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051360" y="507550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A09051-32B6-2148-827A-72CBD0FCDB3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7146361" y="5404468"/>
            <a:ext cx="90499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1960333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2584801" y="3697499"/>
            <a:ext cx="0" cy="3578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7146361" y="4386503"/>
            <a:ext cx="904999" cy="10179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8051360" y="405532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7146361" y="4384287"/>
            <a:ext cx="904999" cy="22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1960333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rdf+xml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3177034" y="406167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1"/>
            <a:endCxn id="54" idx="3"/>
          </p:cNvCxnSpPr>
          <p:nvPr/>
        </p:nvCxnSpPr>
        <p:spPr>
          <a:xfrm flipH="1">
            <a:off x="3209269" y="4384322"/>
            <a:ext cx="5451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3754454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3355952" y="477845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4378922" y="4713283"/>
            <a:ext cx="0" cy="362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97D557-CC42-5747-BCCC-C41C92ACC195}"/>
              </a:ext>
            </a:extLst>
          </p:cNvPr>
          <p:cNvSpPr/>
          <p:nvPr/>
        </p:nvSpPr>
        <p:spPr>
          <a:xfrm>
            <a:off x="245717" y="420496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666540-B972-2E43-9FEC-C7FA44E05F5D}"/>
              </a:ext>
            </a:extLst>
          </p:cNvPr>
          <p:cNvCxnSpPr>
            <a:cxnSpLocks/>
          </p:cNvCxnSpPr>
          <p:nvPr/>
        </p:nvCxnSpPr>
        <p:spPr>
          <a:xfrm flipV="1">
            <a:off x="406926" y="570254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C1A1C7-F42C-6444-AAF0-C7694AEA5E71}"/>
              </a:ext>
            </a:extLst>
          </p:cNvPr>
          <p:cNvSpPr txBox="1"/>
          <p:nvPr/>
        </p:nvSpPr>
        <p:spPr>
          <a:xfrm>
            <a:off x="443091" y="5775923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ECF6EB-FFE1-0D4C-88B3-3F009FE536C8}"/>
              </a:ext>
            </a:extLst>
          </p:cNvPr>
          <p:cNvCxnSpPr>
            <a:cxnSpLocks/>
          </p:cNvCxnSpPr>
          <p:nvPr/>
        </p:nvCxnSpPr>
        <p:spPr>
          <a:xfrm flipV="1">
            <a:off x="404436" y="6403203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BDEC35-8981-BC40-96E5-7119B36B93E6}"/>
              </a:ext>
            </a:extLst>
          </p:cNvPr>
          <p:cNvSpPr txBox="1"/>
          <p:nvPr/>
        </p:nvSpPr>
        <p:spPr>
          <a:xfrm>
            <a:off x="446719" y="6476576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41DE840-EF95-9B41-94FE-3C22719E2986}"/>
              </a:ext>
            </a:extLst>
          </p:cNvPr>
          <p:cNvSpPr/>
          <p:nvPr/>
        </p:nvSpPr>
        <p:spPr>
          <a:xfrm>
            <a:off x="245717" y="336123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73CFB1-9F39-0744-8BA2-B5A07C8F7572}"/>
              </a:ext>
            </a:extLst>
          </p:cNvPr>
          <p:cNvCxnSpPr>
            <a:cxnSpLocks/>
          </p:cNvCxnSpPr>
          <p:nvPr/>
        </p:nvCxnSpPr>
        <p:spPr>
          <a:xfrm flipV="1">
            <a:off x="406926" y="503672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B1D299-EB12-1E42-86DB-10E2A445FE63}"/>
              </a:ext>
            </a:extLst>
          </p:cNvPr>
          <p:cNvSpPr txBox="1"/>
          <p:nvPr/>
        </p:nvSpPr>
        <p:spPr>
          <a:xfrm>
            <a:off x="443091" y="5110100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F32F3-AAD6-B749-81B2-BE38EE24CE9B}"/>
              </a:ext>
            </a:extLst>
          </p:cNvPr>
          <p:cNvSpPr txBox="1"/>
          <p:nvPr/>
        </p:nvSpPr>
        <p:spPr>
          <a:xfrm>
            <a:off x="324843" y="286766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832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 rot="16200000">
            <a:off x="-1113415" y="3172860"/>
            <a:ext cx="30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Geoscience Australia profile of </a:t>
            </a:r>
          </a:p>
          <a:p>
            <a:r>
              <a:rPr lang="en-US" u="sng"/>
              <a:t>ISO19115-1:2014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085365" y="777928"/>
            <a:ext cx="805011" cy="8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037462" y="462949"/>
            <a:ext cx="906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4831490" y="333265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6890376" y="546379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Descriptor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750308" y="4433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stCxn id="51" idx="0"/>
            <a:endCxn id="33" idx="3"/>
          </p:cNvCxnSpPr>
          <p:nvPr/>
        </p:nvCxnSpPr>
        <p:spPr>
          <a:xfrm flipH="1" flipV="1">
            <a:off x="8144250" y="1697213"/>
            <a:ext cx="1227216" cy="6522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flipV="1">
            <a:off x="5455958" y="1697213"/>
            <a:ext cx="1439356" cy="656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8139312" y="772263"/>
            <a:ext cx="610996" cy="56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460897" y="1115494"/>
            <a:ext cx="0" cy="25275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4831490" y="2353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8715621" y="303190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0"/>
            <a:endCxn id="54" idx="2"/>
          </p:cNvCxnSpPr>
          <p:nvPr/>
        </p:nvCxnSpPr>
        <p:spPr>
          <a:xfrm flipV="1">
            <a:off x="5455958" y="3011723"/>
            <a:ext cx="0" cy="3209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4831490" y="441734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5455958" y="3990576"/>
            <a:ext cx="0" cy="426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7EEAAC-5D88-F949-9026-FEBF46E47122}"/>
              </a:ext>
            </a:extLst>
          </p:cNvPr>
          <p:cNvSpPr/>
          <p:nvPr/>
        </p:nvSpPr>
        <p:spPr>
          <a:xfrm>
            <a:off x="6895314" y="333080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7C4916A-A5FC-1848-933C-0AFB80F259FC}"/>
              </a:ext>
            </a:extLst>
          </p:cNvPr>
          <p:cNvSpPr/>
          <p:nvPr/>
        </p:nvSpPr>
        <p:spPr>
          <a:xfrm>
            <a:off x="6895314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 Schema Definition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6B49358-78D1-614C-9A2C-DB1D39C284FE}"/>
              </a:ext>
            </a:extLst>
          </p:cNvPr>
          <p:cNvSpPr/>
          <p:nvPr/>
        </p:nvSpPr>
        <p:spPr>
          <a:xfrm>
            <a:off x="6895314" y="235208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D3BE8-5A40-C54F-97AE-F7C0FFF8F2D1}"/>
              </a:ext>
            </a:extLst>
          </p:cNvPr>
          <p:cNvCxnSpPr>
            <a:cxnSpLocks/>
            <a:stCxn id="39" idx="0"/>
            <a:endCxn id="57" idx="2"/>
          </p:cNvCxnSpPr>
          <p:nvPr/>
        </p:nvCxnSpPr>
        <p:spPr>
          <a:xfrm flipV="1">
            <a:off x="7519782" y="3010007"/>
            <a:ext cx="0" cy="320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84038-AD14-8142-8B7A-BD140C4A584C}"/>
              </a:ext>
            </a:extLst>
          </p:cNvPr>
          <p:cNvSpPr txBox="1"/>
          <p:nvPr/>
        </p:nvSpPr>
        <p:spPr>
          <a:xfrm>
            <a:off x="5416918" y="3051179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5D5D7-9203-6244-8D5C-2C0EB83BE2E8}"/>
              </a:ext>
            </a:extLst>
          </p:cNvPr>
          <p:cNvCxnSpPr>
            <a:cxnSpLocks/>
            <a:stCxn id="57" idx="0"/>
            <a:endCxn id="33" idx="2"/>
          </p:cNvCxnSpPr>
          <p:nvPr/>
        </p:nvCxnSpPr>
        <p:spPr>
          <a:xfrm flipV="1">
            <a:off x="7519782" y="2026174"/>
            <a:ext cx="0" cy="3259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909EBF-A6AB-DF44-870F-0033AB7FD6E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519782" y="3988728"/>
            <a:ext cx="0" cy="4085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87BF8B6-FCAC-4E4B-9A26-19D8FA697B85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 flipV="1">
            <a:off x="6890375" y="777927"/>
            <a:ext cx="21793" cy="2767941"/>
          </a:xfrm>
          <a:prstGeom prst="curvedConnector3">
            <a:avLst>
              <a:gd name="adj1" fmla="val -9812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E4D90F0-667F-104D-905C-1D15F671833A}"/>
              </a:ext>
            </a:extLst>
          </p:cNvPr>
          <p:cNvCxnSpPr>
            <a:cxnSpLocks/>
            <a:stCxn id="48" idx="3"/>
            <a:endCxn id="27" idx="3"/>
          </p:cNvCxnSpPr>
          <p:nvPr/>
        </p:nvCxnSpPr>
        <p:spPr>
          <a:xfrm flipH="1">
            <a:off x="8139312" y="3667928"/>
            <a:ext cx="1856623" cy="2124825"/>
          </a:xfrm>
          <a:prstGeom prst="curvedConnector3">
            <a:avLst>
              <a:gd name="adj1" fmla="val -1231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0E65E1-132E-7D46-BF9A-95F2C77147F8}"/>
              </a:ext>
            </a:extLst>
          </p:cNvPr>
          <p:cNvSpPr/>
          <p:nvPr/>
        </p:nvSpPr>
        <p:spPr>
          <a:xfrm>
            <a:off x="8746999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Specification Document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3942113-30D8-3649-BF57-15F8163C4C21}"/>
              </a:ext>
            </a:extLst>
          </p:cNvPr>
          <p:cNvSpPr/>
          <p:nvPr/>
        </p:nvSpPr>
        <p:spPr>
          <a:xfrm>
            <a:off x="8746999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 5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(Web Page)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504500-0897-C74D-9153-539FB6B65AC8}"/>
              </a:ext>
            </a:extLst>
          </p:cNvPr>
          <p:cNvSpPr/>
          <p:nvPr/>
        </p:nvSpPr>
        <p:spPr>
          <a:xfrm>
            <a:off x="8746998" y="23494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7E0FE0-61F2-1D41-92F8-02B5D3365B21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9371466" y="3007385"/>
            <a:ext cx="1" cy="331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04A72A-3290-9242-BC57-B5B415567109}"/>
              </a:ext>
            </a:extLst>
          </p:cNvPr>
          <p:cNvSpPr txBox="1"/>
          <p:nvPr/>
        </p:nvSpPr>
        <p:spPr>
          <a:xfrm>
            <a:off x="7498202" y="3043171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A568A-9D7A-BD4C-A828-648982FD501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371467" y="3996889"/>
            <a:ext cx="0" cy="4004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B61E6C8-DE22-F84D-A323-74CF2E8E4DF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>
            <a:off x="8139312" y="777928"/>
            <a:ext cx="607687" cy="2890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3A7A66B0-CDBB-A942-9C78-CF172B348E3D}"/>
              </a:ext>
            </a:extLst>
          </p:cNvPr>
          <p:cNvCxnSpPr>
            <a:cxnSpLocks/>
            <a:stCxn id="14" idx="1"/>
            <a:endCxn id="27" idx="1"/>
          </p:cNvCxnSpPr>
          <p:nvPr/>
        </p:nvCxnSpPr>
        <p:spPr>
          <a:xfrm rot="10800000" flipH="1" flipV="1">
            <a:off x="4831490" y="3661615"/>
            <a:ext cx="2058886" cy="2131138"/>
          </a:xfrm>
          <a:prstGeom prst="curvedConnector3">
            <a:avLst>
              <a:gd name="adj1" fmla="val -1110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47EC085-E124-AD46-A428-423E795AB8FF}"/>
              </a:ext>
            </a:extLst>
          </p:cNvPr>
          <p:cNvCxnSpPr>
            <a:cxnSpLocks/>
            <a:stCxn id="39" idx="3"/>
            <a:endCxn id="27" idx="3"/>
          </p:cNvCxnSpPr>
          <p:nvPr/>
        </p:nvCxnSpPr>
        <p:spPr>
          <a:xfrm flipH="1">
            <a:off x="8139312" y="3659767"/>
            <a:ext cx="4938" cy="2132986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7004601" y="4035536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D51877-FABB-AE49-9A9F-15368115ECD8}"/>
              </a:ext>
            </a:extLst>
          </p:cNvPr>
          <p:cNvSpPr txBox="1"/>
          <p:nvPr/>
        </p:nvSpPr>
        <p:spPr>
          <a:xfrm>
            <a:off x="4944472" y="4042899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909B9-34DD-E344-BFB8-345914D265D6}"/>
              </a:ext>
            </a:extLst>
          </p:cNvPr>
          <p:cNvSpPr txBox="1"/>
          <p:nvPr/>
        </p:nvSpPr>
        <p:spPr>
          <a:xfrm>
            <a:off x="8859980" y="4032141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DBB28A78-59E5-8A4D-B7B2-692A97992E7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6080426" y="777927"/>
            <a:ext cx="809950" cy="28836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5242E26-5E8A-AF48-9165-2B0498D760D7}"/>
              </a:ext>
            </a:extLst>
          </p:cNvPr>
          <p:cNvSpPr txBox="1"/>
          <p:nvPr/>
        </p:nvSpPr>
        <p:spPr>
          <a:xfrm>
            <a:off x="7956292" y="1115924"/>
            <a:ext cx="9786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890376" y="44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GA Profile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C944736-3294-B64E-9CEB-C659F87BB8FF}"/>
              </a:ext>
            </a:extLst>
          </p:cNvPr>
          <p:cNvSpPr/>
          <p:nvPr/>
        </p:nvSpPr>
        <p:spPr>
          <a:xfrm>
            <a:off x="2979803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A88C76F-242A-2A48-9084-33266EFB62A3}"/>
              </a:ext>
            </a:extLst>
          </p:cNvPr>
          <p:cNvSpPr/>
          <p:nvPr/>
        </p:nvSpPr>
        <p:spPr>
          <a:xfrm>
            <a:off x="2979803" y="23494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1EBC96-47DA-3244-8549-9D133FC82FA1}"/>
              </a:ext>
            </a:extLst>
          </p:cNvPr>
          <p:cNvCxnSpPr>
            <a:cxnSpLocks/>
            <a:stCxn id="59" idx="0"/>
            <a:endCxn id="70" idx="2"/>
          </p:cNvCxnSpPr>
          <p:nvPr/>
        </p:nvCxnSpPr>
        <p:spPr>
          <a:xfrm flipV="1">
            <a:off x="3604271" y="3007385"/>
            <a:ext cx="0" cy="33158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A73561-32DB-C249-B918-36FE9C719450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4228739" y="3661615"/>
            <a:ext cx="602751" cy="6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A3D2C9-0129-C846-A5C3-37103F0D2E96}"/>
              </a:ext>
            </a:extLst>
          </p:cNvPr>
          <p:cNvSpPr txBox="1"/>
          <p:nvPr/>
        </p:nvSpPr>
        <p:spPr>
          <a:xfrm>
            <a:off x="3888731" y="3071086"/>
            <a:ext cx="125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0F3CCE9-2F10-7046-BE8A-EFB57891B1D5}"/>
              </a:ext>
            </a:extLst>
          </p:cNvPr>
          <p:cNvSpPr/>
          <p:nvPr/>
        </p:nvSpPr>
        <p:spPr>
          <a:xfrm>
            <a:off x="10357282" y="334158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072B2C-3044-6C40-B582-436CAA1D162E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9995935" y="3667928"/>
            <a:ext cx="361347" cy="26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10FDCA2-3B24-4E43-899C-70019AD08AEE}"/>
              </a:ext>
            </a:extLst>
          </p:cNvPr>
          <p:cNvCxnSpPr>
            <a:cxnSpLocks/>
            <a:stCxn id="77" idx="0"/>
            <a:endCxn id="70" idx="0"/>
          </p:cNvCxnSpPr>
          <p:nvPr/>
        </p:nvCxnSpPr>
        <p:spPr>
          <a:xfrm rot="16200000" flipV="1">
            <a:off x="6796952" y="-843217"/>
            <a:ext cx="992119" cy="7377479"/>
          </a:xfrm>
          <a:prstGeom prst="bentConnector3">
            <a:avLst>
              <a:gd name="adj1" fmla="val 308112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994BDC2-EC3B-7049-9A51-332A9A25CC24}"/>
              </a:ext>
            </a:extLst>
          </p:cNvPr>
          <p:cNvSpPr/>
          <p:nvPr/>
        </p:nvSpPr>
        <p:spPr>
          <a:xfrm>
            <a:off x="2979803" y="54637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Full Constraints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ED81171-8A03-7848-8D55-B5F4768B2AA7}"/>
              </a:ext>
            </a:extLst>
          </p:cNvPr>
          <p:cNvCxnSpPr>
            <a:cxnSpLocks/>
            <a:stCxn id="81" idx="0"/>
            <a:endCxn id="70" idx="1"/>
          </p:cNvCxnSpPr>
          <p:nvPr/>
        </p:nvCxnSpPr>
        <p:spPr>
          <a:xfrm rot="16200000" flipV="1">
            <a:off x="1899353" y="3758874"/>
            <a:ext cx="2785368" cy="624468"/>
          </a:xfrm>
          <a:prstGeom prst="bentConnector4">
            <a:avLst>
              <a:gd name="adj1" fmla="val 44095"/>
              <a:gd name="adj2" fmla="val 136607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C3E4CDB-1611-CF43-B640-F0C7D265286D}"/>
              </a:ext>
            </a:extLst>
          </p:cNvPr>
          <p:cNvCxnSpPr>
            <a:cxnSpLocks/>
            <a:stCxn id="39" idx="1"/>
            <a:endCxn id="81" idx="3"/>
          </p:cNvCxnSpPr>
          <p:nvPr/>
        </p:nvCxnSpPr>
        <p:spPr>
          <a:xfrm rot="10800000" flipV="1">
            <a:off x="4228740" y="3659767"/>
            <a:ext cx="2666575" cy="2132986"/>
          </a:xfrm>
          <a:prstGeom prst="bentConnector3">
            <a:avLst>
              <a:gd name="adj1" fmla="val 18178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795ECBE-7245-1246-8EA5-745F9DCA708B}"/>
              </a:ext>
            </a:extLst>
          </p:cNvPr>
          <p:cNvSpPr/>
          <p:nvPr/>
        </p:nvSpPr>
        <p:spPr>
          <a:xfrm>
            <a:off x="1227506" y="152128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B4B151-6998-8A41-8A46-005A369C98DA}"/>
              </a:ext>
            </a:extLst>
          </p:cNvPr>
          <p:cNvCxnSpPr>
            <a:cxnSpLocks/>
          </p:cNvCxnSpPr>
          <p:nvPr/>
        </p:nvCxnSpPr>
        <p:spPr>
          <a:xfrm flipV="1">
            <a:off x="1388715" y="301886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3D74A90-365B-334B-88A9-51860C07DEA7}"/>
              </a:ext>
            </a:extLst>
          </p:cNvPr>
          <p:cNvSpPr txBox="1"/>
          <p:nvPr/>
        </p:nvSpPr>
        <p:spPr>
          <a:xfrm>
            <a:off x="1424880" y="3092242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3535425-7477-B84D-BBA0-F80A29F391B9}"/>
              </a:ext>
            </a:extLst>
          </p:cNvPr>
          <p:cNvCxnSpPr>
            <a:cxnSpLocks/>
          </p:cNvCxnSpPr>
          <p:nvPr/>
        </p:nvCxnSpPr>
        <p:spPr>
          <a:xfrm flipV="1">
            <a:off x="1386225" y="3719522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61EF570-22F6-7B42-9D4F-30B958692EF3}"/>
              </a:ext>
            </a:extLst>
          </p:cNvPr>
          <p:cNvSpPr txBox="1"/>
          <p:nvPr/>
        </p:nvSpPr>
        <p:spPr>
          <a:xfrm>
            <a:off x="1428508" y="3792895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BB769A5-2F5C-584B-A70F-AEE75840887A}"/>
              </a:ext>
            </a:extLst>
          </p:cNvPr>
          <p:cNvSpPr/>
          <p:nvPr/>
        </p:nvSpPr>
        <p:spPr>
          <a:xfrm>
            <a:off x="1227506" y="67755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FEDF8E-7F0D-4C44-921F-49E1B51F2464}"/>
              </a:ext>
            </a:extLst>
          </p:cNvPr>
          <p:cNvCxnSpPr>
            <a:cxnSpLocks/>
          </p:cNvCxnSpPr>
          <p:nvPr/>
        </p:nvCxnSpPr>
        <p:spPr>
          <a:xfrm flipV="1">
            <a:off x="1388715" y="23530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220A2BF-C9DF-0A4D-B264-222F1D5EB90F}"/>
              </a:ext>
            </a:extLst>
          </p:cNvPr>
          <p:cNvSpPr txBox="1"/>
          <p:nvPr/>
        </p:nvSpPr>
        <p:spPr>
          <a:xfrm>
            <a:off x="1424880" y="2426419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07314B-084F-464E-B8CD-1558F83259C8}"/>
              </a:ext>
            </a:extLst>
          </p:cNvPr>
          <p:cNvSpPr txBox="1"/>
          <p:nvPr/>
        </p:nvSpPr>
        <p:spPr>
          <a:xfrm>
            <a:off x="1306632" y="183980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FE6A1B-68CF-4DF9-84AE-825923472533}"/>
              </a:ext>
            </a:extLst>
          </p:cNvPr>
          <p:cNvSpPr txBox="1"/>
          <p:nvPr/>
        </p:nvSpPr>
        <p:spPr>
          <a:xfrm>
            <a:off x="4228969" y="5489748"/>
            <a:ext cx="125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56E559-A3D1-4D94-A0D3-A571F940A4F8}"/>
              </a:ext>
            </a:extLst>
          </p:cNvPr>
          <p:cNvSpPr txBox="1"/>
          <p:nvPr/>
        </p:nvSpPr>
        <p:spPr>
          <a:xfrm>
            <a:off x="9679252" y="3055655"/>
            <a:ext cx="125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D00744-26C4-454F-A897-71679019467F}"/>
              </a:ext>
            </a:extLst>
          </p:cNvPr>
          <p:cNvSpPr txBox="1"/>
          <p:nvPr/>
        </p:nvSpPr>
        <p:spPr>
          <a:xfrm>
            <a:off x="6144475" y="1115494"/>
            <a:ext cx="9786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4836429" y="4575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ISO 19115-1:2014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4836429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6895314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</p:spTree>
    <p:extLst>
      <p:ext uri="{BB962C8B-B14F-4D97-AF65-F5344CB8AC3E}">
        <p14:creationId xmlns:p14="http://schemas.microsoft.com/office/powerpoint/2010/main" val="14452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2D47B21-0342-4483-94FB-92F41F7FE603}"/>
              </a:ext>
            </a:extLst>
          </p:cNvPr>
          <p:cNvCxnSpPr>
            <a:cxnSpLocks/>
            <a:stCxn id="83" idx="3"/>
            <a:endCxn id="51" idx="0"/>
          </p:cNvCxnSpPr>
          <p:nvPr/>
        </p:nvCxnSpPr>
        <p:spPr>
          <a:xfrm>
            <a:off x="4380329" y="3380413"/>
            <a:ext cx="1392757" cy="7099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849418F3-1DE1-4F00-806B-E7BF6622567C}"/>
              </a:ext>
            </a:extLst>
          </p:cNvPr>
          <p:cNvSpPr/>
          <p:nvPr/>
        </p:nvSpPr>
        <p:spPr>
          <a:xfrm>
            <a:off x="4886832" y="3609663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9" name="Elbow Connector 99">
            <a:extLst>
              <a:ext uri="{FF2B5EF4-FFF2-40B4-BE49-F238E27FC236}">
                <a16:creationId xmlns:a16="http://schemas.microsoft.com/office/drawing/2014/main" id="{4B2C160C-C103-4974-81F9-3F2388432AD0}"/>
              </a:ext>
            </a:extLst>
          </p:cNvPr>
          <p:cNvCxnSpPr>
            <a:cxnSpLocks/>
            <a:stCxn id="27" idx="2"/>
            <a:endCxn id="63" idx="2"/>
          </p:cNvCxnSpPr>
          <p:nvPr/>
        </p:nvCxnSpPr>
        <p:spPr>
          <a:xfrm rot="5400000" flipH="1">
            <a:off x="4244810" y="-1380650"/>
            <a:ext cx="4050279" cy="8191250"/>
          </a:xfrm>
          <a:prstGeom prst="bentConnector3">
            <a:avLst>
              <a:gd name="adj1" fmla="val -5879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E394C07-E7FE-4A2A-8A64-2C7AC6121EC7}"/>
              </a:ext>
            </a:extLst>
          </p:cNvPr>
          <p:cNvSpPr/>
          <p:nvPr/>
        </p:nvSpPr>
        <p:spPr>
          <a:xfrm>
            <a:off x="4886832" y="4933967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46E10BAA-9BA9-4893-A1F6-27781B7A11E6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3755861" y="680452"/>
            <a:ext cx="6261815" cy="23773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962377F-233F-4234-AEED-1F63E687E2EF}"/>
              </a:ext>
            </a:extLst>
          </p:cNvPr>
          <p:cNvSpPr/>
          <p:nvPr/>
        </p:nvSpPr>
        <p:spPr>
          <a:xfrm>
            <a:off x="5387635" y="944874"/>
            <a:ext cx="1404874" cy="853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A94E66E9-77D8-403B-B119-5AC6FAED75B5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3755861" y="680452"/>
            <a:ext cx="4061490" cy="25407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57CA9BD-C518-4A6D-89E9-AAA13A8E2282}"/>
              </a:ext>
            </a:extLst>
          </p:cNvPr>
          <p:cNvSpPr/>
          <p:nvPr/>
        </p:nvSpPr>
        <p:spPr>
          <a:xfrm>
            <a:off x="5408093" y="1915236"/>
            <a:ext cx="1404874" cy="834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5470927" y="10392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9741107" y="40821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131393" y="2253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Descriptor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7415516" y="319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6297462" y="599948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6921930" y="5744079"/>
            <a:ext cx="3321334" cy="25540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141323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291082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298420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361148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368485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56951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24500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31837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6A6B1820-7280-F944-8C28-5756CCB25B25}"/>
              </a:ext>
            </a:extLst>
          </p:cNvPr>
          <p:cNvSpPr/>
          <p:nvPr/>
        </p:nvSpPr>
        <p:spPr>
          <a:xfrm>
            <a:off x="5470925" y="3998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BFF9E-F476-7E46-945B-1AAFAE8BBAA2}"/>
              </a:ext>
            </a:extLst>
          </p:cNvPr>
          <p:cNvCxnSpPr>
            <a:cxnSpLocks/>
            <a:stCxn id="17" idx="0"/>
            <a:endCxn id="106" idx="2"/>
          </p:cNvCxnSpPr>
          <p:nvPr/>
        </p:nvCxnSpPr>
        <p:spPr>
          <a:xfrm flipH="1" flipV="1">
            <a:off x="6095393" y="697907"/>
            <a:ext cx="2" cy="3413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8B78C7-16BE-7F49-8F7B-673F8BD03A93}"/>
              </a:ext>
            </a:extLst>
          </p:cNvPr>
          <p:cNvSpPr/>
          <p:nvPr/>
        </p:nvSpPr>
        <p:spPr>
          <a:xfrm>
            <a:off x="5148618" y="305110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1118395-830B-0041-A777-8497EA16ABFF}"/>
              </a:ext>
            </a:extLst>
          </p:cNvPr>
          <p:cNvSpPr/>
          <p:nvPr/>
        </p:nvSpPr>
        <p:spPr>
          <a:xfrm>
            <a:off x="5148618" y="40903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5A067E4-3D15-E549-A0B4-8A63A2C0655A}"/>
              </a:ext>
            </a:extLst>
          </p:cNvPr>
          <p:cNvSpPr/>
          <p:nvPr/>
        </p:nvSpPr>
        <p:spPr>
          <a:xfrm>
            <a:off x="3131393" y="509470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pdf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232651-4725-3F46-A431-4E2B5251A97E}"/>
              </a:ext>
            </a:extLst>
          </p:cNvPr>
          <p:cNvCxnSpPr>
            <a:cxnSpLocks/>
            <a:stCxn id="97" idx="0"/>
            <a:endCxn id="137" idx="2"/>
          </p:cNvCxnSpPr>
          <p:nvPr/>
        </p:nvCxnSpPr>
        <p:spPr>
          <a:xfrm flipH="1" flipV="1">
            <a:off x="10364519" y="2130687"/>
            <a:ext cx="1056" cy="9207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765E693-7B9C-CB4F-A9A1-F93D0DF82E0B}"/>
              </a:ext>
            </a:extLst>
          </p:cNvPr>
          <p:cNvSpPr/>
          <p:nvPr/>
        </p:nvSpPr>
        <p:spPr>
          <a:xfrm>
            <a:off x="1549857" y="319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FD0953-9B5E-C941-AF25-78767324913B}"/>
              </a:ext>
            </a:extLst>
          </p:cNvPr>
          <p:cNvCxnSpPr>
            <a:cxnSpLocks/>
            <a:stCxn id="83" idx="0"/>
            <a:endCxn id="38" idx="2"/>
          </p:cNvCxnSpPr>
          <p:nvPr/>
        </p:nvCxnSpPr>
        <p:spPr>
          <a:xfrm flipV="1">
            <a:off x="3755861" y="680452"/>
            <a:ext cx="0" cy="2371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EA2DD0B-1FF1-1641-85B5-1D9D19117494}"/>
              </a:ext>
            </a:extLst>
          </p:cNvPr>
          <p:cNvSpPr/>
          <p:nvPr/>
        </p:nvSpPr>
        <p:spPr>
          <a:xfrm>
            <a:off x="5148618" y="510751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application/msword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CEE212BA-1424-C64C-8BC1-4A23B9106EEA}"/>
              </a:ext>
            </a:extLst>
          </p:cNvPr>
          <p:cNvSpPr/>
          <p:nvPr/>
        </p:nvSpPr>
        <p:spPr>
          <a:xfrm>
            <a:off x="9740051" y="147276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064D143-26F1-E34C-90F9-B57D33E9A5C8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5773086" y="3709022"/>
            <a:ext cx="0" cy="381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593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F711E2-839C-4CF0-8A24-E2A8808B368E}"/>
              </a:ext>
            </a:extLst>
          </p:cNvPr>
          <p:cNvCxnSpPr>
            <a:cxnSpLocks/>
            <a:stCxn id="106" idx="3"/>
            <a:endCxn id="42" idx="1"/>
          </p:cNvCxnSpPr>
          <p:nvPr/>
        </p:nvCxnSpPr>
        <p:spPr>
          <a:xfrm flipV="1">
            <a:off x="6719861" y="360874"/>
            <a:ext cx="695655" cy="80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41">
            <a:extLst>
              <a:ext uri="{FF2B5EF4-FFF2-40B4-BE49-F238E27FC236}">
                <a16:creationId xmlns:a16="http://schemas.microsoft.com/office/drawing/2014/main" id="{FDA05551-8C5C-4A44-A388-6EC0BAC90A73}"/>
              </a:ext>
            </a:extLst>
          </p:cNvPr>
          <p:cNvSpPr/>
          <p:nvPr/>
        </p:nvSpPr>
        <p:spPr>
          <a:xfrm>
            <a:off x="9741107" y="2639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dct:Standard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49">
            <a:extLst>
              <a:ext uri="{FF2B5EF4-FFF2-40B4-BE49-F238E27FC236}">
                <a16:creationId xmlns:a16="http://schemas.microsoft.com/office/drawing/2014/main" id="{224D2B2D-4BB2-4C29-A536-F665E5562E9E}"/>
              </a:ext>
            </a:extLst>
          </p:cNvPr>
          <p:cNvSpPr/>
          <p:nvPr/>
        </p:nvSpPr>
        <p:spPr>
          <a:xfrm>
            <a:off x="3131393" y="305145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84" name="Rounded Rectangle 49">
            <a:extLst>
              <a:ext uri="{FF2B5EF4-FFF2-40B4-BE49-F238E27FC236}">
                <a16:creationId xmlns:a16="http://schemas.microsoft.com/office/drawing/2014/main" id="{8122C6FE-A11F-49FE-8E5D-AF463E990348}"/>
              </a:ext>
            </a:extLst>
          </p:cNvPr>
          <p:cNvSpPr/>
          <p:nvPr/>
        </p:nvSpPr>
        <p:spPr>
          <a:xfrm>
            <a:off x="7520726" y="305782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94" name="Rounded Rectangle 80">
            <a:extLst>
              <a:ext uri="{FF2B5EF4-FFF2-40B4-BE49-F238E27FC236}">
                <a16:creationId xmlns:a16="http://schemas.microsoft.com/office/drawing/2014/main" id="{2D7CEA1E-A85A-4AD4-823D-99A87985EFDF}"/>
              </a:ext>
            </a:extLst>
          </p:cNvPr>
          <p:cNvSpPr/>
          <p:nvPr/>
        </p:nvSpPr>
        <p:spPr>
          <a:xfrm>
            <a:off x="7520726" y="51057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image/</a:t>
            </a:r>
            <a:r>
              <a:rPr lang="en-AU" sz="1400" dirty="0" err="1">
                <a:solidFill>
                  <a:schemeClr val="tx1"/>
                </a:solidFill>
              </a:rPr>
              <a:t>png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ounded Rectangle 58">
            <a:extLst>
              <a:ext uri="{FF2B5EF4-FFF2-40B4-BE49-F238E27FC236}">
                <a16:creationId xmlns:a16="http://schemas.microsoft.com/office/drawing/2014/main" id="{4035CD4E-5026-4C90-96D0-BF029A8451B5}"/>
              </a:ext>
            </a:extLst>
          </p:cNvPr>
          <p:cNvSpPr/>
          <p:nvPr/>
        </p:nvSpPr>
        <p:spPr>
          <a:xfrm>
            <a:off x="9741107" y="509470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97" name="Rounded Rectangle 13">
            <a:extLst>
              <a:ext uri="{FF2B5EF4-FFF2-40B4-BE49-F238E27FC236}">
                <a16:creationId xmlns:a16="http://schemas.microsoft.com/office/drawing/2014/main" id="{84DFC923-D1E6-4F67-B7C0-0206CA75EC7E}"/>
              </a:ext>
            </a:extLst>
          </p:cNvPr>
          <p:cNvSpPr/>
          <p:nvPr/>
        </p:nvSpPr>
        <p:spPr>
          <a:xfrm>
            <a:off x="9741107" y="305145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Constraints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49C8DB1-0FAE-46E5-80EA-07C1DCAD517F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5773086" y="3679886"/>
            <a:ext cx="1773312" cy="4104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B1BF1FB-583B-4EB1-8E22-AFCEF1645B7E}"/>
              </a:ext>
            </a:extLst>
          </p:cNvPr>
          <p:cNvCxnSpPr>
            <a:cxnSpLocks/>
            <a:stCxn id="97" idx="2"/>
            <a:endCxn id="27" idx="0"/>
          </p:cNvCxnSpPr>
          <p:nvPr/>
        </p:nvCxnSpPr>
        <p:spPr>
          <a:xfrm>
            <a:off x="10365575" y="3709374"/>
            <a:ext cx="0" cy="3728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F98DA37-FEDB-4CEE-A807-CEB3A78CD923}"/>
              </a:ext>
            </a:extLst>
          </p:cNvPr>
          <p:cNvCxnSpPr>
            <a:cxnSpLocks/>
            <a:stCxn id="137" idx="0"/>
            <a:endCxn id="67" idx="2"/>
          </p:cNvCxnSpPr>
          <p:nvPr/>
        </p:nvCxnSpPr>
        <p:spPr>
          <a:xfrm flipV="1">
            <a:off x="10364519" y="684315"/>
            <a:ext cx="1056" cy="7884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E18F165-D9C7-4A00-BC57-C30ACB0BEF1E}"/>
              </a:ext>
            </a:extLst>
          </p:cNvPr>
          <p:cNvCxnSpPr>
            <a:cxnSpLocks/>
            <a:stCxn id="42" idx="3"/>
            <a:endCxn id="67" idx="1"/>
          </p:cNvCxnSpPr>
          <p:nvPr/>
        </p:nvCxnSpPr>
        <p:spPr>
          <a:xfrm flipV="1">
            <a:off x="8664452" y="355354"/>
            <a:ext cx="1076655" cy="55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D508AB4-9A83-486F-ABAE-26222B463817}"/>
              </a:ext>
            </a:extLst>
          </p:cNvPr>
          <p:cNvSpPr/>
          <p:nvPr/>
        </p:nvSpPr>
        <p:spPr>
          <a:xfrm>
            <a:off x="4481472" y="3692721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A0085B-F138-1143-90B9-F192D03EB0FA}"/>
              </a:ext>
            </a:extLst>
          </p:cNvPr>
          <p:cNvSpPr txBox="1"/>
          <p:nvPr/>
        </p:nvSpPr>
        <p:spPr>
          <a:xfrm>
            <a:off x="5364091" y="3792358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cxnSp>
        <p:nvCxnSpPr>
          <p:cNvPr id="158" name="Elbow Connector 99">
            <a:extLst>
              <a:ext uri="{FF2B5EF4-FFF2-40B4-BE49-F238E27FC236}">
                <a16:creationId xmlns:a16="http://schemas.microsoft.com/office/drawing/2014/main" id="{F9DE0E7C-9CFA-4DB4-B446-8CD363640888}"/>
              </a:ext>
            </a:extLst>
          </p:cNvPr>
          <p:cNvCxnSpPr>
            <a:cxnSpLocks/>
            <a:stCxn id="97" idx="3"/>
            <a:endCxn id="95" idx="3"/>
          </p:cNvCxnSpPr>
          <p:nvPr/>
        </p:nvCxnSpPr>
        <p:spPr>
          <a:xfrm>
            <a:off x="10990043" y="3380413"/>
            <a:ext cx="12700" cy="204325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202E5E2-FD23-4D4E-B7B2-563DE5AB4AB0}"/>
              </a:ext>
            </a:extLst>
          </p:cNvPr>
          <p:cNvSpPr txBox="1"/>
          <p:nvPr/>
        </p:nvSpPr>
        <p:spPr>
          <a:xfrm>
            <a:off x="9893737" y="2545185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994CBDF-C21B-4C07-B1F0-B0DBFC906E33}"/>
              </a:ext>
            </a:extLst>
          </p:cNvPr>
          <p:cNvSpPr txBox="1"/>
          <p:nvPr/>
        </p:nvSpPr>
        <p:spPr>
          <a:xfrm>
            <a:off x="10859223" y="4784294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1098223A-A82A-41AF-85DF-7A6EB4E63027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3755861" y="680452"/>
            <a:ext cx="1422964" cy="2393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470929" y="202377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DCAT-AP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B9D1398-BA24-4ED7-B25A-D90AC12E5C87}"/>
              </a:ext>
            </a:extLst>
          </p:cNvPr>
          <p:cNvCxnSpPr>
            <a:cxnSpLocks/>
            <a:stCxn id="3" idx="2"/>
            <a:endCxn id="84" idx="0"/>
          </p:cNvCxnSpPr>
          <p:nvPr/>
        </p:nvCxnSpPr>
        <p:spPr>
          <a:xfrm>
            <a:off x="6095397" y="2681697"/>
            <a:ext cx="2049797" cy="3761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4588423-09AB-41E7-B318-38601CA2F3E1}"/>
              </a:ext>
            </a:extLst>
          </p:cNvPr>
          <p:cNvCxnSpPr>
            <a:cxnSpLocks/>
            <a:stCxn id="3" idx="2"/>
            <a:endCxn id="50" idx="0"/>
          </p:cNvCxnSpPr>
          <p:nvPr/>
        </p:nvCxnSpPr>
        <p:spPr>
          <a:xfrm flipH="1">
            <a:off x="5773086" y="2681697"/>
            <a:ext cx="322311" cy="3694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flipH="1" flipV="1">
            <a:off x="6095395" y="1697157"/>
            <a:ext cx="2" cy="3266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5AAF0A48-0104-4B4F-B827-CAE4B2561B4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 flipH="1">
            <a:off x="6921930" y="5763657"/>
            <a:ext cx="1223264" cy="23582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0FD4529-B6A1-4A0B-A19E-525A6F58ECFD}"/>
              </a:ext>
            </a:extLst>
          </p:cNvPr>
          <p:cNvCxnSpPr>
            <a:cxnSpLocks/>
            <a:stCxn id="81" idx="2"/>
            <a:endCxn id="68" idx="0"/>
          </p:cNvCxnSpPr>
          <p:nvPr/>
        </p:nvCxnSpPr>
        <p:spPr>
          <a:xfrm>
            <a:off x="5773086" y="5765432"/>
            <a:ext cx="1148844" cy="2340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C59889B-4C15-46DB-84A2-2F944CED39D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354658" y="5737712"/>
            <a:ext cx="2567272" cy="26177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80539A28-8C41-4878-9489-B59FD1AA5437}"/>
              </a:ext>
            </a:extLst>
          </p:cNvPr>
          <p:cNvCxnSpPr>
            <a:cxnSpLocks/>
          </p:cNvCxnSpPr>
          <p:nvPr/>
        </p:nvCxnSpPr>
        <p:spPr>
          <a:xfrm>
            <a:off x="5773086" y="4755608"/>
            <a:ext cx="0" cy="21335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B4E00C7-CDCE-4BFC-877A-7D4A2BC0BDC5}"/>
              </a:ext>
            </a:extLst>
          </p:cNvPr>
          <p:cNvSpPr/>
          <p:nvPr/>
        </p:nvSpPr>
        <p:spPr>
          <a:xfrm>
            <a:off x="8082358" y="4805092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DD5216-478C-4450-9CF8-8FDB2FC35DC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5397" y="2681697"/>
            <a:ext cx="3645710" cy="4329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8BBD8421-33B2-467C-B8DC-6B085F87D177}"/>
              </a:ext>
            </a:extLst>
          </p:cNvPr>
          <p:cNvCxnSpPr>
            <a:cxnSpLocks/>
            <a:stCxn id="3" idx="3"/>
            <a:endCxn id="42" idx="2"/>
          </p:cNvCxnSpPr>
          <p:nvPr/>
        </p:nvCxnSpPr>
        <p:spPr>
          <a:xfrm flipV="1">
            <a:off x="6719865" y="689835"/>
            <a:ext cx="1320119" cy="166290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7AC77315-7E29-4A05-816F-56C464F4B0B0}"/>
              </a:ext>
            </a:extLst>
          </p:cNvPr>
          <p:cNvSpPr txBox="1"/>
          <p:nvPr/>
        </p:nvSpPr>
        <p:spPr>
          <a:xfrm>
            <a:off x="5674561" y="1797875"/>
            <a:ext cx="79476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F18326F2-B270-4714-BF48-252F9F85DDA0}"/>
              </a:ext>
            </a:extLst>
          </p:cNvPr>
          <p:cNvSpPr txBox="1"/>
          <p:nvPr/>
        </p:nvSpPr>
        <p:spPr>
          <a:xfrm rot="5400000">
            <a:off x="6398355" y="3000907"/>
            <a:ext cx="866703" cy="221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36000" tIns="0" rIns="36000" bIns="3600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293509-1695-47E3-A8B8-F25CADFE1063}"/>
              </a:ext>
            </a:extLst>
          </p:cNvPr>
          <p:cNvCxnSpPr>
            <a:cxnSpLocks/>
            <a:stCxn id="84" idx="2"/>
            <a:endCxn id="94" idx="0"/>
          </p:cNvCxnSpPr>
          <p:nvPr/>
        </p:nvCxnSpPr>
        <p:spPr>
          <a:xfrm>
            <a:off x="8145194" y="3715749"/>
            <a:ext cx="0" cy="13899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68FB2D74-F91C-4AF3-830D-BFDAFA5DEC40}"/>
              </a:ext>
            </a:extLst>
          </p:cNvPr>
          <p:cNvSpPr txBox="1"/>
          <p:nvPr/>
        </p:nvSpPr>
        <p:spPr>
          <a:xfrm>
            <a:off x="7812511" y="4667360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8409BCA9-FA61-4E52-BEEB-1395DE5C4884}"/>
              </a:ext>
            </a:extLst>
          </p:cNvPr>
          <p:cNvSpPr/>
          <p:nvPr/>
        </p:nvSpPr>
        <p:spPr>
          <a:xfrm>
            <a:off x="3693025" y="4815231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83" idx="2"/>
            <a:endCxn id="57" idx="0"/>
          </p:cNvCxnSpPr>
          <p:nvPr/>
        </p:nvCxnSpPr>
        <p:spPr>
          <a:xfrm>
            <a:off x="3755861" y="3709374"/>
            <a:ext cx="0" cy="13853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51A821F-EA13-49DE-82D3-78253F47BF65}"/>
              </a:ext>
            </a:extLst>
          </p:cNvPr>
          <p:cNvSpPr txBox="1"/>
          <p:nvPr/>
        </p:nvSpPr>
        <p:spPr>
          <a:xfrm>
            <a:off x="3399698" y="4703738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6F80815-6C4B-4757-82DF-3F9A3012DCE4}"/>
              </a:ext>
            </a:extLst>
          </p:cNvPr>
          <p:cNvSpPr/>
          <p:nvPr/>
        </p:nvSpPr>
        <p:spPr>
          <a:xfrm>
            <a:off x="5015386" y="2869762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8D12BE-2681-4649-A380-EB8C2C5E2801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347388" y="2681697"/>
            <a:ext cx="1748009" cy="4134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2B4BE3A-F89B-1249-ABF7-0D27DCA22288}"/>
              </a:ext>
            </a:extLst>
          </p:cNvPr>
          <p:cNvSpPr txBox="1"/>
          <p:nvPr/>
        </p:nvSpPr>
        <p:spPr>
          <a:xfrm>
            <a:off x="5205238" y="2743499"/>
            <a:ext cx="866703" cy="221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36000" tIns="0" rIns="36000" bIns="3600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259" name="Rounded Rectangle 50">
            <a:extLst>
              <a:ext uri="{FF2B5EF4-FFF2-40B4-BE49-F238E27FC236}">
                <a16:creationId xmlns:a16="http://schemas.microsoft.com/office/drawing/2014/main" id="{1AB86588-4E56-459E-899D-BC37B5BDCE14}"/>
              </a:ext>
            </a:extLst>
          </p:cNvPr>
          <p:cNvSpPr/>
          <p:nvPr/>
        </p:nvSpPr>
        <p:spPr>
          <a:xfrm>
            <a:off x="1794603" y="392463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b6448aab73bd5</a:t>
            </a:r>
          </a:p>
        </p:txBody>
      </p:sp>
      <p:sp>
        <p:nvSpPr>
          <p:cNvPr id="263" name="Rounded Rectangle 50">
            <a:extLst>
              <a:ext uri="{FF2B5EF4-FFF2-40B4-BE49-F238E27FC236}">
                <a16:creationId xmlns:a16="http://schemas.microsoft.com/office/drawing/2014/main" id="{06173DCF-BA54-45C3-8C79-D47F4E8C4CB2}"/>
              </a:ext>
            </a:extLst>
          </p:cNvPr>
          <p:cNvSpPr/>
          <p:nvPr/>
        </p:nvSpPr>
        <p:spPr>
          <a:xfrm>
            <a:off x="6647052" y="39206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b6c47746cd422</a:t>
            </a:r>
          </a:p>
        </p:txBody>
      </p:sp>
      <p:sp>
        <p:nvSpPr>
          <p:cNvPr id="264" name="Rounded Rectangle 50">
            <a:extLst>
              <a:ext uri="{FF2B5EF4-FFF2-40B4-BE49-F238E27FC236}">
                <a16:creationId xmlns:a16="http://schemas.microsoft.com/office/drawing/2014/main" id="{00D91874-C7C3-471C-B5C2-7B093C6D7448}"/>
              </a:ext>
            </a:extLst>
          </p:cNvPr>
          <p:cNvSpPr/>
          <p:nvPr/>
        </p:nvSpPr>
        <p:spPr>
          <a:xfrm>
            <a:off x="8406980" y="392680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b758e7401c096</a:t>
            </a:r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3D9C5DCD-A137-4B61-B9C8-AC1C2ADACB6A}"/>
              </a:ext>
            </a:extLst>
          </p:cNvPr>
          <p:cNvCxnSpPr>
            <a:cxnSpLocks/>
          </p:cNvCxnSpPr>
          <p:nvPr/>
        </p:nvCxnSpPr>
        <p:spPr>
          <a:xfrm flipH="1">
            <a:off x="3020726" y="3677781"/>
            <a:ext cx="142852" cy="263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293DCD7B-7703-49C0-BC35-237014EF0B5D}"/>
              </a:ext>
            </a:extLst>
          </p:cNvPr>
          <p:cNvCxnSpPr>
            <a:cxnSpLocks/>
          </p:cNvCxnSpPr>
          <p:nvPr/>
        </p:nvCxnSpPr>
        <p:spPr>
          <a:xfrm flipH="1">
            <a:off x="7870294" y="3706139"/>
            <a:ext cx="142852" cy="263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AC73B4A6-8FC8-459E-853B-123E148D0B84}"/>
              </a:ext>
            </a:extLst>
          </p:cNvPr>
          <p:cNvCxnSpPr>
            <a:cxnSpLocks/>
          </p:cNvCxnSpPr>
          <p:nvPr/>
        </p:nvCxnSpPr>
        <p:spPr>
          <a:xfrm flipH="1">
            <a:off x="9630333" y="3684853"/>
            <a:ext cx="142852" cy="263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526156E5-CC99-FD49-81B3-3ABAC51C9B0D}"/>
              </a:ext>
            </a:extLst>
          </p:cNvPr>
          <p:cNvCxnSpPr>
            <a:cxnSpLocks/>
            <a:stCxn id="50" idx="1"/>
            <a:endCxn id="81" idx="1"/>
          </p:cNvCxnSpPr>
          <p:nvPr/>
        </p:nvCxnSpPr>
        <p:spPr>
          <a:xfrm rot="10800000" flipV="1">
            <a:off x="5148618" y="3380061"/>
            <a:ext cx="12700" cy="205641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A1E2119-78C4-4DF8-9EDE-AB97483885E8}"/>
              </a:ext>
            </a:extLst>
          </p:cNvPr>
          <p:cNvSpPr txBox="1"/>
          <p:nvPr/>
        </p:nvSpPr>
        <p:spPr>
          <a:xfrm>
            <a:off x="4491136" y="4695873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9AE9A9B2-501B-46F7-B4D1-58AB9417FF33}"/>
              </a:ext>
            </a:extLst>
          </p:cNvPr>
          <p:cNvSpPr/>
          <p:nvPr/>
        </p:nvSpPr>
        <p:spPr>
          <a:xfrm>
            <a:off x="4017647" y="3835094"/>
            <a:ext cx="1128002" cy="78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2" name="Rounded Rectangle 50">
            <a:extLst>
              <a:ext uri="{FF2B5EF4-FFF2-40B4-BE49-F238E27FC236}">
                <a16:creationId xmlns:a16="http://schemas.microsoft.com/office/drawing/2014/main" id="{122CB7C8-348C-4F1C-8FCD-210BB24C7C26}"/>
              </a:ext>
            </a:extLst>
          </p:cNvPr>
          <p:cNvSpPr/>
          <p:nvPr/>
        </p:nvSpPr>
        <p:spPr>
          <a:xfrm>
            <a:off x="3857004" y="392463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bb53cb4f017d4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F09492E-51DC-4911-9C71-D1D75B4A3673}"/>
              </a:ext>
            </a:extLst>
          </p:cNvPr>
          <p:cNvSpPr/>
          <p:nvPr/>
        </p:nvSpPr>
        <p:spPr>
          <a:xfrm>
            <a:off x="5097511" y="3705333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148107F4-B78B-4A10-9551-87C285D0FE33}"/>
              </a:ext>
            </a:extLst>
          </p:cNvPr>
          <p:cNvCxnSpPr>
            <a:cxnSpLocks/>
          </p:cNvCxnSpPr>
          <p:nvPr/>
        </p:nvCxnSpPr>
        <p:spPr>
          <a:xfrm flipH="1">
            <a:off x="5060107" y="3677781"/>
            <a:ext cx="142852" cy="263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2142174B-21C5-4261-B182-38D77FAE64C2}"/>
              </a:ext>
            </a:extLst>
          </p:cNvPr>
          <p:cNvSpPr txBox="1"/>
          <p:nvPr/>
        </p:nvSpPr>
        <p:spPr>
          <a:xfrm>
            <a:off x="2551557" y="3714994"/>
            <a:ext cx="520133" cy="184666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artifact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0F63625-DBAD-479C-9120-9C0939D2ACFD}"/>
              </a:ext>
            </a:extLst>
          </p:cNvPr>
          <p:cNvSpPr txBox="1"/>
          <p:nvPr/>
        </p:nvSpPr>
        <p:spPr>
          <a:xfrm>
            <a:off x="8885714" y="3718990"/>
            <a:ext cx="770202" cy="184666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has artifact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8C78767-414C-41E4-B40B-99C4B22F6528}"/>
              </a:ext>
            </a:extLst>
          </p:cNvPr>
          <p:cNvSpPr txBox="1"/>
          <p:nvPr/>
        </p:nvSpPr>
        <p:spPr>
          <a:xfrm>
            <a:off x="7188998" y="3725497"/>
            <a:ext cx="770202" cy="184666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has artifact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EF175E-B7EE-417F-A26E-42BA3049677B}"/>
              </a:ext>
            </a:extLst>
          </p:cNvPr>
          <p:cNvSpPr txBox="1"/>
          <p:nvPr/>
        </p:nvSpPr>
        <p:spPr>
          <a:xfrm>
            <a:off x="9879333" y="3760337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</p:spTree>
    <p:extLst>
      <p:ext uri="{BB962C8B-B14F-4D97-AF65-F5344CB8AC3E}">
        <p14:creationId xmlns:p14="http://schemas.microsoft.com/office/powerpoint/2010/main" val="356283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90727" y="133071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51936" y="282829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288101" y="2901673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90727" y="48698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51936" y="216247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288101" y="2235850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169853" y="-6589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43" name="Rounded Rectangle 63">
            <a:extLst>
              <a:ext uri="{FF2B5EF4-FFF2-40B4-BE49-F238E27FC236}">
                <a16:creationId xmlns:a16="http://schemas.microsoft.com/office/drawing/2014/main" id="{7190EADF-74F3-41C0-8A6E-14325018477E}"/>
              </a:ext>
            </a:extLst>
          </p:cNvPr>
          <p:cNvSpPr/>
          <p:nvPr/>
        </p:nvSpPr>
        <p:spPr>
          <a:xfrm>
            <a:off x="2619332" y="10166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45" name="Rounded Rectangle 91">
            <a:extLst>
              <a:ext uri="{FF2B5EF4-FFF2-40B4-BE49-F238E27FC236}">
                <a16:creationId xmlns:a16="http://schemas.microsoft.com/office/drawing/2014/main" id="{A781EBF3-1D4C-4BF2-8AF4-8D6E7BC6AEAC}"/>
              </a:ext>
            </a:extLst>
          </p:cNvPr>
          <p:cNvSpPr/>
          <p:nvPr/>
        </p:nvSpPr>
        <p:spPr>
          <a:xfrm>
            <a:off x="2619332" y="5697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E14B0A-F3EB-4CA3-A731-D336E96F01E4}"/>
              </a:ext>
            </a:extLst>
          </p:cNvPr>
          <p:cNvCxnSpPr>
            <a:cxnSpLocks/>
            <a:stCxn id="43" idx="0"/>
            <a:endCxn id="45" idx="2"/>
          </p:cNvCxnSpPr>
          <p:nvPr/>
        </p:nvCxnSpPr>
        <p:spPr>
          <a:xfrm flipV="1">
            <a:off x="3243800" y="714901"/>
            <a:ext cx="0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69">
            <a:extLst>
              <a:ext uri="{FF2B5EF4-FFF2-40B4-BE49-F238E27FC236}">
                <a16:creationId xmlns:a16="http://schemas.microsoft.com/office/drawing/2014/main" id="{92A12F25-5276-4B44-B2CE-94FCDB96A804}"/>
              </a:ext>
            </a:extLst>
          </p:cNvPr>
          <p:cNvSpPr/>
          <p:nvPr/>
        </p:nvSpPr>
        <p:spPr>
          <a:xfrm>
            <a:off x="2619332" y="197891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DCAT-AP</a:t>
            </a:r>
          </a:p>
        </p:txBody>
      </p:sp>
      <p:sp>
        <p:nvSpPr>
          <p:cNvPr id="54" name="Rounded Rectangle 66">
            <a:extLst>
              <a:ext uri="{FF2B5EF4-FFF2-40B4-BE49-F238E27FC236}">
                <a16:creationId xmlns:a16="http://schemas.microsoft.com/office/drawing/2014/main" id="{E8BFA164-BE03-4D2D-B0C2-0506520B596A}"/>
              </a:ext>
            </a:extLst>
          </p:cNvPr>
          <p:cNvSpPr/>
          <p:nvPr/>
        </p:nvSpPr>
        <p:spPr>
          <a:xfrm>
            <a:off x="1116853" y="295089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GeoDCAT-AP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88CCAB-803E-40FB-AD54-7B97B8C1AD50}"/>
              </a:ext>
            </a:extLst>
          </p:cNvPr>
          <p:cNvCxnSpPr>
            <a:cxnSpLocks/>
            <a:stCxn id="48" idx="0"/>
            <a:endCxn id="43" idx="2"/>
          </p:cNvCxnSpPr>
          <p:nvPr/>
        </p:nvCxnSpPr>
        <p:spPr>
          <a:xfrm flipV="1">
            <a:off x="3243800" y="1674585"/>
            <a:ext cx="0" cy="3043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D20C52-243B-4A77-94BE-E9162A4F5181}"/>
              </a:ext>
            </a:extLst>
          </p:cNvPr>
          <p:cNvCxnSpPr>
            <a:cxnSpLocks/>
            <a:stCxn id="82" idx="0"/>
            <a:endCxn id="48" idx="2"/>
          </p:cNvCxnSpPr>
          <p:nvPr/>
        </p:nvCxnSpPr>
        <p:spPr>
          <a:xfrm flipV="1">
            <a:off x="3243800" y="2636841"/>
            <a:ext cx="0" cy="12763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F66C4B-C219-4E2E-BE1C-CF2776773FCE}"/>
              </a:ext>
            </a:extLst>
          </p:cNvPr>
          <p:cNvCxnSpPr>
            <a:cxnSpLocks/>
            <a:stCxn id="54" idx="0"/>
            <a:endCxn id="48" idx="2"/>
          </p:cNvCxnSpPr>
          <p:nvPr/>
        </p:nvCxnSpPr>
        <p:spPr>
          <a:xfrm flipV="1">
            <a:off x="1741321" y="2636841"/>
            <a:ext cx="1502479" cy="3140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6">
            <a:extLst>
              <a:ext uri="{FF2B5EF4-FFF2-40B4-BE49-F238E27FC236}">
                <a16:creationId xmlns:a16="http://schemas.microsoft.com/office/drawing/2014/main" id="{043CCEC7-20EB-4E86-AB63-0EBFD142B116}"/>
              </a:ext>
            </a:extLst>
          </p:cNvPr>
          <p:cNvSpPr/>
          <p:nvPr/>
        </p:nvSpPr>
        <p:spPr>
          <a:xfrm>
            <a:off x="1116853" y="391314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DCAT-AP-IT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9C2BED4-4ED6-445A-A4C1-2CD4D22F76A0}"/>
              </a:ext>
            </a:extLst>
          </p:cNvPr>
          <p:cNvCxnSpPr>
            <a:cxnSpLocks/>
            <a:stCxn id="65" idx="0"/>
            <a:endCxn id="54" idx="2"/>
          </p:cNvCxnSpPr>
          <p:nvPr/>
        </p:nvCxnSpPr>
        <p:spPr>
          <a:xfrm flipV="1">
            <a:off x="1741321" y="3608812"/>
            <a:ext cx="0" cy="3043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69">
            <a:extLst>
              <a:ext uri="{FF2B5EF4-FFF2-40B4-BE49-F238E27FC236}">
                <a16:creationId xmlns:a16="http://schemas.microsoft.com/office/drawing/2014/main" id="{326BD565-855E-4688-9CFC-F8E1AD5F2EB3}"/>
              </a:ext>
            </a:extLst>
          </p:cNvPr>
          <p:cNvSpPr/>
          <p:nvPr/>
        </p:nvSpPr>
        <p:spPr>
          <a:xfrm>
            <a:off x="2619332" y="391314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DCAT-BE</a:t>
            </a:r>
          </a:p>
        </p:txBody>
      </p:sp>
      <p:sp>
        <p:nvSpPr>
          <p:cNvPr id="98" name="Rounded Rectangle 69">
            <a:extLst>
              <a:ext uri="{FF2B5EF4-FFF2-40B4-BE49-F238E27FC236}">
                <a16:creationId xmlns:a16="http://schemas.microsoft.com/office/drawing/2014/main" id="{17AA8DF9-0F49-4E3D-8CFD-D934ED3001E1}"/>
              </a:ext>
            </a:extLst>
          </p:cNvPr>
          <p:cNvSpPr/>
          <p:nvPr/>
        </p:nvSpPr>
        <p:spPr>
          <a:xfrm>
            <a:off x="4121811" y="295089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StatDCAT</a:t>
            </a:r>
            <a:r>
              <a:rPr lang="en-US" sz="1400" dirty="0">
                <a:solidFill>
                  <a:schemeClr val="tx1"/>
                </a:solidFill>
              </a:rPr>
              <a:t>-AP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C5C65A7-626F-4AC4-A052-23CD65146866}"/>
              </a:ext>
            </a:extLst>
          </p:cNvPr>
          <p:cNvCxnSpPr>
            <a:cxnSpLocks/>
            <a:stCxn id="98" idx="0"/>
            <a:endCxn id="48" idx="2"/>
          </p:cNvCxnSpPr>
          <p:nvPr/>
        </p:nvCxnSpPr>
        <p:spPr>
          <a:xfrm flipH="1" flipV="1">
            <a:off x="3243800" y="2636841"/>
            <a:ext cx="1502479" cy="3140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69">
            <a:extLst>
              <a:ext uri="{FF2B5EF4-FFF2-40B4-BE49-F238E27FC236}">
                <a16:creationId xmlns:a16="http://schemas.microsoft.com/office/drawing/2014/main" id="{E80CDBCE-6D7D-4264-BC14-4357A866FEBD}"/>
              </a:ext>
            </a:extLst>
          </p:cNvPr>
          <p:cNvSpPr/>
          <p:nvPr/>
        </p:nvSpPr>
        <p:spPr>
          <a:xfrm>
            <a:off x="4392290" y="410341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B46DCD-9E72-4315-9D13-7E2619FB73F6}"/>
              </a:ext>
            </a:extLst>
          </p:cNvPr>
          <p:cNvCxnSpPr>
            <a:cxnSpLocks/>
            <a:stCxn id="106" idx="0"/>
            <a:endCxn id="98" idx="2"/>
          </p:cNvCxnSpPr>
          <p:nvPr/>
        </p:nvCxnSpPr>
        <p:spPr>
          <a:xfrm flipH="1" flipV="1">
            <a:off x="4746279" y="3608812"/>
            <a:ext cx="270479" cy="4946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F3809C0-A8D8-45DD-A4BE-7A290BAFE218}"/>
              </a:ext>
            </a:extLst>
          </p:cNvPr>
          <p:cNvCxnSpPr>
            <a:cxnSpLocks/>
            <a:stCxn id="106" idx="1"/>
            <a:endCxn id="82" idx="3"/>
          </p:cNvCxnSpPr>
          <p:nvPr/>
        </p:nvCxnSpPr>
        <p:spPr>
          <a:xfrm flipH="1" flipV="1">
            <a:off x="3868268" y="4242107"/>
            <a:ext cx="524022" cy="1902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C302105-562B-4943-9578-83CFBCFEAC53}"/>
              </a:ext>
            </a:extLst>
          </p:cNvPr>
          <p:cNvSpPr txBox="1"/>
          <p:nvPr/>
        </p:nvSpPr>
        <p:spPr>
          <a:xfrm>
            <a:off x="4530909" y="3765148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BE20A9-7529-4D7B-810B-F9010A6F5AAE}"/>
              </a:ext>
            </a:extLst>
          </p:cNvPr>
          <p:cNvSpPr txBox="1"/>
          <p:nvPr/>
        </p:nvSpPr>
        <p:spPr>
          <a:xfrm>
            <a:off x="1388558" y="3723079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BA7EDF-AECB-491F-82F4-14B0CE0A2399}"/>
              </a:ext>
            </a:extLst>
          </p:cNvPr>
          <p:cNvSpPr txBox="1"/>
          <p:nvPr/>
        </p:nvSpPr>
        <p:spPr>
          <a:xfrm>
            <a:off x="2053137" y="2688803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4F1BE1-A955-4ED4-8D89-CD43BD246A63}"/>
              </a:ext>
            </a:extLst>
          </p:cNvPr>
          <p:cNvSpPr txBox="1"/>
          <p:nvPr/>
        </p:nvSpPr>
        <p:spPr>
          <a:xfrm>
            <a:off x="3771202" y="2688803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5A9034-DA2F-42E9-96D1-FAF43AE82EE2}"/>
              </a:ext>
            </a:extLst>
          </p:cNvPr>
          <p:cNvSpPr txBox="1"/>
          <p:nvPr/>
        </p:nvSpPr>
        <p:spPr>
          <a:xfrm>
            <a:off x="2880096" y="3196261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13B2C0-8A6B-4EF5-9488-B86559647DEB}"/>
              </a:ext>
            </a:extLst>
          </p:cNvPr>
          <p:cNvSpPr txBox="1"/>
          <p:nvPr/>
        </p:nvSpPr>
        <p:spPr>
          <a:xfrm>
            <a:off x="2893191" y="1791195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7C41D0-72DF-4AB6-8E0F-B389361A0112}"/>
              </a:ext>
            </a:extLst>
          </p:cNvPr>
          <p:cNvSpPr txBox="1"/>
          <p:nvPr/>
        </p:nvSpPr>
        <p:spPr>
          <a:xfrm rot="16200000">
            <a:off x="3779315" y="4244908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</p:spTree>
    <p:extLst>
      <p:ext uri="{BB962C8B-B14F-4D97-AF65-F5344CB8AC3E}">
        <p14:creationId xmlns:p14="http://schemas.microsoft.com/office/powerpoint/2010/main" val="179247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5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OGC examples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8202511" y="2453596"/>
            <a:ext cx="510357" cy="4046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3C7D500-90BD-0A46-9FA4-42282769366D}"/>
              </a:ext>
            </a:extLst>
          </p:cNvPr>
          <p:cNvSpPr/>
          <p:nvPr/>
        </p:nvSpPr>
        <p:spPr>
          <a:xfrm>
            <a:off x="1928649" y="252928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Map Service 1.3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8A85AB-6D00-0441-8879-BB927031DC60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3177585" y="3971824"/>
            <a:ext cx="5103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240331-3A9F-484D-AAF2-4601EFE6E655}"/>
              </a:ext>
            </a:extLst>
          </p:cNvPr>
          <p:cNvCxnSpPr>
            <a:cxnSpLocks/>
            <a:stCxn id="94" idx="3"/>
            <a:endCxn id="96" idx="1"/>
          </p:cNvCxnSpPr>
          <p:nvPr/>
        </p:nvCxnSpPr>
        <p:spPr>
          <a:xfrm>
            <a:off x="8202511" y="2858247"/>
            <a:ext cx="510357" cy="3633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9E8338D-A01F-F94A-BEA7-561DCB2AE3D5}"/>
              </a:ext>
            </a:extLst>
          </p:cNvPr>
          <p:cNvCxnSpPr>
            <a:cxnSpLocks/>
          </p:cNvCxnSpPr>
          <p:nvPr/>
        </p:nvCxnSpPr>
        <p:spPr>
          <a:xfrm>
            <a:off x="2274148" y="3187208"/>
            <a:ext cx="0" cy="4556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084F572-B565-384A-8667-088EB875AE3D}"/>
              </a:ext>
            </a:extLst>
          </p:cNvPr>
          <p:cNvCxnSpPr>
            <a:cxnSpLocks/>
            <a:stCxn id="94" idx="1"/>
            <a:endCxn id="45" idx="3"/>
          </p:cNvCxnSpPr>
          <p:nvPr/>
        </p:nvCxnSpPr>
        <p:spPr>
          <a:xfrm flipH="1" flipV="1">
            <a:off x="3177585" y="1151899"/>
            <a:ext cx="3775990" cy="17063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1">
            <a:extLst>
              <a:ext uri="{FF2B5EF4-FFF2-40B4-BE49-F238E27FC236}">
                <a16:creationId xmlns:a16="http://schemas.microsoft.com/office/drawing/2014/main" id="{0001B7BC-A7A0-4FA0-94DC-F59E48C17445}"/>
              </a:ext>
            </a:extLst>
          </p:cNvPr>
          <p:cNvCxnSpPr>
            <a:cxnSpLocks/>
            <a:stCxn id="57" idx="1"/>
            <a:endCxn id="46" idx="1"/>
          </p:cNvCxnSpPr>
          <p:nvPr/>
        </p:nvCxnSpPr>
        <p:spPr>
          <a:xfrm rot="10800000">
            <a:off x="1928649" y="2004920"/>
            <a:ext cx="12700" cy="196690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2B1615-E0EC-4802-9B98-7C3DCAF333C4}"/>
              </a:ext>
            </a:extLst>
          </p:cNvPr>
          <p:cNvCxnSpPr>
            <a:cxnSpLocks/>
            <a:stCxn id="95" idx="0"/>
            <a:endCxn id="136" idx="2"/>
          </p:cNvCxnSpPr>
          <p:nvPr/>
        </p:nvCxnSpPr>
        <p:spPr>
          <a:xfrm flipV="1">
            <a:off x="9337336" y="1737645"/>
            <a:ext cx="0" cy="386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9CD6B30-6470-4F02-A173-825F913EC16C}"/>
              </a:ext>
            </a:extLst>
          </p:cNvPr>
          <p:cNvSpPr txBox="1"/>
          <p:nvPr/>
        </p:nvSpPr>
        <p:spPr>
          <a:xfrm rot="5400000">
            <a:off x="3010138" y="3879491"/>
            <a:ext cx="7940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45" name="Rounded Rectangle 38">
            <a:extLst>
              <a:ext uri="{FF2B5EF4-FFF2-40B4-BE49-F238E27FC236}">
                <a16:creationId xmlns:a16="http://schemas.microsoft.com/office/drawing/2014/main" id="{53F71438-B2A2-41F6-B686-454B235F559F}"/>
              </a:ext>
            </a:extLst>
          </p:cNvPr>
          <p:cNvSpPr/>
          <p:nvPr/>
        </p:nvSpPr>
        <p:spPr>
          <a:xfrm>
            <a:off x="1928649" y="82293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dct:Standard</a:t>
            </a:r>
          </a:p>
        </p:txBody>
      </p:sp>
      <p:sp>
        <p:nvSpPr>
          <p:cNvPr id="46" name="Rounded Rectangle 89">
            <a:extLst>
              <a:ext uri="{FF2B5EF4-FFF2-40B4-BE49-F238E27FC236}">
                <a16:creationId xmlns:a16="http://schemas.microsoft.com/office/drawing/2014/main" id="{305016B0-8195-4224-A762-EA99DB4D6966}"/>
              </a:ext>
            </a:extLst>
          </p:cNvPr>
          <p:cNvSpPr/>
          <p:nvPr/>
        </p:nvSpPr>
        <p:spPr>
          <a:xfrm>
            <a:off x="1928649" y="167595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271E48-E40C-454A-974D-CF52AA228F36}"/>
              </a:ext>
            </a:extLst>
          </p:cNvPr>
          <p:cNvCxnSpPr>
            <a:cxnSpLocks/>
            <a:stCxn id="64" idx="0"/>
            <a:endCxn id="46" idx="2"/>
          </p:cNvCxnSpPr>
          <p:nvPr/>
        </p:nvCxnSpPr>
        <p:spPr>
          <a:xfrm flipV="1">
            <a:off x="2553117" y="2333880"/>
            <a:ext cx="0" cy="1954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AD4CDC-529F-4740-9F34-E244349188CA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2553117" y="1480860"/>
            <a:ext cx="0" cy="1950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69">
            <a:extLst>
              <a:ext uri="{FF2B5EF4-FFF2-40B4-BE49-F238E27FC236}">
                <a16:creationId xmlns:a16="http://schemas.microsoft.com/office/drawing/2014/main" id="{2801BDC5-924A-4211-8624-7E090D4FB545}"/>
              </a:ext>
            </a:extLst>
          </p:cNvPr>
          <p:cNvSpPr/>
          <p:nvPr/>
        </p:nvSpPr>
        <p:spPr>
          <a:xfrm>
            <a:off x="1928649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DGIWG – WMS 1.3 Profile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6354E4-880E-4D8E-B2DA-8AB4BAF3D65A}"/>
              </a:ext>
            </a:extLst>
          </p:cNvPr>
          <p:cNvCxnSpPr>
            <a:cxnSpLocks/>
          </p:cNvCxnSpPr>
          <p:nvPr/>
        </p:nvCxnSpPr>
        <p:spPr>
          <a:xfrm>
            <a:off x="2814005" y="3187207"/>
            <a:ext cx="0" cy="45565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6">
            <a:extLst>
              <a:ext uri="{FF2B5EF4-FFF2-40B4-BE49-F238E27FC236}">
                <a16:creationId xmlns:a16="http://schemas.microsoft.com/office/drawing/2014/main" id="{2A038258-5261-45B3-B878-9FB47192BDFA}"/>
              </a:ext>
            </a:extLst>
          </p:cNvPr>
          <p:cNvSpPr/>
          <p:nvPr/>
        </p:nvSpPr>
        <p:spPr>
          <a:xfrm>
            <a:off x="3687942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DGIWG Resource Descriptor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3B644-4BEB-6748-87BE-3EEBCA89AA7C}"/>
              </a:ext>
            </a:extLst>
          </p:cNvPr>
          <p:cNvSpPr txBox="1"/>
          <p:nvPr/>
        </p:nvSpPr>
        <p:spPr>
          <a:xfrm>
            <a:off x="1851943" y="3329657"/>
            <a:ext cx="65633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profile</a:t>
            </a:r>
          </a:p>
        </p:txBody>
      </p:sp>
      <p:sp>
        <p:nvSpPr>
          <p:cNvPr id="69" name="Rounded Rectangle 8">
            <a:extLst>
              <a:ext uri="{FF2B5EF4-FFF2-40B4-BE49-F238E27FC236}">
                <a16:creationId xmlns:a16="http://schemas.microsoft.com/office/drawing/2014/main" id="{8DB76B88-2840-4B03-9168-91FA1DCDA62C}"/>
              </a:ext>
            </a:extLst>
          </p:cNvPr>
          <p:cNvSpPr/>
          <p:nvPr/>
        </p:nvSpPr>
        <p:spPr>
          <a:xfrm>
            <a:off x="5423933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FullConstraints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682C18-C669-473D-B8C1-4C2857EA724E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>
            <a:off x="4936878" y="3971824"/>
            <a:ext cx="48705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">
            <a:extLst>
              <a:ext uri="{FF2B5EF4-FFF2-40B4-BE49-F238E27FC236}">
                <a16:creationId xmlns:a16="http://schemas.microsoft.com/office/drawing/2014/main" id="{8ECF6A8A-9983-444C-9D50-F6C1F5C38CE2}"/>
              </a:ext>
            </a:extLst>
          </p:cNvPr>
          <p:cNvSpPr/>
          <p:nvPr/>
        </p:nvSpPr>
        <p:spPr>
          <a:xfrm>
            <a:off x="5984931" y="501673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PDF</a:t>
            </a:r>
          </a:p>
        </p:txBody>
      </p:sp>
      <p:sp>
        <p:nvSpPr>
          <p:cNvPr id="94" name="Rounded Rectangle 69">
            <a:extLst>
              <a:ext uri="{FF2B5EF4-FFF2-40B4-BE49-F238E27FC236}">
                <a16:creationId xmlns:a16="http://schemas.microsoft.com/office/drawing/2014/main" id="{11CA118F-FE89-43B9-85F0-6AFD04A21A98}"/>
              </a:ext>
            </a:extLst>
          </p:cNvPr>
          <p:cNvSpPr/>
          <p:nvPr/>
        </p:nvSpPr>
        <p:spPr>
          <a:xfrm>
            <a:off x="6953575" y="252928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OpenGIS</a:t>
            </a:r>
            <a:r>
              <a:rPr lang="en-US" sz="1000" dirty="0">
                <a:solidFill>
                  <a:schemeClr val="tx1"/>
                </a:solidFill>
              </a:rPr>
              <a:t> Web Map Tile Service Implementation Standard</a:t>
            </a:r>
          </a:p>
        </p:txBody>
      </p:sp>
      <p:sp>
        <p:nvSpPr>
          <p:cNvPr id="95" name="Rounded Rectangle 66">
            <a:extLst>
              <a:ext uri="{FF2B5EF4-FFF2-40B4-BE49-F238E27FC236}">
                <a16:creationId xmlns:a16="http://schemas.microsoft.com/office/drawing/2014/main" id="{93777A62-91B6-47ED-888C-EF9E3B24CA08}"/>
              </a:ext>
            </a:extLst>
          </p:cNvPr>
          <p:cNvSpPr/>
          <p:nvPr/>
        </p:nvSpPr>
        <p:spPr>
          <a:xfrm>
            <a:off x="8712868" y="21246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XML Schema</a:t>
            </a:r>
          </a:p>
        </p:txBody>
      </p:sp>
      <p:sp>
        <p:nvSpPr>
          <p:cNvPr id="96" name="Rounded Rectangle 66">
            <a:extLst>
              <a:ext uri="{FF2B5EF4-FFF2-40B4-BE49-F238E27FC236}">
                <a16:creationId xmlns:a16="http://schemas.microsoft.com/office/drawing/2014/main" id="{EA0E8247-9F0D-41DF-AEB3-FD86B6B9BF2F}"/>
              </a:ext>
            </a:extLst>
          </p:cNvPr>
          <p:cNvSpPr/>
          <p:nvPr/>
        </p:nvSpPr>
        <p:spPr>
          <a:xfrm>
            <a:off x="8712868" y="289261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Swagger UI</a:t>
            </a:r>
          </a:p>
        </p:txBody>
      </p:sp>
      <p:sp>
        <p:nvSpPr>
          <p:cNvPr id="98" name="Rounded Rectangle 69">
            <a:extLst>
              <a:ext uri="{FF2B5EF4-FFF2-40B4-BE49-F238E27FC236}">
                <a16:creationId xmlns:a16="http://schemas.microsoft.com/office/drawing/2014/main" id="{AC45BE6A-0BE0-462C-890D-24DADB1DECD6}"/>
              </a:ext>
            </a:extLst>
          </p:cNvPr>
          <p:cNvSpPr/>
          <p:nvPr/>
        </p:nvSpPr>
        <p:spPr>
          <a:xfrm>
            <a:off x="6953575" y="364138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Simple Profile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F4D3B31-C135-4144-BBE1-C37258EC68D9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flipV="1">
            <a:off x="7578043" y="3187208"/>
            <a:ext cx="0" cy="4541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EC749CD-FBC9-4952-9C27-85B0B91B7B86}"/>
              </a:ext>
            </a:extLst>
          </p:cNvPr>
          <p:cNvSpPr txBox="1"/>
          <p:nvPr/>
        </p:nvSpPr>
        <p:spPr>
          <a:xfrm rot="5400000">
            <a:off x="7990431" y="2765914"/>
            <a:ext cx="7940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124" name="Rounded Rectangle 66">
            <a:extLst>
              <a:ext uri="{FF2B5EF4-FFF2-40B4-BE49-F238E27FC236}">
                <a16:creationId xmlns:a16="http://schemas.microsoft.com/office/drawing/2014/main" id="{3684E537-6991-4DC8-AC4C-DD526E040CE4}"/>
              </a:ext>
            </a:extLst>
          </p:cNvPr>
          <p:cNvSpPr/>
          <p:nvPr/>
        </p:nvSpPr>
        <p:spPr>
          <a:xfrm>
            <a:off x="8712868" y="36428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Simple Doc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57A3DC7-863C-494F-A8CA-98C6329A1837}"/>
              </a:ext>
            </a:extLst>
          </p:cNvPr>
          <p:cNvCxnSpPr>
            <a:cxnSpLocks/>
            <a:stCxn id="98" idx="3"/>
            <a:endCxn id="124" idx="1"/>
          </p:cNvCxnSpPr>
          <p:nvPr/>
        </p:nvCxnSpPr>
        <p:spPr>
          <a:xfrm>
            <a:off x="8202511" y="3970349"/>
            <a:ext cx="510357" cy="14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1B69AA4-BF31-4E56-B8A6-5E00EB67C9FF}"/>
              </a:ext>
            </a:extLst>
          </p:cNvPr>
          <p:cNvSpPr txBox="1"/>
          <p:nvPr/>
        </p:nvSpPr>
        <p:spPr>
          <a:xfrm rot="5400000">
            <a:off x="7990431" y="3878016"/>
            <a:ext cx="7940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136" name="Rounded Rectangle 8">
            <a:extLst>
              <a:ext uri="{FF2B5EF4-FFF2-40B4-BE49-F238E27FC236}">
                <a16:creationId xmlns:a16="http://schemas.microsoft.com/office/drawing/2014/main" id="{79876432-8CBB-423A-ADF7-F6C3047E022E}"/>
              </a:ext>
            </a:extLst>
          </p:cNvPr>
          <p:cNvSpPr/>
          <p:nvPr/>
        </p:nvSpPr>
        <p:spPr>
          <a:xfrm>
            <a:off x="8712868" y="107972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5E2E8A2-32F7-4728-95D8-698E64CD6716}"/>
              </a:ext>
            </a:extLst>
          </p:cNvPr>
          <p:cNvSpPr txBox="1"/>
          <p:nvPr/>
        </p:nvSpPr>
        <p:spPr>
          <a:xfrm>
            <a:off x="8987039" y="1847641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141" name="Rounded Rectangle 8">
            <a:extLst>
              <a:ext uri="{FF2B5EF4-FFF2-40B4-BE49-F238E27FC236}">
                <a16:creationId xmlns:a16="http://schemas.microsoft.com/office/drawing/2014/main" id="{D133D5AB-D4F9-4CEC-9625-54CAEE7A4839}"/>
              </a:ext>
            </a:extLst>
          </p:cNvPr>
          <p:cNvSpPr/>
          <p:nvPr/>
        </p:nvSpPr>
        <p:spPr>
          <a:xfrm>
            <a:off x="10472161" y="21246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Conformance Test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2D9F6E2-E479-46C8-954C-622013DAC854}"/>
              </a:ext>
            </a:extLst>
          </p:cNvPr>
          <p:cNvCxnSpPr>
            <a:cxnSpLocks/>
            <a:stCxn id="95" idx="3"/>
            <a:endCxn id="141" idx="1"/>
          </p:cNvCxnSpPr>
          <p:nvPr/>
        </p:nvCxnSpPr>
        <p:spPr>
          <a:xfrm>
            <a:off x="9961804" y="2453596"/>
            <a:ext cx="5103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8">
            <a:extLst>
              <a:ext uri="{FF2B5EF4-FFF2-40B4-BE49-F238E27FC236}">
                <a16:creationId xmlns:a16="http://schemas.microsoft.com/office/drawing/2014/main" id="{635D7B28-68F1-4414-BCA3-08D819F9CFF0}"/>
              </a:ext>
            </a:extLst>
          </p:cNvPr>
          <p:cNvSpPr/>
          <p:nvPr/>
        </p:nvSpPr>
        <p:spPr>
          <a:xfrm>
            <a:off x="10472161" y="289295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Partial Constraints</a:t>
            </a:r>
          </a:p>
        </p:txBody>
      </p:sp>
      <p:sp>
        <p:nvSpPr>
          <p:cNvPr id="148" name="Rounded Rectangle 8">
            <a:extLst>
              <a:ext uri="{FF2B5EF4-FFF2-40B4-BE49-F238E27FC236}">
                <a16:creationId xmlns:a16="http://schemas.microsoft.com/office/drawing/2014/main" id="{2703BCC9-4933-46C4-8BF2-43AB3EACB1CB}"/>
              </a:ext>
            </a:extLst>
          </p:cNvPr>
          <p:cNvSpPr/>
          <p:nvPr/>
        </p:nvSpPr>
        <p:spPr>
          <a:xfrm>
            <a:off x="10472161" y="36428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role: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26572FE-4CEA-4ADC-9B5F-3ACA5F606B81}"/>
              </a:ext>
            </a:extLst>
          </p:cNvPr>
          <p:cNvCxnSpPr>
            <a:cxnSpLocks/>
            <a:stCxn id="96" idx="3"/>
            <a:endCxn id="148" idx="1"/>
          </p:cNvCxnSpPr>
          <p:nvPr/>
        </p:nvCxnSpPr>
        <p:spPr>
          <a:xfrm>
            <a:off x="9961804" y="3221575"/>
            <a:ext cx="510357" cy="7502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2FD24CD-AC47-40C9-91B6-06EBEE696737}"/>
              </a:ext>
            </a:extLst>
          </p:cNvPr>
          <p:cNvCxnSpPr>
            <a:cxnSpLocks/>
            <a:stCxn id="96" idx="3"/>
            <a:endCxn id="147" idx="1"/>
          </p:cNvCxnSpPr>
          <p:nvPr/>
        </p:nvCxnSpPr>
        <p:spPr>
          <a:xfrm>
            <a:off x="9961804" y="3221575"/>
            <a:ext cx="510357" cy="3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7D22E75-5406-4673-9D16-3C1AE0C54444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3177585" y="2004919"/>
            <a:ext cx="3775990" cy="16709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14347D6-BEC6-4137-9632-EAEDC803DC6F}"/>
              </a:ext>
            </a:extLst>
          </p:cNvPr>
          <p:cNvSpPr txBox="1"/>
          <p:nvPr/>
        </p:nvSpPr>
        <p:spPr>
          <a:xfrm>
            <a:off x="2619406" y="3329657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DE7ED7-81B9-49C5-8BA0-28CF24CC821D}"/>
              </a:ext>
            </a:extLst>
          </p:cNvPr>
          <p:cNvSpPr txBox="1"/>
          <p:nvPr/>
        </p:nvSpPr>
        <p:spPr>
          <a:xfrm>
            <a:off x="7227434" y="3334760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1EF499-64EF-46C0-82BB-1A2D14DC310F}"/>
              </a:ext>
            </a:extLst>
          </p:cNvPr>
          <p:cNvSpPr txBox="1"/>
          <p:nvPr/>
        </p:nvSpPr>
        <p:spPr>
          <a:xfrm rot="5400000">
            <a:off x="4647089" y="3850876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AB570E-1E35-476D-9602-2FE7008A3674}"/>
              </a:ext>
            </a:extLst>
          </p:cNvPr>
          <p:cNvSpPr txBox="1"/>
          <p:nvPr/>
        </p:nvSpPr>
        <p:spPr>
          <a:xfrm rot="5400000">
            <a:off x="9658094" y="2856491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cxnSp>
        <p:nvCxnSpPr>
          <p:cNvPr id="70" name="Elbow Connector 99">
            <a:extLst>
              <a:ext uri="{FF2B5EF4-FFF2-40B4-BE49-F238E27FC236}">
                <a16:creationId xmlns:a16="http://schemas.microsoft.com/office/drawing/2014/main" id="{7C5B8193-C0CE-4557-87CC-C75861753D41}"/>
              </a:ext>
            </a:extLst>
          </p:cNvPr>
          <p:cNvCxnSpPr>
            <a:cxnSpLocks/>
            <a:stCxn id="63" idx="2"/>
            <a:endCxn id="82" idx="1"/>
          </p:cNvCxnSpPr>
          <p:nvPr/>
        </p:nvCxnSpPr>
        <p:spPr>
          <a:xfrm rot="16200000" flipH="1">
            <a:off x="4626214" y="3986980"/>
            <a:ext cx="1044913" cy="1672521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99">
            <a:extLst>
              <a:ext uri="{FF2B5EF4-FFF2-40B4-BE49-F238E27FC236}">
                <a16:creationId xmlns:a16="http://schemas.microsoft.com/office/drawing/2014/main" id="{8F58EEF5-8FD8-4763-B20E-44F240BD48EE}"/>
              </a:ext>
            </a:extLst>
          </p:cNvPr>
          <p:cNvCxnSpPr>
            <a:cxnSpLocks/>
            <a:stCxn id="124" idx="2"/>
            <a:endCxn id="82" idx="3"/>
          </p:cNvCxnSpPr>
          <p:nvPr/>
        </p:nvCxnSpPr>
        <p:spPr>
          <a:xfrm rot="5400000">
            <a:off x="7763146" y="3771508"/>
            <a:ext cx="1044912" cy="2103469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AF78D9F-8299-4931-9123-711C655D6C16}"/>
              </a:ext>
            </a:extLst>
          </p:cNvPr>
          <p:cNvSpPr txBox="1"/>
          <p:nvPr/>
        </p:nvSpPr>
        <p:spPr>
          <a:xfrm>
            <a:off x="9005418" y="4359256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715EDC-920C-4B26-966F-B9119FAE4AFB}"/>
              </a:ext>
            </a:extLst>
          </p:cNvPr>
          <p:cNvSpPr txBox="1"/>
          <p:nvPr/>
        </p:nvSpPr>
        <p:spPr>
          <a:xfrm>
            <a:off x="4017153" y="4367831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cxnSp>
        <p:nvCxnSpPr>
          <p:cNvPr id="155" name="Curved Connector 31">
            <a:extLst>
              <a:ext uri="{FF2B5EF4-FFF2-40B4-BE49-F238E27FC236}">
                <a16:creationId xmlns:a16="http://schemas.microsoft.com/office/drawing/2014/main" id="{0E6D1267-E3B2-4A7B-99E9-CFAD1842A185}"/>
              </a:ext>
            </a:extLst>
          </p:cNvPr>
          <p:cNvCxnSpPr>
            <a:cxnSpLocks/>
            <a:endCxn id="69" idx="2"/>
          </p:cNvCxnSpPr>
          <p:nvPr/>
        </p:nvCxnSpPr>
        <p:spPr>
          <a:xfrm rot="5400000" flipH="1">
            <a:off x="7552964" y="2796222"/>
            <a:ext cx="2635" cy="3011762"/>
          </a:xfrm>
          <a:prstGeom prst="curvedConnector3">
            <a:avLst>
              <a:gd name="adj1" fmla="val -8675522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2755933-942C-47E0-9A1E-6A2150363A7A}"/>
              </a:ext>
            </a:extLst>
          </p:cNvPr>
          <p:cNvSpPr txBox="1"/>
          <p:nvPr/>
        </p:nvSpPr>
        <p:spPr>
          <a:xfrm>
            <a:off x="7224742" y="4433856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</p:spTree>
    <p:extLst>
      <p:ext uri="{BB962C8B-B14F-4D97-AF65-F5344CB8AC3E}">
        <p14:creationId xmlns:p14="http://schemas.microsoft.com/office/powerpoint/2010/main" val="262670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79B69-2195-7F42-AD12-86F17920F671}"/>
              </a:ext>
            </a:extLst>
          </p:cNvPr>
          <p:cNvSpPr txBox="1"/>
          <p:nvPr/>
        </p:nvSpPr>
        <p:spPr>
          <a:xfrm>
            <a:off x="200722" y="156117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ProfileDesc / DCAT 1.1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DBD18-D726-A141-8C67-1F960B59F2ED}"/>
              </a:ext>
            </a:extLst>
          </p:cNvPr>
          <p:cNvSpPr txBox="1"/>
          <p:nvPr/>
        </p:nvSpPr>
        <p:spPr>
          <a:xfrm>
            <a:off x="7445919" y="5407860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32BF7-D0A3-FF4C-84D0-F53961DE7D0E}"/>
              </a:ext>
            </a:extLst>
          </p:cNvPr>
          <p:cNvSpPr txBox="1"/>
          <p:nvPr/>
        </p:nvSpPr>
        <p:spPr>
          <a:xfrm>
            <a:off x="5255614" y="3912765"/>
            <a:ext cx="653723" cy="18633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has profile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FA0E0-A953-3244-B924-56E4AC72083A}"/>
              </a:ext>
            </a:extLst>
          </p:cNvPr>
          <p:cNvSpPr txBox="1"/>
          <p:nvPr/>
        </p:nvSpPr>
        <p:spPr>
          <a:xfrm>
            <a:off x="5031707" y="5407860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22726-06D1-1D49-9BEE-9E22E3A15EDA}"/>
              </a:ext>
            </a:extLst>
          </p:cNvPr>
          <p:cNvSpPr txBox="1"/>
          <p:nvPr/>
        </p:nvSpPr>
        <p:spPr>
          <a:xfrm>
            <a:off x="9843708" y="3917864"/>
            <a:ext cx="7940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615A9-D84A-164C-989A-94B92D8DE0F4}"/>
              </a:ext>
            </a:extLst>
          </p:cNvPr>
          <p:cNvSpPr txBox="1"/>
          <p:nvPr/>
        </p:nvSpPr>
        <p:spPr>
          <a:xfrm>
            <a:off x="9853706" y="5401609"/>
            <a:ext cx="68486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5C729-6456-EC49-A1E1-E946BC78F250}"/>
              </a:ext>
            </a:extLst>
          </p:cNvPr>
          <p:cNvSpPr txBox="1"/>
          <p:nvPr/>
        </p:nvSpPr>
        <p:spPr>
          <a:xfrm>
            <a:off x="220439" y="850890"/>
            <a:ext cx="161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Property Alignment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77143-E1FF-D149-ACD6-1600C643BCA2}"/>
              </a:ext>
            </a:extLst>
          </p:cNvPr>
          <p:cNvSpPr txBox="1"/>
          <p:nvPr/>
        </p:nvSpPr>
        <p:spPr>
          <a:xfrm>
            <a:off x="7482495" y="3914437"/>
            <a:ext cx="76123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C2D70F-911F-1345-84D5-ED95B3FCD95F}"/>
              </a:ext>
            </a:extLst>
          </p:cNvPr>
          <p:cNvCxnSpPr>
            <a:cxnSpLocks/>
            <a:stCxn id="6" idx="2"/>
            <a:endCxn id="53" idx="1"/>
          </p:cNvCxnSpPr>
          <p:nvPr/>
        </p:nvCxnSpPr>
        <p:spPr>
          <a:xfrm>
            <a:off x="5568521" y="5592526"/>
            <a:ext cx="133797" cy="38127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6DA292-654F-9840-BE66-572634D9FFA5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>
            <a:off x="10240708" y="4102530"/>
            <a:ext cx="135773" cy="38545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118D95-460D-0A49-A607-DCB536690C8F}"/>
              </a:ext>
            </a:extLst>
          </p:cNvPr>
          <p:cNvCxnSpPr>
            <a:cxnSpLocks/>
            <a:stCxn id="10" idx="2"/>
            <a:endCxn id="52" idx="1"/>
          </p:cNvCxnSpPr>
          <p:nvPr/>
        </p:nvCxnSpPr>
        <p:spPr>
          <a:xfrm>
            <a:off x="7863114" y="4099103"/>
            <a:ext cx="176512" cy="4010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914E40D-8D69-E64E-BBEB-6149E395A656}"/>
              </a:ext>
            </a:extLst>
          </p:cNvPr>
          <p:cNvSpPr/>
          <p:nvPr/>
        </p:nvSpPr>
        <p:spPr>
          <a:xfrm>
            <a:off x="5403163" y="436188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a subproperty of a (possible new) property for relationships between DCAT resources.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CF51F0-D724-B740-9D02-580B919F3ACD}"/>
              </a:ext>
            </a:extLst>
          </p:cNvPr>
          <p:cNvCxnSpPr>
            <a:cxnSpLocks/>
            <a:stCxn id="5" idx="2"/>
            <a:endCxn id="22" idx="1"/>
          </p:cNvCxnSpPr>
          <p:nvPr/>
        </p:nvCxnSpPr>
        <p:spPr>
          <a:xfrm>
            <a:off x="5582476" y="4099103"/>
            <a:ext cx="119842" cy="4010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BE3646-CEDC-EB45-ACF5-EA684FAD6C8A}"/>
              </a:ext>
            </a:extLst>
          </p:cNvPr>
          <p:cNvCxnSpPr>
            <a:cxnSpLocks/>
            <a:stCxn id="4" idx="2"/>
            <a:endCxn id="54" idx="1"/>
          </p:cNvCxnSpPr>
          <p:nvPr/>
        </p:nvCxnSpPr>
        <p:spPr>
          <a:xfrm>
            <a:off x="7930924" y="5592526"/>
            <a:ext cx="108702" cy="38127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36FDA-2CEA-F24A-A32F-F05E2D410686}"/>
              </a:ext>
            </a:extLst>
          </p:cNvPr>
          <p:cNvCxnSpPr>
            <a:cxnSpLocks/>
            <a:stCxn id="8" idx="2"/>
            <a:endCxn id="55" idx="1"/>
          </p:cNvCxnSpPr>
          <p:nvPr/>
        </p:nvCxnSpPr>
        <p:spPr>
          <a:xfrm>
            <a:off x="10196139" y="5586275"/>
            <a:ext cx="180342" cy="3875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A7F562-0193-EC4E-8BBC-657EC2427FA5}"/>
              </a:ext>
            </a:extLst>
          </p:cNvPr>
          <p:cNvSpPr txBox="1"/>
          <p:nvPr/>
        </p:nvSpPr>
        <p:spPr>
          <a:xfrm>
            <a:off x="9679778" y="3296746"/>
            <a:ext cx="103271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dcat:distribution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BFC979-1A2B-D949-83C6-A639A97CBDD9}"/>
              </a:ext>
            </a:extLst>
          </p:cNvPr>
          <p:cNvCxnSpPr>
            <a:cxnSpLocks/>
          </p:cNvCxnSpPr>
          <p:nvPr/>
        </p:nvCxnSpPr>
        <p:spPr>
          <a:xfrm flipV="1">
            <a:off x="3341722" y="386222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379603-A2E4-1C4A-AB91-26AA379A8C2D}"/>
              </a:ext>
            </a:extLst>
          </p:cNvPr>
          <p:cNvSpPr txBox="1"/>
          <p:nvPr/>
        </p:nvSpPr>
        <p:spPr>
          <a:xfrm>
            <a:off x="3384005" y="3935593"/>
            <a:ext cx="13754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rdfs:subPropertyOf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6E7C1D-B85B-4A43-82D9-F314CED8E7A5}"/>
              </a:ext>
            </a:extLst>
          </p:cNvPr>
          <p:cNvSpPr txBox="1"/>
          <p:nvPr/>
        </p:nvSpPr>
        <p:spPr>
          <a:xfrm>
            <a:off x="3427188" y="3293919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3B9012-AE22-2342-982F-6AB4376E03E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111980" y="4381168"/>
            <a:ext cx="105331" cy="3459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C20A9-A8AD-7E4A-86ED-F3D1DE8B929B}"/>
              </a:ext>
            </a:extLst>
          </p:cNvPr>
          <p:cNvCxnSpPr>
            <a:cxnSpLocks/>
            <a:stCxn id="7" idx="0"/>
            <a:endCxn id="37" idx="2"/>
          </p:cNvCxnSpPr>
          <p:nvPr/>
        </p:nvCxnSpPr>
        <p:spPr>
          <a:xfrm flipH="1" flipV="1">
            <a:off x="10196138" y="3481412"/>
            <a:ext cx="44570" cy="4364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3522BFE-74BB-4342-9986-776F824CEA13}"/>
              </a:ext>
            </a:extLst>
          </p:cNvPr>
          <p:cNvSpPr/>
          <p:nvPr/>
        </p:nvSpPr>
        <p:spPr>
          <a:xfrm>
            <a:off x="10077326" y="434973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Simple rdfs:subPropertyOf.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87D0A1B-AC98-9D45-BD6E-5F8782657D01}"/>
              </a:ext>
            </a:extLst>
          </p:cNvPr>
          <p:cNvSpPr/>
          <p:nvPr/>
        </p:nvSpPr>
        <p:spPr>
          <a:xfrm>
            <a:off x="7740471" y="4361881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a subproperty of a (possible new) property for relationships between DCAT resources.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7ECB548-D893-2047-B94B-DFFAD515F685}"/>
              </a:ext>
            </a:extLst>
          </p:cNvPr>
          <p:cNvSpPr/>
          <p:nvPr/>
        </p:nvSpPr>
        <p:spPr>
          <a:xfrm>
            <a:off x="5403163" y="583555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in future with DCAT distribution role qualification mechanisms.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0C609A9-69C1-514D-BDAB-AD1B2ABF1072}"/>
              </a:ext>
            </a:extLst>
          </p:cNvPr>
          <p:cNvSpPr/>
          <p:nvPr/>
        </p:nvSpPr>
        <p:spPr>
          <a:xfrm>
            <a:off x="7740471" y="5835553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Alignment presumes that DCAT will also use this property to qualify profile conformance for distributions.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34BE203-01DD-1146-97E7-581C7ED75682}"/>
              </a:ext>
            </a:extLst>
          </p:cNvPr>
          <p:cNvSpPr/>
          <p:nvPr/>
        </p:nvSpPr>
        <p:spPr>
          <a:xfrm>
            <a:off x="10077326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Alignment presumes that DCAT will also use this property to qualify profile conformance for distributions.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ACC82B-CB21-E847-AC08-94DE616DAFFC}"/>
              </a:ext>
            </a:extLst>
          </p:cNvPr>
          <p:cNvSpPr/>
          <p:nvPr/>
        </p:nvSpPr>
        <p:spPr>
          <a:xfrm>
            <a:off x="2918156" y="458883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rdfs:comment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9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79B69-2195-7F42-AD12-86F17920F671}"/>
              </a:ext>
            </a:extLst>
          </p:cNvPr>
          <p:cNvSpPr txBox="1"/>
          <p:nvPr/>
        </p:nvSpPr>
        <p:spPr>
          <a:xfrm>
            <a:off x="200722" y="156117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ProfileDesc / DCAT 1.1 alignment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5C729-6456-EC49-A1E1-E946BC78F250}"/>
              </a:ext>
            </a:extLst>
          </p:cNvPr>
          <p:cNvSpPr txBox="1"/>
          <p:nvPr/>
        </p:nvSpPr>
        <p:spPr>
          <a:xfrm>
            <a:off x="220439" y="850890"/>
            <a:ext cx="161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Property Alignment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C2D70F-911F-1345-84D5-ED95B3FCD95F}"/>
              </a:ext>
            </a:extLst>
          </p:cNvPr>
          <p:cNvCxnSpPr>
            <a:cxnSpLocks/>
            <a:stCxn id="35" idx="2"/>
            <a:endCxn id="53" idx="1"/>
          </p:cNvCxnSpPr>
          <p:nvPr/>
        </p:nvCxnSpPr>
        <p:spPr>
          <a:xfrm>
            <a:off x="7866893" y="5586277"/>
            <a:ext cx="120304" cy="38752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36FDA-2CEA-F24A-A32F-F05E2D410686}"/>
              </a:ext>
            </a:extLst>
          </p:cNvPr>
          <p:cNvCxnSpPr>
            <a:cxnSpLocks/>
            <a:stCxn id="43" idx="2"/>
            <a:endCxn id="55" idx="1"/>
          </p:cNvCxnSpPr>
          <p:nvPr/>
        </p:nvCxnSpPr>
        <p:spPr>
          <a:xfrm>
            <a:off x="10203574" y="5586275"/>
            <a:ext cx="172907" cy="3875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6E7C1D-B85B-4A43-82D9-F314CED8E7A5}"/>
              </a:ext>
            </a:extLst>
          </p:cNvPr>
          <p:cNvSpPr txBox="1"/>
          <p:nvPr/>
        </p:nvSpPr>
        <p:spPr>
          <a:xfrm>
            <a:off x="4860142" y="345914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3B9012-AE22-2342-982F-6AB4376E03E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544934" y="4546390"/>
            <a:ext cx="105331" cy="3459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C20A9-A8AD-7E4A-86ED-F3D1DE8B929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10203574" y="4122431"/>
            <a:ext cx="0" cy="8059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7ECB548-D893-2047-B94B-DFFAD515F685}"/>
              </a:ext>
            </a:extLst>
          </p:cNvPr>
          <p:cNvSpPr/>
          <p:nvPr/>
        </p:nvSpPr>
        <p:spPr>
          <a:xfrm>
            <a:off x="7688042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This is a generic association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34BE203-01DD-1146-97E7-581C7ED75682}"/>
              </a:ext>
            </a:extLst>
          </p:cNvPr>
          <p:cNvSpPr/>
          <p:nvPr/>
        </p:nvSpPr>
        <p:spPr>
          <a:xfrm>
            <a:off x="10077326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Or a superclass of </a:t>
            </a:r>
            <a:r>
              <a:rPr lang="en-AU" sz="1000" dirty="0" err="1">
                <a:solidFill>
                  <a:schemeClr val="tx1"/>
                </a:solidFill>
              </a:rPr>
              <a:t>dcat:Distribution</a:t>
            </a:r>
            <a:r>
              <a:rPr lang="en-AU" sz="1000" dirty="0">
                <a:solidFill>
                  <a:schemeClr val="tx1"/>
                </a:solidFill>
              </a:rPr>
              <a:t> if </a:t>
            </a:r>
            <a:r>
              <a:rPr lang="en-AU" sz="1000" dirty="0" err="1">
                <a:solidFill>
                  <a:schemeClr val="tx1"/>
                </a:solidFill>
              </a:rPr>
              <a:t>dcat:Distribution</a:t>
            </a:r>
            <a:r>
              <a:rPr lang="en-AU" sz="1000" dirty="0">
                <a:solidFill>
                  <a:schemeClr val="tx1"/>
                </a:solidFill>
              </a:rPr>
              <a:t> domain remains </a:t>
            </a:r>
            <a:r>
              <a:rPr lang="en-AU" sz="1000" dirty="0" err="1">
                <a:solidFill>
                  <a:schemeClr val="tx1"/>
                </a:solidFill>
              </a:rPr>
              <a:t>dcat:Dataset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ACC82B-CB21-E847-AC08-94DE616DAFFC}"/>
              </a:ext>
            </a:extLst>
          </p:cNvPr>
          <p:cNvSpPr/>
          <p:nvPr/>
        </p:nvSpPr>
        <p:spPr>
          <a:xfrm>
            <a:off x="4351110" y="47540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rdfs:comment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FC8252-8350-D945-9E6D-EB27AB113CD3}"/>
              </a:ext>
            </a:extLst>
          </p:cNvPr>
          <p:cNvSpPr/>
          <p:nvPr/>
        </p:nvSpPr>
        <p:spPr>
          <a:xfrm>
            <a:off x="4085047" y="5905753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DCAT Class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77D181-120E-104D-AC14-8EC60A28F586}"/>
              </a:ext>
            </a:extLst>
          </p:cNvPr>
          <p:cNvCxnSpPr>
            <a:cxnSpLocks/>
          </p:cNvCxnSpPr>
          <p:nvPr/>
        </p:nvCxnSpPr>
        <p:spPr>
          <a:xfrm flipV="1">
            <a:off x="4774676" y="4027442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B42B6E-96D5-AE41-9E13-ED979B2744DC}"/>
              </a:ext>
            </a:extLst>
          </p:cNvPr>
          <p:cNvSpPr txBox="1"/>
          <p:nvPr/>
        </p:nvSpPr>
        <p:spPr>
          <a:xfrm>
            <a:off x="4816959" y="4100815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611D394-2DD8-624C-9144-7185258E48EC}"/>
              </a:ext>
            </a:extLst>
          </p:cNvPr>
          <p:cNvSpPr/>
          <p:nvPr/>
        </p:nvSpPr>
        <p:spPr>
          <a:xfrm>
            <a:off x="7242425" y="4928355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8639136-306F-9F49-81A6-9452F046CDB9}"/>
              </a:ext>
            </a:extLst>
          </p:cNvPr>
          <p:cNvSpPr/>
          <p:nvPr/>
        </p:nvSpPr>
        <p:spPr>
          <a:xfrm>
            <a:off x="7242425" y="3459141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040F16F-1FB2-4C48-A3EF-DEE17E55C5AA}"/>
              </a:ext>
            </a:extLst>
          </p:cNvPr>
          <p:cNvSpPr/>
          <p:nvPr/>
        </p:nvSpPr>
        <p:spPr>
          <a:xfrm>
            <a:off x="9579106" y="4928353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Descriptor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A7338A6-7A15-E345-B4EC-5CB11DA50816}"/>
              </a:ext>
            </a:extLst>
          </p:cNvPr>
          <p:cNvSpPr/>
          <p:nvPr/>
        </p:nvSpPr>
        <p:spPr>
          <a:xfrm>
            <a:off x="9579106" y="3464509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Distribution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779B63-117B-214B-B59F-1DC0EB743511}"/>
              </a:ext>
            </a:extLst>
          </p:cNvPr>
          <p:cNvCxnSpPr>
            <a:cxnSpLocks/>
            <a:stCxn id="35" idx="0"/>
            <a:endCxn id="41" idx="2"/>
          </p:cNvCxnSpPr>
          <p:nvPr/>
        </p:nvCxnSpPr>
        <p:spPr>
          <a:xfrm flipV="1">
            <a:off x="7866893" y="4117063"/>
            <a:ext cx="0" cy="8112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C205A4E-16B3-3041-B445-71B5CE4A3099}"/>
              </a:ext>
            </a:extLst>
          </p:cNvPr>
          <p:cNvSpPr/>
          <p:nvPr/>
        </p:nvSpPr>
        <p:spPr>
          <a:xfrm>
            <a:off x="5461151" y="5905753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Profiles Ontology Class</a:t>
            </a:r>
          </a:p>
        </p:txBody>
      </p:sp>
    </p:spTree>
    <p:extLst>
      <p:ext uri="{BB962C8B-B14F-4D97-AF65-F5344CB8AC3E}">
        <p14:creationId xmlns:p14="http://schemas.microsoft.com/office/powerpoint/2010/main" val="279304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639</Words>
  <Application>Microsoft Office PowerPoint</Application>
  <PresentationFormat>Widescreen</PresentationFormat>
  <Paragraphs>231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Car, Nicholas (L&amp;W, Dutton Park)</cp:lastModifiedBy>
  <cp:revision>101</cp:revision>
  <dcterms:created xsi:type="dcterms:W3CDTF">2018-04-03T07:21:04Z</dcterms:created>
  <dcterms:modified xsi:type="dcterms:W3CDTF">2018-11-05T00:56:00Z</dcterms:modified>
</cp:coreProperties>
</file>