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/>
    <p:restoredTop sz="94643"/>
  </p:normalViewPr>
  <p:slideViewPr>
    <p:cSldViewPr snapToGrid="0" snapToObjects="1">
      <p:cViewPr varScale="1">
        <p:scale>
          <a:sx n="123" d="100"/>
          <a:sy n="12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54313" y="5581965"/>
            <a:ext cx="400975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429845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587084" y="5022837"/>
            <a:ext cx="9700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dct:conformsTo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485459" y="5678520"/>
            <a:ext cx="76213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r>
              <a:rPr lang="en-US" sz="1200" dirty="0"/>
              <a:t>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149548" y="5700448"/>
            <a:ext cx="35426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45456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hasProfile</a:t>
            </a:r>
            <a:r>
              <a:rPr lang="en-US" sz="1200" dirty="0"/>
              <a:t> inv. </a:t>
            </a:r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735575" y="5982868"/>
            <a:ext cx="81810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resourceRole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8957348" y="5703287"/>
            <a:ext cx="68486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cxnSp>
        <p:nvCxnSpPr>
          <p:cNvPr id="44" name="Curved Connector 31">
            <a:extLst>
              <a:ext uri="{FF2B5EF4-FFF2-40B4-BE49-F238E27FC236}">
                <a16:creationId xmlns:a16="http://schemas.microsoft.com/office/drawing/2014/main" id="{EEB2D649-64E6-4D05-9C10-B19B865B4489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7264822" y="4991682"/>
            <a:ext cx="1061971" cy="2225402"/>
          </a:xfrm>
          <a:prstGeom prst="curvedConnector3">
            <a:avLst>
              <a:gd name="adj1" fmla="val -1159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455BE-701D-4332-AAA3-96ADC53BBE2F}"/>
              </a:ext>
            </a:extLst>
          </p:cNvPr>
          <p:cNvSpPr txBox="1"/>
          <p:nvPr/>
        </p:nvSpPr>
        <p:spPr>
          <a:xfrm>
            <a:off x="6809176" y="6426537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1">
            <a:extLst>
              <a:ext uri="{FF2B5EF4-FFF2-40B4-BE49-F238E27FC236}">
                <a16:creationId xmlns:a16="http://schemas.microsoft.com/office/drawing/2014/main" id="{0001B7BC-A7A0-4FA0-94DC-F59E48C17445}"/>
              </a:ext>
            </a:extLst>
          </p:cNvPr>
          <p:cNvCxnSpPr>
            <a:cxnSpLocks/>
            <a:stCxn id="42" idx="0"/>
            <a:endCxn id="64" idx="3"/>
          </p:cNvCxnSpPr>
          <p:nvPr/>
        </p:nvCxnSpPr>
        <p:spPr>
          <a:xfrm rot="16200000" flipV="1">
            <a:off x="4472763" y="1585197"/>
            <a:ext cx="1590379" cy="279172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13480AA4-D975-4CE8-8AEA-7E0575E7F5E3}"/>
              </a:ext>
            </a:extLst>
          </p:cNvPr>
          <p:cNvSpPr/>
          <p:nvPr/>
        </p:nvSpPr>
        <p:spPr>
          <a:xfrm>
            <a:off x="6039346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DCAT-AP IT </a:t>
            </a:r>
            <a:r>
              <a:rPr lang="en-US" sz="1400" dirty="0" err="1">
                <a:solidFill>
                  <a:schemeClr val="tx1"/>
                </a:solidFill>
              </a:rPr>
              <a:t>Impl</a:t>
            </a:r>
            <a:r>
              <a:rPr lang="en-US" sz="1400" dirty="0">
                <a:solidFill>
                  <a:schemeClr val="tx1"/>
                </a:solidFill>
              </a:rPr>
              <a:t> Res </a:t>
            </a:r>
            <a:r>
              <a:rPr lang="en-US" sz="1400" dirty="0" err="1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2B1615-E0EC-4802-9B98-7C3DCAF333C4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flipH="1">
            <a:off x="5564433" y="4105210"/>
            <a:ext cx="474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637482" y="3529480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391660" y="256751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539128" y="2580178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371714" y="3519436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D6B30-6470-4F02-A173-825F913EC16C}"/>
              </a:ext>
            </a:extLst>
          </p:cNvPr>
          <p:cNvSpPr txBox="1"/>
          <p:nvPr/>
        </p:nvSpPr>
        <p:spPr>
          <a:xfrm rot="16200000">
            <a:off x="5538117" y="3984402"/>
            <a:ext cx="54393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EF07BD-5028-4F00-BB7C-76B8B0B1A300}"/>
              </a:ext>
            </a:extLst>
          </p:cNvPr>
          <p:cNvSpPr txBox="1"/>
          <p:nvPr/>
        </p:nvSpPr>
        <p:spPr>
          <a:xfrm>
            <a:off x="3370027" y="3533035"/>
            <a:ext cx="55534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51" name="Rounded Rectangle 89">
            <a:extLst>
              <a:ext uri="{FF2B5EF4-FFF2-40B4-BE49-F238E27FC236}">
                <a16:creationId xmlns:a16="http://schemas.microsoft.com/office/drawing/2014/main" id="{A115FE57-CF5E-42DC-A006-1092034F33A7}"/>
              </a:ext>
            </a:extLst>
          </p:cNvPr>
          <p:cNvSpPr/>
          <p:nvPr/>
        </p:nvSpPr>
        <p:spPr>
          <a:xfrm>
            <a:off x="6039346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F106EB-D38C-4C59-A134-FF53885939B5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6663814" y="4434171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1">
            <a:extLst>
              <a:ext uri="{FF2B5EF4-FFF2-40B4-BE49-F238E27FC236}">
                <a16:creationId xmlns:a16="http://schemas.microsoft.com/office/drawing/2014/main" id="{5E9201F4-93CF-4F13-AC97-2F9700CB39CA}"/>
              </a:ext>
            </a:extLst>
          </p:cNvPr>
          <p:cNvCxnSpPr>
            <a:cxnSpLocks/>
            <a:stCxn id="42" idx="0"/>
            <a:endCxn id="3" idx="3"/>
          </p:cNvCxnSpPr>
          <p:nvPr/>
        </p:nvCxnSpPr>
        <p:spPr>
          <a:xfrm rot="16200000" flipV="1">
            <a:off x="5339602" y="2452037"/>
            <a:ext cx="630723" cy="2017702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C1BE8E-09F2-4661-938F-AF9FE833F8E3}"/>
              </a:ext>
            </a:extLst>
          </p:cNvPr>
          <p:cNvSpPr txBox="1"/>
          <p:nvPr/>
        </p:nvSpPr>
        <p:spPr>
          <a:xfrm>
            <a:off x="5909040" y="3262622"/>
            <a:ext cx="8935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inheritedFrom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326</Words>
  <Application>Microsoft Office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63</cp:revision>
  <dcterms:created xsi:type="dcterms:W3CDTF">2018-04-03T07:21:04Z</dcterms:created>
  <dcterms:modified xsi:type="dcterms:W3CDTF">2018-05-30T06:09:00Z</dcterms:modified>
</cp:coreProperties>
</file>