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2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757577" y="4775473"/>
            <a:ext cx="1150932" cy="12019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9086840" y="5687718"/>
            <a:ext cx="12316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dct:format [1..N]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>
            <a:off x="6177401" y="5578660"/>
            <a:ext cx="0" cy="3987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979604" y="5244954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469625" y="4980680"/>
            <a:ext cx="11226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 [1]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4778659" y="5529819"/>
            <a:ext cx="9467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profileOf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6257132" y="570044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token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5263896" y="4665154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5552933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8730178" y="492404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3730668" y="49159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552933" y="49207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H="1" flipV="1">
            <a:off x="5779912" y="4687951"/>
            <a:ext cx="164703" cy="630275"/>
          </a:xfrm>
          <a:prstGeom prst="curvedConnector4">
            <a:avLst>
              <a:gd name="adj1" fmla="val -238525"/>
              <a:gd name="adj2" fmla="val 1362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786603" y="4278288"/>
            <a:ext cx="16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 inv. profileOf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10777578" y="492871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8908509" y="5581965"/>
            <a:ext cx="446137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10777578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458B6FB-216F-0B45-A6AE-6D5DFEB6ADD1}"/>
              </a:ext>
            </a:extLst>
          </p:cNvPr>
          <p:cNvCxnSpPr>
            <a:cxnSpLocks/>
            <a:stCxn id="38" idx="3"/>
            <a:endCxn id="176" idx="1"/>
          </p:cNvCxnSpPr>
          <p:nvPr/>
        </p:nvCxnSpPr>
        <p:spPr>
          <a:xfrm flipV="1">
            <a:off x="9532977" y="5257679"/>
            <a:ext cx="1244601" cy="1048728"/>
          </a:xfrm>
          <a:prstGeom prst="curvedConnector3">
            <a:avLst>
              <a:gd name="adj1" fmla="val 7247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9484138" y="5982868"/>
            <a:ext cx="12095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resourceRole [1]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11402046" y="5586640"/>
            <a:ext cx="0" cy="39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D04E9A88-3C85-F04C-A569-B90C04DE3D26}"/>
              </a:ext>
            </a:extLst>
          </p:cNvPr>
          <p:cNvSpPr/>
          <p:nvPr/>
        </p:nvSpPr>
        <p:spPr>
          <a:xfrm>
            <a:off x="127066" y="551472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570136A-CBDD-864B-8DB2-4CAFFB83B16B}"/>
              </a:ext>
            </a:extLst>
          </p:cNvPr>
          <p:cNvCxnSpPr>
            <a:cxnSpLocks/>
          </p:cNvCxnSpPr>
          <p:nvPr/>
        </p:nvCxnSpPr>
        <p:spPr>
          <a:xfrm flipV="1">
            <a:off x="1609937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B5974C2-DBD1-994E-9919-42498FD80222}"/>
              </a:ext>
            </a:extLst>
          </p:cNvPr>
          <p:cNvSpPr txBox="1"/>
          <p:nvPr/>
        </p:nvSpPr>
        <p:spPr>
          <a:xfrm>
            <a:off x="1646102" y="4898312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603819" y="561670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646102" y="5690073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31786" y="473241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539296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575461" y="4898312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F5BB75F-BF34-714F-933A-F464250E119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796062" y="5419966"/>
            <a:ext cx="1487979" cy="886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7166381" y="5900459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7133109" y="411755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3"/>
            <a:endCxn id="39" idx="2"/>
          </p:cNvCxnSpPr>
          <p:nvPr/>
        </p:nvCxnSpPr>
        <p:spPr>
          <a:xfrm flipV="1">
            <a:off x="6801869" y="4775473"/>
            <a:ext cx="955708" cy="4742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8284041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1019293" y="432114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endCxn id="176" idx="0"/>
          </p:cNvCxnSpPr>
          <p:nvPr/>
        </p:nvCxnSpPr>
        <p:spPr>
          <a:xfrm rot="16200000" flipH="1">
            <a:off x="8917621" y="2444294"/>
            <a:ext cx="12728" cy="4956121"/>
          </a:xfrm>
          <a:prstGeom prst="curvedConnector3">
            <a:avLst>
              <a:gd name="adj1" fmla="val -10102742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Resource Types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3857245" y="28152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3861299" y="18089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3857245" y="597484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16619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30947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527522" y="38318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59603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3857245" y="49230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481713" y="2466908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2286390" y="3473184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3719190" y="3473184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4481713" y="3473184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4481713" y="3473184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4481713" y="5580982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BF8A28-3B74-DE43-B078-BE3E0A67B7DC}"/>
              </a:ext>
            </a:extLst>
          </p:cNvPr>
          <p:cNvSpPr/>
          <p:nvPr/>
        </p:nvSpPr>
        <p:spPr>
          <a:xfrm>
            <a:off x="5874844" y="4923060"/>
            <a:ext cx="209693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89" idx="1"/>
          </p:cNvCxnSpPr>
          <p:nvPr/>
        </p:nvCxnSpPr>
        <p:spPr>
          <a:xfrm>
            <a:off x="5106181" y="5252021"/>
            <a:ext cx="768663" cy="128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4959181" y="5241760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4481713" y="4489803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481713" y="4485142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3719190" y="4485142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2286390" y="4485142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3111468" y="4526843"/>
            <a:ext cx="2664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714550" y="30395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339018" y="3697500"/>
            <a:ext cx="0" cy="360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339018" y="3733996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53766" y="474207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743110" y="40575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6963486" y="4386503"/>
            <a:ext cx="779624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77962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42A8BF-4144-A74B-8B88-033F514F2AC7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6963486" y="3368539"/>
            <a:ext cx="779624" cy="10179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743109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6963486" y="3368538"/>
            <a:ext cx="779623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131138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3191942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816410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440878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4217024" y="3085323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598684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602749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9007B3-717F-864A-9ED7-64EE6A99198D}"/>
              </a:ext>
            </a:extLst>
          </p:cNvPr>
          <p:cNvSpPr txBox="1"/>
          <p:nvPr/>
        </p:nvSpPr>
        <p:spPr>
          <a:xfrm>
            <a:off x="9795921" y="3102619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7023722" y="-857848"/>
            <a:ext cx="992119" cy="7406742"/>
          </a:xfrm>
          <a:prstGeom prst="bentConnector3">
            <a:avLst>
              <a:gd name="adj1" fmla="val 307375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3191942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2111492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440878" y="3659767"/>
            <a:ext cx="2454436" cy="2132986"/>
          </a:xfrm>
          <a:prstGeom prst="bentConnector3">
            <a:avLst>
              <a:gd name="adj1" fmla="val 1362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F00B58-5718-124F-9C7B-DE6A0B9EA4FF}"/>
              </a:ext>
            </a:extLst>
          </p:cNvPr>
          <p:cNvSpPr txBox="1"/>
          <p:nvPr/>
        </p:nvSpPr>
        <p:spPr>
          <a:xfrm>
            <a:off x="4553099" y="546379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0966" y="28806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2175" y="43782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18340" y="44515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79685" y="50788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1968" y="51522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0966" y="20369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2175" y="37123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18340" y="37857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0092" y="15433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604364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6604370" y="24311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7228832" y="3089117"/>
            <a:ext cx="6" cy="3289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7228836" y="3101214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6604366" y="44296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7228832" y="4076000"/>
            <a:ext cx="2" cy="3536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7239594" y="411263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porfileOf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4727997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5915054" y="3426724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5976933" y="3747039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6604368" y="14342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H="1" flipV="1">
            <a:off x="7228836" y="2092210"/>
            <a:ext cx="2" cy="3389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7228836" y="2104307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4727997" y="44250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5377592" y="4097977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352465" y="4076000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4727999" y="24270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5352465" y="3084924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8652792" y="143993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7853306" y="1768897"/>
            <a:ext cx="799486" cy="9912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7853304" y="1763249"/>
            <a:ext cx="799488" cy="56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7853300" y="1768897"/>
            <a:ext cx="799492" cy="19781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7853302" y="1768897"/>
            <a:ext cx="799490" cy="29897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2801310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4083529" y="3452460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050246" y="3747039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3" idx="1"/>
          </p:cNvCxnSpPr>
          <p:nvPr/>
        </p:nvCxnSpPr>
        <p:spPr>
          <a:xfrm>
            <a:off x="5352465" y="5082931"/>
            <a:ext cx="1277368" cy="6873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2801310" y="24310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3425778" y="3088964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868429" y="224297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1029638" y="3740564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1065803" y="3813938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1027148" y="4441218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1069431" y="4514591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868429" y="139925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1029638" y="3074741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1065803" y="3148115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4727997" y="143428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1"/>
            <a:endCxn id="106" idx="3"/>
          </p:cNvCxnSpPr>
          <p:nvPr/>
        </p:nvCxnSpPr>
        <p:spPr>
          <a:xfrm flipH="1">
            <a:off x="5976933" y="1763249"/>
            <a:ext cx="62743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8652792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8652792" y="44250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8274485" y="4112004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9277260" y="4076000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10350633" y="301010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9901728" y="3339061"/>
            <a:ext cx="448905" cy="407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6629833" y="544131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ABF46E-F5A8-DB40-A6C3-BB0AA2D61202}"/>
              </a:ext>
            </a:extLst>
          </p:cNvPr>
          <p:cNvCxnSpPr>
            <a:cxnSpLocks/>
            <a:stCxn id="51" idx="2"/>
            <a:endCxn id="63" idx="3"/>
          </p:cNvCxnSpPr>
          <p:nvPr/>
        </p:nvCxnSpPr>
        <p:spPr>
          <a:xfrm flipH="1">
            <a:off x="7878769" y="5082931"/>
            <a:ext cx="1398491" cy="6873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>
            <a:off x="7853300" y="3747039"/>
            <a:ext cx="7994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7888599" y="3448821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10350631" y="379900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A3B52C-4AD3-4545-935A-B928D7458C85}"/>
              </a:ext>
            </a:extLst>
          </p:cNvPr>
          <p:cNvCxnSpPr>
            <a:cxnSpLocks/>
            <a:stCxn id="50" idx="3"/>
            <a:endCxn id="81" idx="1"/>
          </p:cNvCxnSpPr>
          <p:nvPr/>
        </p:nvCxnSpPr>
        <p:spPr>
          <a:xfrm>
            <a:off x="9901728" y="3747039"/>
            <a:ext cx="448903" cy="380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D0E366-7522-F74E-A4A9-828D26949040}"/>
              </a:ext>
            </a:extLst>
          </p:cNvPr>
          <p:cNvSpPr txBox="1"/>
          <p:nvPr/>
        </p:nvSpPr>
        <p:spPr>
          <a:xfrm rot="5400000">
            <a:off x="9821033" y="3603035"/>
            <a:ext cx="6096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81" idx="3"/>
            <a:endCxn id="68" idx="0"/>
          </p:cNvCxnSpPr>
          <p:nvPr/>
        </p:nvCxnSpPr>
        <p:spPr>
          <a:xfrm flipH="1" flipV="1">
            <a:off x="3425778" y="2431042"/>
            <a:ext cx="8173789" cy="1696919"/>
          </a:xfrm>
          <a:prstGeom prst="bentConnector4">
            <a:avLst>
              <a:gd name="adj1" fmla="val -2797"/>
              <a:gd name="adj2" fmla="val 199422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61C120-F6D8-2E4C-AB05-3CD81421CE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599569" y="3339061"/>
            <a:ext cx="22983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A287D44-EB52-1B4E-8E0D-42BE8562BD5D}"/>
              </a:ext>
            </a:extLst>
          </p:cNvPr>
          <p:cNvCxnSpPr>
            <a:cxnSpLocks/>
            <a:endCxn id="38" idx="1"/>
          </p:cNvCxnSpPr>
          <p:nvPr/>
        </p:nvCxnSpPr>
        <p:spPr>
          <a:xfrm rot="10800000" flipV="1">
            <a:off x="4727999" y="1084669"/>
            <a:ext cx="5622632" cy="1671294"/>
          </a:xfrm>
          <a:prstGeom prst="bentConnector3">
            <a:avLst>
              <a:gd name="adj1" fmla="val 104066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FE8EB85-DFC0-4B45-9688-6A1F97F9E5D8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8657570" y="1725018"/>
            <a:ext cx="2312751" cy="1073371"/>
          </a:xfrm>
          <a:prstGeom prst="bentConnector3">
            <a:avLst>
              <a:gd name="adj1" fmla="val 40435"/>
            </a:avLst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2805680" y="44250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BA4C72-9403-5D48-8512-2B9843EE0724}"/>
              </a:ext>
            </a:extLst>
          </p:cNvPr>
          <p:cNvSpPr txBox="1"/>
          <p:nvPr/>
        </p:nvSpPr>
        <p:spPr>
          <a:xfrm>
            <a:off x="3297602" y="410527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</p:cNvCxnSpPr>
          <p:nvPr/>
        </p:nvCxnSpPr>
        <p:spPr>
          <a:xfrm flipH="1">
            <a:off x="4012023" y="4023650"/>
            <a:ext cx="757454" cy="4563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947555" y="905676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302</Words>
  <Application>Microsoft Macintosh PowerPoint</Application>
  <PresentationFormat>Widescreen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41</cp:revision>
  <dcterms:created xsi:type="dcterms:W3CDTF">2018-04-03T07:21:04Z</dcterms:created>
  <dcterms:modified xsi:type="dcterms:W3CDTF">2018-05-03T13:25:17Z</dcterms:modified>
</cp:coreProperties>
</file>