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0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6814" autoAdjust="0"/>
  </p:normalViewPr>
  <p:slideViewPr>
    <p:cSldViewPr snapToGrid="0" snapToObjects="1">
      <p:cViewPr varScale="1">
        <p:scale>
          <a:sx n="131" d="100"/>
          <a:sy n="13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085365" y="777928"/>
            <a:ext cx="805011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037462" y="462949"/>
            <a:ext cx="906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4831490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455958" y="1697213"/>
            <a:ext cx="1439356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460897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4831490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455958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4831490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455958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416918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4831490" y="3661615"/>
            <a:ext cx="2058886" cy="2131138"/>
          </a:xfrm>
          <a:prstGeom prst="curvedConnector3">
            <a:avLst>
              <a:gd name="adj1" fmla="val -1110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4944472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080426" y="777927"/>
            <a:ext cx="809950" cy="28836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7956292" y="1115924"/>
            <a:ext cx="978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2979803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2979803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604271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228739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3888731" y="3071086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357282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361347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6796952" y="-843217"/>
            <a:ext cx="992119" cy="7377479"/>
          </a:xfrm>
          <a:prstGeom prst="bentConnector3">
            <a:avLst>
              <a:gd name="adj1" fmla="val 308112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2979803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1899353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228740" y="3659767"/>
            <a:ext cx="2666575" cy="2132986"/>
          </a:xfrm>
          <a:prstGeom prst="bentConnector3">
            <a:avLst>
              <a:gd name="adj1" fmla="val 18178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7506" y="15212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8715" y="301886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24880" y="3092242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86225" y="371952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8508" y="3792895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7506" y="6775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8715" y="23530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24880" y="2426419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6632" y="183980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FE6A1B-68CF-4DF9-84AE-825923472533}"/>
              </a:ext>
            </a:extLst>
          </p:cNvPr>
          <p:cNvSpPr txBox="1"/>
          <p:nvPr/>
        </p:nvSpPr>
        <p:spPr>
          <a:xfrm>
            <a:off x="4228969" y="5489748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56E559-A3D1-4D94-A0D3-A571F940A4F8}"/>
              </a:ext>
            </a:extLst>
          </p:cNvPr>
          <p:cNvSpPr txBox="1"/>
          <p:nvPr/>
        </p:nvSpPr>
        <p:spPr>
          <a:xfrm>
            <a:off x="9679252" y="3055655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D00744-26C4-454F-A897-71679019467F}"/>
              </a:ext>
            </a:extLst>
          </p:cNvPr>
          <p:cNvSpPr txBox="1"/>
          <p:nvPr/>
        </p:nvSpPr>
        <p:spPr>
          <a:xfrm>
            <a:off x="6144475" y="1115494"/>
            <a:ext cx="978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4836429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4836429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D47B21-0342-4483-94FB-92F41F7FE603}"/>
              </a:ext>
            </a:extLst>
          </p:cNvPr>
          <p:cNvCxnSpPr>
            <a:cxnSpLocks/>
            <a:stCxn id="83" idx="3"/>
            <a:endCxn id="51" idx="0"/>
          </p:cNvCxnSpPr>
          <p:nvPr/>
        </p:nvCxnSpPr>
        <p:spPr>
          <a:xfrm>
            <a:off x="4380329" y="3380413"/>
            <a:ext cx="1392757" cy="709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849418F3-1DE1-4F00-806B-E7BF6622567C}"/>
              </a:ext>
            </a:extLst>
          </p:cNvPr>
          <p:cNvSpPr/>
          <p:nvPr/>
        </p:nvSpPr>
        <p:spPr>
          <a:xfrm>
            <a:off x="4886832" y="3609663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9" name="Elbow Connector 99">
            <a:extLst>
              <a:ext uri="{FF2B5EF4-FFF2-40B4-BE49-F238E27FC236}">
                <a16:creationId xmlns:a16="http://schemas.microsoft.com/office/drawing/2014/main" id="{4B2C160C-C103-4974-81F9-3F2388432AD0}"/>
              </a:ext>
            </a:extLst>
          </p:cNvPr>
          <p:cNvCxnSpPr>
            <a:cxnSpLocks/>
            <a:stCxn id="27" idx="2"/>
            <a:endCxn id="63" idx="2"/>
          </p:cNvCxnSpPr>
          <p:nvPr/>
        </p:nvCxnSpPr>
        <p:spPr>
          <a:xfrm rot="5400000" flipH="1">
            <a:off x="4244810" y="-1380650"/>
            <a:ext cx="4050279" cy="8191250"/>
          </a:xfrm>
          <a:prstGeom prst="bentConnector3">
            <a:avLst>
              <a:gd name="adj1" fmla="val -5879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E394C07-E7FE-4A2A-8A64-2C7AC6121EC7}"/>
              </a:ext>
            </a:extLst>
          </p:cNvPr>
          <p:cNvSpPr/>
          <p:nvPr/>
        </p:nvSpPr>
        <p:spPr>
          <a:xfrm>
            <a:off x="4886832" y="4933967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46E10BAA-9BA9-4893-A1F6-27781B7A11E6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6261815" cy="23773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962377F-233F-4234-AEED-1F63E687E2EF}"/>
              </a:ext>
            </a:extLst>
          </p:cNvPr>
          <p:cNvSpPr/>
          <p:nvPr/>
        </p:nvSpPr>
        <p:spPr>
          <a:xfrm>
            <a:off x="5387635" y="944874"/>
            <a:ext cx="1404874" cy="853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94E66E9-77D8-403B-B119-5AC6FAED75B5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4061490" cy="25407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57CA9BD-C518-4A6D-89E9-AAA13A8E2282}"/>
              </a:ext>
            </a:extLst>
          </p:cNvPr>
          <p:cNvSpPr/>
          <p:nvPr/>
        </p:nvSpPr>
        <p:spPr>
          <a:xfrm>
            <a:off x="5408093" y="1915236"/>
            <a:ext cx="1404874" cy="834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470927" y="10392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9741107" y="40821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131393" y="2253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415516" y="319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6297462" y="599948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6921930" y="5744079"/>
            <a:ext cx="3321334" cy="25540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141323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29108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298420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361148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368485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56951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24500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31837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5470925" y="3998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6095393" y="697907"/>
            <a:ext cx="2" cy="341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5148618" y="305110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5148618" y="40903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3131393" y="50947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97" idx="0"/>
            <a:endCxn id="137" idx="2"/>
          </p:cNvCxnSpPr>
          <p:nvPr/>
        </p:nvCxnSpPr>
        <p:spPr>
          <a:xfrm flipH="1" flipV="1">
            <a:off x="10364519" y="2130687"/>
            <a:ext cx="1056" cy="920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1549857" y="319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83" idx="0"/>
            <a:endCxn id="38" idx="2"/>
          </p:cNvCxnSpPr>
          <p:nvPr/>
        </p:nvCxnSpPr>
        <p:spPr>
          <a:xfrm flipV="1">
            <a:off x="3755861" y="680452"/>
            <a:ext cx="0" cy="2371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5148618" y="510751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9740051" y="14727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5773086" y="3709022"/>
            <a:ext cx="0" cy="381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593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F711E2-839C-4CF0-8A24-E2A8808B368E}"/>
              </a:ext>
            </a:extLst>
          </p:cNvPr>
          <p:cNvCxnSpPr>
            <a:cxnSpLocks/>
            <a:stCxn id="106" idx="3"/>
            <a:endCxn id="42" idx="1"/>
          </p:cNvCxnSpPr>
          <p:nvPr/>
        </p:nvCxnSpPr>
        <p:spPr>
          <a:xfrm flipV="1">
            <a:off x="6719861" y="360874"/>
            <a:ext cx="695655" cy="80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41">
            <a:extLst>
              <a:ext uri="{FF2B5EF4-FFF2-40B4-BE49-F238E27FC236}">
                <a16:creationId xmlns:a16="http://schemas.microsoft.com/office/drawing/2014/main" id="{FDA05551-8C5C-4A44-A388-6EC0BAC90A73}"/>
              </a:ext>
            </a:extLst>
          </p:cNvPr>
          <p:cNvSpPr/>
          <p:nvPr/>
        </p:nvSpPr>
        <p:spPr>
          <a:xfrm>
            <a:off x="9741107" y="263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dct:Standard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49">
            <a:extLst>
              <a:ext uri="{FF2B5EF4-FFF2-40B4-BE49-F238E27FC236}">
                <a16:creationId xmlns:a16="http://schemas.microsoft.com/office/drawing/2014/main" id="{224D2B2D-4BB2-4C29-A536-F665E5562E9E}"/>
              </a:ext>
            </a:extLst>
          </p:cNvPr>
          <p:cNvSpPr/>
          <p:nvPr/>
        </p:nvSpPr>
        <p:spPr>
          <a:xfrm>
            <a:off x="3131393" y="305145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84" name="Rounded Rectangle 49">
            <a:extLst>
              <a:ext uri="{FF2B5EF4-FFF2-40B4-BE49-F238E27FC236}">
                <a16:creationId xmlns:a16="http://schemas.microsoft.com/office/drawing/2014/main" id="{8122C6FE-A11F-49FE-8E5D-AF463E990348}"/>
              </a:ext>
            </a:extLst>
          </p:cNvPr>
          <p:cNvSpPr/>
          <p:nvPr/>
        </p:nvSpPr>
        <p:spPr>
          <a:xfrm>
            <a:off x="7520726" y="305782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94" name="Rounded Rectangle 80">
            <a:extLst>
              <a:ext uri="{FF2B5EF4-FFF2-40B4-BE49-F238E27FC236}">
                <a16:creationId xmlns:a16="http://schemas.microsoft.com/office/drawing/2014/main" id="{2D7CEA1E-A85A-4AD4-823D-99A87985EFDF}"/>
              </a:ext>
            </a:extLst>
          </p:cNvPr>
          <p:cNvSpPr/>
          <p:nvPr/>
        </p:nvSpPr>
        <p:spPr>
          <a:xfrm>
            <a:off x="7520726" y="51057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image/</a:t>
            </a:r>
            <a:r>
              <a:rPr lang="en-AU" sz="1400" dirty="0" err="1">
                <a:solidFill>
                  <a:schemeClr val="tx1"/>
                </a:solidFill>
              </a:rPr>
              <a:t>png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58">
            <a:extLst>
              <a:ext uri="{FF2B5EF4-FFF2-40B4-BE49-F238E27FC236}">
                <a16:creationId xmlns:a16="http://schemas.microsoft.com/office/drawing/2014/main" id="{4035CD4E-5026-4C90-96D0-BF029A8451B5}"/>
              </a:ext>
            </a:extLst>
          </p:cNvPr>
          <p:cNvSpPr/>
          <p:nvPr/>
        </p:nvSpPr>
        <p:spPr>
          <a:xfrm>
            <a:off x="9741107" y="50947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97" name="Rounded Rectangle 13">
            <a:extLst>
              <a:ext uri="{FF2B5EF4-FFF2-40B4-BE49-F238E27FC236}">
                <a16:creationId xmlns:a16="http://schemas.microsoft.com/office/drawing/2014/main" id="{84DFC923-D1E6-4F67-B7C0-0206CA75EC7E}"/>
              </a:ext>
            </a:extLst>
          </p:cNvPr>
          <p:cNvSpPr/>
          <p:nvPr/>
        </p:nvSpPr>
        <p:spPr>
          <a:xfrm>
            <a:off x="9741107" y="305145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Constraints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49C8DB1-0FAE-46E5-80EA-07C1DCAD517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5773086" y="3679886"/>
            <a:ext cx="1773312" cy="4104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B1BF1FB-583B-4EB1-8E22-AFCEF1645B7E}"/>
              </a:ext>
            </a:extLst>
          </p:cNvPr>
          <p:cNvCxnSpPr>
            <a:cxnSpLocks/>
            <a:stCxn id="97" idx="2"/>
            <a:endCxn id="27" idx="0"/>
          </p:cNvCxnSpPr>
          <p:nvPr/>
        </p:nvCxnSpPr>
        <p:spPr>
          <a:xfrm>
            <a:off x="10365575" y="3709374"/>
            <a:ext cx="0" cy="3728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F98DA37-FEDB-4CEE-A807-CEB3A78CD923}"/>
              </a:ext>
            </a:extLst>
          </p:cNvPr>
          <p:cNvCxnSpPr>
            <a:cxnSpLocks/>
            <a:stCxn id="137" idx="0"/>
            <a:endCxn id="67" idx="2"/>
          </p:cNvCxnSpPr>
          <p:nvPr/>
        </p:nvCxnSpPr>
        <p:spPr>
          <a:xfrm flipV="1">
            <a:off x="10364519" y="684315"/>
            <a:ext cx="1056" cy="7884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E18F165-D9C7-4A00-BC57-C30ACB0BEF1E}"/>
              </a:ext>
            </a:extLst>
          </p:cNvPr>
          <p:cNvCxnSpPr>
            <a:cxnSpLocks/>
            <a:stCxn id="42" idx="3"/>
            <a:endCxn id="67" idx="1"/>
          </p:cNvCxnSpPr>
          <p:nvPr/>
        </p:nvCxnSpPr>
        <p:spPr>
          <a:xfrm flipV="1">
            <a:off x="8664452" y="355354"/>
            <a:ext cx="1076655" cy="55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D508AB4-9A83-486F-ABAE-26222B463817}"/>
              </a:ext>
            </a:extLst>
          </p:cNvPr>
          <p:cNvSpPr/>
          <p:nvPr/>
        </p:nvSpPr>
        <p:spPr>
          <a:xfrm>
            <a:off x="4481472" y="3692721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5364091" y="3792358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cxnSp>
        <p:nvCxnSpPr>
          <p:cNvPr id="158" name="Elbow Connector 99">
            <a:extLst>
              <a:ext uri="{FF2B5EF4-FFF2-40B4-BE49-F238E27FC236}">
                <a16:creationId xmlns:a16="http://schemas.microsoft.com/office/drawing/2014/main" id="{F9DE0E7C-9CFA-4DB4-B446-8CD363640888}"/>
              </a:ext>
            </a:extLst>
          </p:cNvPr>
          <p:cNvCxnSpPr>
            <a:cxnSpLocks/>
            <a:stCxn id="97" idx="3"/>
            <a:endCxn id="95" idx="3"/>
          </p:cNvCxnSpPr>
          <p:nvPr/>
        </p:nvCxnSpPr>
        <p:spPr>
          <a:xfrm>
            <a:off x="10990043" y="3380413"/>
            <a:ext cx="12700" cy="204325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202E5E2-FD23-4D4E-B7B2-563DE5AB4AB0}"/>
              </a:ext>
            </a:extLst>
          </p:cNvPr>
          <p:cNvSpPr txBox="1"/>
          <p:nvPr/>
        </p:nvSpPr>
        <p:spPr>
          <a:xfrm>
            <a:off x="9893737" y="2545185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994CBDF-C21B-4C07-B1F0-B0DBFC906E33}"/>
              </a:ext>
            </a:extLst>
          </p:cNvPr>
          <p:cNvSpPr txBox="1"/>
          <p:nvPr/>
        </p:nvSpPr>
        <p:spPr>
          <a:xfrm>
            <a:off x="10859223" y="4784294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098223A-A82A-41AF-85DF-7A6EB4E63027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755861" y="680452"/>
            <a:ext cx="1422964" cy="2393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470929" y="202377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9D1398-BA24-4ED7-B25A-D90AC12E5C87}"/>
              </a:ext>
            </a:extLst>
          </p:cNvPr>
          <p:cNvCxnSpPr>
            <a:cxnSpLocks/>
            <a:stCxn id="3" idx="2"/>
            <a:endCxn id="84" idx="0"/>
          </p:cNvCxnSpPr>
          <p:nvPr/>
        </p:nvCxnSpPr>
        <p:spPr>
          <a:xfrm>
            <a:off x="6095397" y="2681697"/>
            <a:ext cx="2049797" cy="3761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4588423-09AB-41E7-B318-38601CA2F3E1}"/>
              </a:ext>
            </a:extLst>
          </p:cNvPr>
          <p:cNvCxnSpPr>
            <a:cxnSpLocks/>
            <a:stCxn id="3" idx="2"/>
            <a:endCxn id="50" idx="0"/>
          </p:cNvCxnSpPr>
          <p:nvPr/>
        </p:nvCxnSpPr>
        <p:spPr>
          <a:xfrm flipH="1">
            <a:off x="5773086" y="2681697"/>
            <a:ext cx="322311" cy="3694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6095395" y="1697157"/>
            <a:ext cx="2" cy="326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AAF0A48-0104-4B4F-B827-CAE4B2561B4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 flipH="1">
            <a:off x="6921930" y="5763657"/>
            <a:ext cx="1223264" cy="23582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0FD4529-B6A1-4A0B-A19E-525A6F58ECFD}"/>
              </a:ext>
            </a:extLst>
          </p:cNvPr>
          <p:cNvCxnSpPr>
            <a:cxnSpLocks/>
            <a:stCxn id="81" idx="2"/>
            <a:endCxn id="68" idx="0"/>
          </p:cNvCxnSpPr>
          <p:nvPr/>
        </p:nvCxnSpPr>
        <p:spPr>
          <a:xfrm>
            <a:off x="5773086" y="5765432"/>
            <a:ext cx="1148844" cy="2340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C59889B-4C15-46DB-84A2-2F944CED39D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354658" y="5737712"/>
            <a:ext cx="2567272" cy="26177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80539A28-8C41-4878-9489-B59FD1AA5437}"/>
              </a:ext>
            </a:extLst>
          </p:cNvPr>
          <p:cNvCxnSpPr>
            <a:cxnSpLocks/>
          </p:cNvCxnSpPr>
          <p:nvPr/>
        </p:nvCxnSpPr>
        <p:spPr>
          <a:xfrm>
            <a:off x="5773086" y="4755608"/>
            <a:ext cx="0" cy="21335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B4E00C7-CDCE-4BFC-877A-7D4A2BC0BDC5}"/>
              </a:ext>
            </a:extLst>
          </p:cNvPr>
          <p:cNvSpPr/>
          <p:nvPr/>
        </p:nvSpPr>
        <p:spPr>
          <a:xfrm>
            <a:off x="8082358" y="4805092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DD5216-478C-4450-9CF8-8FDB2FC35DC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5397" y="2681697"/>
            <a:ext cx="3645710" cy="4329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BBD8421-33B2-467C-B8DC-6B085F87D177}"/>
              </a:ext>
            </a:extLst>
          </p:cNvPr>
          <p:cNvCxnSpPr>
            <a:cxnSpLocks/>
            <a:stCxn id="3" idx="3"/>
            <a:endCxn id="42" idx="2"/>
          </p:cNvCxnSpPr>
          <p:nvPr/>
        </p:nvCxnSpPr>
        <p:spPr>
          <a:xfrm flipV="1">
            <a:off x="6719865" y="689835"/>
            <a:ext cx="1320119" cy="166290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7AC77315-7E29-4A05-816F-56C464F4B0B0}"/>
              </a:ext>
            </a:extLst>
          </p:cNvPr>
          <p:cNvSpPr txBox="1"/>
          <p:nvPr/>
        </p:nvSpPr>
        <p:spPr>
          <a:xfrm>
            <a:off x="5674561" y="1797875"/>
            <a:ext cx="79476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18326F2-B270-4714-BF48-252F9F85DDA0}"/>
              </a:ext>
            </a:extLst>
          </p:cNvPr>
          <p:cNvSpPr txBox="1"/>
          <p:nvPr/>
        </p:nvSpPr>
        <p:spPr>
          <a:xfrm rot="5400000">
            <a:off x="6398355" y="3000907"/>
            <a:ext cx="866703" cy="221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3600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293509-1695-47E3-A8B8-F25CADFE1063}"/>
              </a:ext>
            </a:extLst>
          </p:cNvPr>
          <p:cNvCxnSpPr>
            <a:cxnSpLocks/>
            <a:stCxn id="84" idx="2"/>
            <a:endCxn id="94" idx="0"/>
          </p:cNvCxnSpPr>
          <p:nvPr/>
        </p:nvCxnSpPr>
        <p:spPr>
          <a:xfrm>
            <a:off x="8145194" y="3715749"/>
            <a:ext cx="0" cy="13899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8FB2D74-F91C-4AF3-830D-BFDAFA5DEC40}"/>
              </a:ext>
            </a:extLst>
          </p:cNvPr>
          <p:cNvSpPr txBox="1"/>
          <p:nvPr/>
        </p:nvSpPr>
        <p:spPr>
          <a:xfrm>
            <a:off x="7812511" y="4667360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409BCA9-FA61-4E52-BEEB-1395DE5C4884}"/>
              </a:ext>
            </a:extLst>
          </p:cNvPr>
          <p:cNvSpPr/>
          <p:nvPr/>
        </p:nvSpPr>
        <p:spPr>
          <a:xfrm>
            <a:off x="3693025" y="4815231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83" idx="2"/>
            <a:endCxn id="57" idx="0"/>
          </p:cNvCxnSpPr>
          <p:nvPr/>
        </p:nvCxnSpPr>
        <p:spPr>
          <a:xfrm>
            <a:off x="3755861" y="3709374"/>
            <a:ext cx="0" cy="13853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51A821F-EA13-49DE-82D3-78253F47BF65}"/>
              </a:ext>
            </a:extLst>
          </p:cNvPr>
          <p:cNvSpPr txBox="1"/>
          <p:nvPr/>
        </p:nvSpPr>
        <p:spPr>
          <a:xfrm>
            <a:off x="3399698" y="4703738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6F80815-6C4B-4757-82DF-3F9A3012DCE4}"/>
              </a:ext>
            </a:extLst>
          </p:cNvPr>
          <p:cNvSpPr/>
          <p:nvPr/>
        </p:nvSpPr>
        <p:spPr>
          <a:xfrm>
            <a:off x="5015386" y="2869762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347388" y="2681697"/>
            <a:ext cx="1748009" cy="4134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5205238" y="2743499"/>
            <a:ext cx="866703" cy="221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36000" tIns="0" rIns="36000" bIns="3600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259" name="Rounded Rectangle 50">
            <a:extLst>
              <a:ext uri="{FF2B5EF4-FFF2-40B4-BE49-F238E27FC236}">
                <a16:creationId xmlns:a16="http://schemas.microsoft.com/office/drawing/2014/main" id="{1AB86588-4E56-459E-899D-BC37B5BDCE14}"/>
              </a:ext>
            </a:extLst>
          </p:cNvPr>
          <p:cNvSpPr/>
          <p:nvPr/>
        </p:nvSpPr>
        <p:spPr>
          <a:xfrm>
            <a:off x="1794603" y="392463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b6448aab73bd5</a:t>
            </a:r>
          </a:p>
        </p:txBody>
      </p:sp>
      <p:sp>
        <p:nvSpPr>
          <p:cNvPr id="263" name="Rounded Rectangle 50">
            <a:extLst>
              <a:ext uri="{FF2B5EF4-FFF2-40B4-BE49-F238E27FC236}">
                <a16:creationId xmlns:a16="http://schemas.microsoft.com/office/drawing/2014/main" id="{06173DCF-BA54-45C3-8C79-D47F4E8C4CB2}"/>
              </a:ext>
            </a:extLst>
          </p:cNvPr>
          <p:cNvSpPr/>
          <p:nvPr/>
        </p:nvSpPr>
        <p:spPr>
          <a:xfrm>
            <a:off x="6647052" y="39206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b6c47746cd422</a:t>
            </a:r>
          </a:p>
        </p:txBody>
      </p:sp>
      <p:sp>
        <p:nvSpPr>
          <p:cNvPr id="264" name="Rounded Rectangle 50">
            <a:extLst>
              <a:ext uri="{FF2B5EF4-FFF2-40B4-BE49-F238E27FC236}">
                <a16:creationId xmlns:a16="http://schemas.microsoft.com/office/drawing/2014/main" id="{00D91874-C7C3-471C-B5C2-7B093C6D7448}"/>
              </a:ext>
            </a:extLst>
          </p:cNvPr>
          <p:cNvSpPr/>
          <p:nvPr/>
        </p:nvSpPr>
        <p:spPr>
          <a:xfrm>
            <a:off x="8406980" y="392680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b758e7401c096</a:t>
            </a: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3D9C5DCD-A137-4B61-B9C8-AC1C2ADACB6A}"/>
              </a:ext>
            </a:extLst>
          </p:cNvPr>
          <p:cNvCxnSpPr>
            <a:cxnSpLocks/>
          </p:cNvCxnSpPr>
          <p:nvPr/>
        </p:nvCxnSpPr>
        <p:spPr>
          <a:xfrm flipH="1">
            <a:off x="3020726" y="3677781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293DCD7B-7703-49C0-BC35-237014EF0B5D}"/>
              </a:ext>
            </a:extLst>
          </p:cNvPr>
          <p:cNvCxnSpPr>
            <a:cxnSpLocks/>
          </p:cNvCxnSpPr>
          <p:nvPr/>
        </p:nvCxnSpPr>
        <p:spPr>
          <a:xfrm flipH="1">
            <a:off x="7870294" y="3706139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AC73B4A6-8FC8-459E-853B-123E148D0B84}"/>
              </a:ext>
            </a:extLst>
          </p:cNvPr>
          <p:cNvCxnSpPr>
            <a:cxnSpLocks/>
          </p:cNvCxnSpPr>
          <p:nvPr/>
        </p:nvCxnSpPr>
        <p:spPr>
          <a:xfrm flipH="1">
            <a:off x="9630333" y="3684853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50" idx="1"/>
            <a:endCxn id="81" idx="1"/>
          </p:cNvCxnSpPr>
          <p:nvPr/>
        </p:nvCxnSpPr>
        <p:spPr>
          <a:xfrm rot="10800000" flipV="1">
            <a:off x="5148618" y="3380061"/>
            <a:ext cx="12700" cy="205641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A1E2119-78C4-4DF8-9EDE-AB97483885E8}"/>
              </a:ext>
            </a:extLst>
          </p:cNvPr>
          <p:cNvSpPr txBox="1"/>
          <p:nvPr/>
        </p:nvSpPr>
        <p:spPr>
          <a:xfrm>
            <a:off x="4491136" y="4695873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9AE9A9B2-501B-46F7-B4D1-58AB9417FF33}"/>
              </a:ext>
            </a:extLst>
          </p:cNvPr>
          <p:cNvSpPr/>
          <p:nvPr/>
        </p:nvSpPr>
        <p:spPr>
          <a:xfrm>
            <a:off x="4017647" y="3835094"/>
            <a:ext cx="1128002" cy="78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2" name="Rounded Rectangle 50">
            <a:extLst>
              <a:ext uri="{FF2B5EF4-FFF2-40B4-BE49-F238E27FC236}">
                <a16:creationId xmlns:a16="http://schemas.microsoft.com/office/drawing/2014/main" id="{122CB7C8-348C-4F1C-8FCD-210BB24C7C26}"/>
              </a:ext>
            </a:extLst>
          </p:cNvPr>
          <p:cNvSpPr/>
          <p:nvPr/>
        </p:nvSpPr>
        <p:spPr>
          <a:xfrm>
            <a:off x="3857004" y="392463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bb53cb4f017d4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F09492E-51DC-4911-9C71-D1D75B4A3673}"/>
              </a:ext>
            </a:extLst>
          </p:cNvPr>
          <p:cNvSpPr/>
          <p:nvPr/>
        </p:nvSpPr>
        <p:spPr>
          <a:xfrm>
            <a:off x="5097511" y="3705333"/>
            <a:ext cx="125672" cy="1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148107F4-B78B-4A10-9551-87C285D0FE33}"/>
              </a:ext>
            </a:extLst>
          </p:cNvPr>
          <p:cNvCxnSpPr>
            <a:cxnSpLocks/>
          </p:cNvCxnSpPr>
          <p:nvPr/>
        </p:nvCxnSpPr>
        <p:spPr>
          <a:xfrm flipH="1">
            <a:off x="5060107" y="3677781"/>
            <a:ext cx="142852" cy="263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2142174B-21C5-4261-B182-38D77FAE64C2}"/>
              </a:ext>
            </a:extLst>
          </p:cNvPr>
          <p:cNvSpPr txBox="1"/>
          <p:nvPr/>
        </p:nvSpPr>
        <p:spPr>
          <a:xfrm>
            <a:off x="2551557" y="3714994"/>
            <a:ext cx="520133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artifact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0F63625-DBAD-479C-9120-9C0939D2ACFD}"/>
              </a:ext>
            </a:extLst>
          </p:cNvPr>
          <p:cNvSpPr txBox="1"/>
          <p:nvPr/>
        </p:nvSpPr>
        <p:spPr>
          <a:xfrm>
            <a:off x="8885714" y="3718990"/>
            <a:ext cx="770202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has artifact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C78767-414C-41E4-B40B-99C4B22F6528}"/>
              </a:ext>
            </a:extLst>
          </p:cNvPr>
          <p:cNvSpPr txBox="1"/>
          <p:nvPr/>
        </p:nvSpPr>
        <p:spPr>
          <a:xfrm>
            <a:off x="7188998" y="3725497"/>
            <a:ext cx="770202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has artifact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EF175E-B7EE-417F-A26E-42BA3049677B}"/>
              </a:ext>
            </a:extLst>
          </p:cNvPr>
          <p:cNvSpPr txBox="1"/>
          <p:nvPr/>
        </p:nvSpPr>
        <p:spPr>
          <a:xfrm>
            <a:off x="9879333" y="3760337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OGC examples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8202511" y="2453596"/>
            <a:ext cx="510357" cy="404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1928649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Map Service 1.3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177585" y="3971824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>
            <a:off x="8202511" y="2858247"/>
            <a:ext cx="510357" cy="3633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</p:cNvCxnSpPr>
          <p:nvPr/>
        </p:nvCxnSpPr>
        <p:spPr>
          <a:xfrm>
            <a:off x="2274148" y="3187208"/>
            <a:ext cx="0" cy="4556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  <a:stCxn id="94" idx="1"/>
            <a:endCxn id="45" idx="3"/>
          </p:cNvCxnSpPr>
          <p:nvPr/>
        </p:nvCxnSpPr>
        <p:spPr>
          <a:xfrm flipH="1" flipV="1">
            <a:off x="3177585" y="1151899"/>
            <a:ext cx="3775990" cy="17063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57" idx="1"/>
            <a:endCxn id="46" idx="1"/>
          </p:cNvCxnSpPr>
          <p:nvPr/>
        </p:nvCxnSpPr>
        <p:spPr>
          <a:xfrm rot="10800000">
            <a:off x="1928649" y="2004920"/>
            <a:ext cx="12700" cy="196690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95" idx="0"/>
            <a:endCxn id="136" idx="2"/>
          </p:cNvCxnSpPr>
          <p:nvPr/>
        </p:nvCxnSpPr>
        <p:spPr>
          <a:xfrm flipV="1">
            <a:off x="9337336" y="1737645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5400000">
            <a:off x="3010138" y="3879491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53F71438-B2A2-41F6-B686-454B235F559F}"/>
              </a:ext>
            </a:extLst>
          </p:cNvPr>
          <p:cNvSpPr/>
          <p:nvPr/>
        </p:nvSpPr>
        <p:spPr>
          <a:xfrm>
            <a:off x="1928649" y="8229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sp>
        <p:nvSpPr>
          <p:cNvPr id="46" name="Rounded Rectangle 89">
            <a:extLst>
              <a:ext uri="{FF2B5EF4-FFF2-40B4-BE49-F238E27FC236}">
                <a16:creationId xmlns:a16="http://schemas.microsoft.com/office/drawing/2014/main" id="{305016B0-8195-4224-A762-EA99DB4D6966}"/>
              </a:ext>
            </a:extLst>
          </p:cNvPr>
          <p:cNvSpPr/>
          <p:nvPr/>
        </p:nvSpPr>
        <p:spPr>
          <a:xfrm>
            <a:off x="1928649" y="16759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271E48-E40C-454A-974D-CF52AA228F36}"/>
              </a:ext>
            </a:extLst>
          </p:cNvPr>
          <p:cNvCxnSpPr>
            <a:cxnSpLocks/>
            <a:stCxn id="64" idx="0"/>
            <a:endCxn id="46" idx="2"/>
          </p:cNvCxnSpPr>
          <p:nvPr/>
        </p:nvCxnSpPr>
        <p:spPr>
          <a:xfrm flipV="1">
            <a:off x="2553117" y="2333880"/>
            <a:ext cx="0" cy="1954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D4CDC-529F-4740-9F34-E244349188C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2553117" y="1480860"/>
            <a:ext cx="0" cy="1950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69">
            <a:extLst>
              <a:ext uri="{FF2B5EF4-FFF2-40B4-BE49-F238E27FC236}">
                <a16:creationId xmlns:a16="http://schemas.microsoft.com/office/drawing/2014/main" id="{2801BDC5-924A-4211-8624-7E090D4FB545}"/>
              </a:ext>
            </a:extLst>
          </p:cNvPr>
          <p:cNvSpPr/>
          <p:nvPr/>
        </p:nvSpPr>
        <p:spPr>
          <a:xfrm>
            <a:off x="1928649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– WMS 1.3 Profile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6354E4-880E-4D8E-B2DA-8AB4BAF3D65A}"/>
              </a:ext>
            </a:extLst>
          </p:cNvPr>
          <p:cNvCxnSpPr>
            <a:cxnSpLocks/>
          </p:cNvCxnSpPr>
          <p:nvPr/>
        </p:nvCxnSpPr>
        <p:spPr>
          <a:xfrm>
            <a:off x="2814005" y="3187207"/>
            <a:ext cx="0" cy="4556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6">
            <a:extLst>
              <a:ext uri="{FF2B5EF4-FFF2-40B4-BE49-F238E27FC236}">
                <a16:creationId xmlns:a16="http://schemas.microsoft.com/office/drawing/2014/main" id="{2A038258-5261-45B3-B878-9FB47192BDFA}"/>
              </a:ext>
            </a:extLst>
          </p:cNvPr>
          <p:cNvSpPr/>
          <p:nvPr/>
        </p:nvSpPr>
        <p:spPr>
          <a:xfrm>
            <a:off x="3687942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Resource Descriptor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1851943" y="3329657"/>
            <a:ext cx="65633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profile</a:t>
            </a:r>
          </a:p>
        </p:txBody>
      </p:sp>
      <p:sp>
        <p:nvSpPr>
          <p:cNvPr id="69" name="Rounded Rectangle 8">
            <a:extLst>
              <a:ext uri="{FF2B5EF4-FFF2-40B4-BE49-F238E27FC236}">
                <a16:creationId xmlns:a16="http://schemas.microsoft.com/office/drawing/2014/main" id="{8DB76B88-2840-4B03-9168-91FA1DCDA62C}"/>
              </a:ext>
            </a:extLst>
          </p:cNvPr>
          <p:cNvSpPr/>
          <p:nvPr/>
        </p:nvSpPr>
        <p:spPr>
          <a:xfrm>
            <a:off x="5423933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FullConstraints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682C18-C669-473D-B8C1-4C2857EA724E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>
            <a:off x="4936878" y="3971824"/>
            <a:ext cx="48705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">
            <a:extLst>
              <a:ext uri="{FF2B5EF4-FFF2-40B4-BE49-F238E27FC236}">
                <a16:creationId xmlns:a16="http://schemas.microsoft.com/office/drawing/2014/main" id="{8ECF6A8A-9983-444C-9D50-F6C1F5C38CE2}"/>
              </a:ext>
            </a:extLst>
          </p:cNvPr>
          <p:cNvSpPr/>
          <p:nvPr/>
        </p:nvSpPr>
        <p:spPr>
          <a:xfrm>
            <a:off x="5984931" y="501673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94" name="Rounded Rectangle 69">
            <a:extLst>
              <a:ext uri="{FF2B5EF4-FFF2-40B4-BE49-F238E27FC236}">
                <a16:creationId xmlns:a16="http://schemas.microsoft.com/office/drawing/2014/main" id="{11CA118F-FE89-43B9-85F0-6AFD04A21A98}"/>
              </a:ext>
            </a:extLst>
          </p:cNvPr>
          <p:cNvSpPr/>
          <p:nvPr/>
        </p:nvSpPr>
        <p:spPr>
          <a:xfrm>
            <a:off x="6953575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OpenGIS</a:t>
            </a:r>
            <a:r>
              <a:rPr lang="en-US" sz="1000" dirty="0">
                <a:solidFill>
                  <a:schemeClr val="tx1"/>
                </a:solidFill>
              </a:rPr>
              <a:t> Web Map Tile Service Implementation Standard</a:t>
            </a:r>
          </a:p>
        </p:txBody>
      </p:sp>
      <p:sp>
        <p:nvSpPr>
          <p:cNvPr id="95" name="Rounded Rectangle 66">
            <a:extLst>
              <a:ext uri="{FF2B5EF4-FFF2-40B4-BE49-F238E27FC236}">
                <a16:creationId xmlns:a16="http://schemas.microsoft.com/office/drawing/2014/main" id="{93777A62-91B6-47ED-888C-EF9E3B24CA08}"/>
              </a:ext>
            </a:extLst>
          </p:cNvPr>
          <p:cNvSpPr/>
          <p:nvPr/>
        </p:nvSpPr>
        <p:spPr>
          <a:xfrm>
            <a:off x="8712868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XML Schema</a:t>
            </a:r>
          </a:p>
        </p:txBody>
      </p:sp>
      <p:sp>
        <p:nvSpPr>
          <p:cNvPr id="96" name="Rounded Rectangle 66">
            <a:extLst>
              <a:ext uri="{FF2B5EF4-FFF2-40B4-BE49-F238E27FC236}">
                <a16:creationId xmlns:a16="http://schemas.microsoft.com/office/drawing/2014/main" id="{EA0E8247-9F0D-41DF-AEB3-FD86B6B9BF2F}"/>
              </a:ext>
            </a:extLst>
          </p:cNvPr>
          <p:cNvSpPr/>
          <p:nvPr/>
        </p:nvSpPr>
        <p:spPr>
          <a:xfrm>
            <a:off x="8712868" y="289261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Swagger UI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AC45BE6A-0BE0-462C-890D-24DADB1DECD6}"/>
              </a:ext>
            </a:extLst>
          </p:cNvPr>
          <p:cNvSpPr/>
          <p:nvPr/>
        </p:nvSpPr>
        <p:spPr>
          <a:xfrm>
            <a:off x="6953575" y="36413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Profile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4D3B31-C135-4144-BBE1-C37258EC68D9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flipV="1">
            <a:off x="7578043" y="3187208"/>
            <a:ext cx="0" cy="4541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EC749CD-FBC9-4952-9C27-85B0B91B7B86}"/>
              </a:ext>
            </a:extLst>
          </p:cNvPr>
          <p:cNvSpPr txBox="1"/>
          <p:nvPr/>
        </p:nvSpPr>
        <p:spPr>
          <a:xfrm rot="5400000">
            <a:off x="7990431" y="2765914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124" name="Rounded Rectangle 66">
            <a:extLst>
              <a:ext uri="{FF2B5EF4-FFF2-40B4-BE49-F238E27FC236}">
                <a16:creationId xmlns:a16="http://schemas.microsoft.com/office/drawing/2014/main" id="{3684E537-6991-4DC8-AC4C-DD526E040CE4}"/>
              </a:ext>
            </a:extLst>
          </p:cNvPr>
          <p:cNvSpPr/>
          <p:nvPr/>
        </p:nvSpPr>
        <p:spPr>
          <a:xfrm>
            <a:off x="8712868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Doc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57A3DC7-863C-494F-A8CA-98C6329A1837}"/>
              </a:ext>
            </a:extLst>
          </p:cNvPr>
          <p:cNvCxnSpPr>
            <a:cxnSpLocks/>
            <a:stCxn id="98" idx="3"/>
            <a:endCxn id="124" idx="1"/>
          </p:cNvCxnSpPr>
          <p:nvPr/>
        </p:nvCxnSpPr>
        <p:spPr>
          <a:xfrm>
            <a:off x="8202511" y="3970349"/>
            <a:ext cx="510357" cy="1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B69AA4-BF31-4E56-B8A6-5E00EB67C9FF}"/>
              </a:ext>
            </a:extLst>
          </p:cNvPr>
          <p:cNvSpPr txBox="1"/>
          <p:nvPr/>
        </p:nvSpPr>
        <p:spPr>
          <a:xfrm rot="5400000">
            <a:off x="7990431" y="3878016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136" name="Rounded Rectangle 8">
            <a:extLst>
              <a:ext uri="{FF2B5EF4-FFF2-40B4-BE49-F238E27FC236}">
                <a16:creationId xmlns:a16="http://schemas.microsoft.com/office/drawing/2014/main" id="{79876432-8CBB-423A-ADF7-F6C3047E022E}"/>
              </a:ext>
            </a:extLst>
          </p:cNvPr>
          <p:cNvSpPr/>
          <p:nvPr/>
        </p:nvSpPr>
        <p:spPr>
          <a:xfrm>
            <a:off x="8712868" y="107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5E2E8A2-32F7-4728-95D8-698E64CD6716}"/>
              </a:ext>
            </a:extLst>
          </p:cNvPr>
          <p:cNvSpPr txBox="1"/>
          <p:nvPr/>
        </p:nvSpPr>
        <p:spPr>
          <a:xfrm>
            <a:off x="8987039" y="184764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41" name="Rounded Rectangle 8">
            <a:extLst>
              <a:ext uri="{FF2B5EF4-FFF2-40B4-BE49-F238E27FC236}">
                <a16:creationId xmlns:a16="http://schemas.microsoft.com/office/drawing/2014/main" id="{D133D5AB-D4F9-4CEC-9625-54CAEE7A4839}"/>
              </a:ext>
            </a:extLst>
          </p:cNvPr>
          <p:cNvSpPr/>
          <p:nvPr/>
        </p:nvSpPr>
        <p:spPr>
          <a:xfrm>
            <a:off x="10472161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Conformance Test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2D9F6E2-E479-46C8-954C-622013DAC854}"/>
              </a:ext>
            </a:extLst>
          </p:cNvPr>
          <p:cNvCxnSpPr>
            <a:cxnSpLocks/>
            <a:stCxn id="95" idx="3"/>
            <a:endCxn id="141" idx="1"/>
          </p:cNvCxnSpPr>
          <p:nvPr/>
        </p:nvCxnSpPr>
        <p:spPr>
          <a:xfrm>
            <a:off x="9961804" y="2453596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8">
            <a:extLst>
              <a:ext uri="{FF2B5EF4-FFF2-40B4-BE49-F238E27FC236}">
                <a16:creationId xmlns:a16="http://schemas.microsoft.com/office/drawing/2014/main" id="{635D7B28-68F1-4414-BCA3-08D819F9CFF0}"/>
              </a:ext>
            </a:extLst>
          </p:cNvPr>
          <p:cNvSpPr/>
          <p:nvPr/>
        </p:nvSpPr>
        <p:spPr>
          <a:xfrm>
            <a:off x="10472161" y="289295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Partial Constraints</a:t>
            </a:r>
          </a:p>
        </p:txBody>
      </p:sp>
      <p:sp>
        <p:nvSpPr>
          <p:cNvPr id="148" name="Rounded Rectangle 8">
            <a:extLst>
              <a:ext uri="{FF2B5EF4-FFF2-40B4-BE49-F238E27FC236}">
                <a16:creationId xmlns:a16="http://schemas.microsoft.com/office/drawing/2014/main" id="{2703BCC9-4933-46C4-8BF2-43AB3EACB1CB}"/>
              </a:ext>
            </a:extLst>
          </p:cNvPr>
          <p:cNvSpPr/>
          <p:nvPr/>
        </p:nvSpPr>
        <p:spPr>
          <a:xfrm>
            <a:off x="10472161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role: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26572FE-4CEA-4ADC-9B5F-3ACA5F606B81}"/>
              </a:ext>
            </a:extLst>
          </p:cNvPr>
          <p:cNvCxnSpPr>
            <a:cxnSpLocks/>
            <a:stCxn id="96" idx="3"/>
            <a:endCxn id="148" idx="1"/>
          </p:cNvCxnSpPr>
          <p:nvPr/>
        </p:nvCxnSpPr>
        <p:spPr>
          <a:xfrm>
            <a:off x="9961804" y="3221575"/>
            <a:ext cx="510357" cy="750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2FD24CD-AC47-40C9-91B6-06EBEE696737}"/>
              </a:ext>
            </a:extLst>
          </p:cNvPr>
          <p:cNvCxnSpPr>
            <a:cxnSpLocks/>
            <a:stCxn id="96" idx="3"/>
            <a:endCxn id="147" idx="1"/>
          </p:cNvCxnSpPr>
          <p:nvPr/>
        </p:nvCxnSpPr>
        <p:spPr>
          <a:xfrm>
            <a:off x="9961804" y="3221575"/>
            <a:ext cx="510357" cy="3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D22E75-5406-4673-9D16-3C1AE0C54444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3177585" y="2004919"/>
            <a:ext cx="3775990" cy="16709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4347D6-BEC6-4137-9632-EAEDC803DC6F}"/>
              </a:ext>
            </a:extLst>
          </p:cNvPr>
          <p:cNvSpPr txBox="1"/>
          <p:nvPr/>
        </p:nvSpPr>
        <p:spPr>
          <a:xfrm>
            <a:off x="2619406" y="3329657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DE7ED7-81B9-49C5-8BA0-28CF24CC821D}"/>
              </a:ext>
            </a:extLst>
          </p:cNvPr>
          <p:cNvSpPr txBox="1"/>
          <p:nvPr/>
        </p:nvSpPr>
        <p:spPr>
          <a:xfrm>
            <a:off x="7227434" y="3334760"/>
            <a:ext cx="70121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1EF499-64EF-46C0-82BB-1A2D14DC310F}"/>
              </a:ext>
            </a:extLst>
          </p:cNvPr>
          <p:cNvSpPr txBox="1"/>
          <p:nvPr/>
        </p:nvSpPr>
        <p:spPr>
          <a:xfrm rot="5400000">
            <a:off x="4647089" y="3850876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AB570E-1E35-476D-9602-2FE7008A3674}"/>
              </a:ext>
            </a:extLst>
          </p:cNvPr>
          <p:cNvSpPr txBox="1"/>
          <p:nvPr/>
        </p:nvSpPr>
        <p:spPr>
          <a:xfrm rot="5400000">
            <a:off x="9658094" y="2856491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cxnSp>
        <p:nvCxnSpPr>
          <p:cNvPr id="70" name="Elbow Connector 99">
            <a:extLst>
              <a:ext uri="{FF2B5EF4-FFF2-40B4-BE49-F238E27FC236}">
                <a16:creationId xmlns:a16="http://schemas.microsoft.com/office/drawing/2014/main" id="{7C5B8193-C0CE-4557-87CC-C75861753D41}"/>
              </a:ext>
            </a:extLst>
          </p:cNvPr>
          <p:cNvCxnSpPr>
            <a:cxnSpLocks/>
            <a:stCxn id="63" idx="2"/>
            <a:endCxn id="82" idx="1"/>
          </p:cNvCxnSpPr>
          <p:nvPr/>
        </p:nvCxnSpPr>
        <p:spPr>
          <a:xfrm rot="16200000" flipH="1">
            <a:off x="4626214" y="3986980"/>
            <a:ext cx="1044913" cy="167252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99">
            <a:extLst>
              <a:ext uri="{FF2B5EF4-FFF2-40B4-BE49-F238E27FC236}">
                <a16:creationId xmlns:a16="http://schemas.microsoft.com/office/drawing/2014/main" id="{8F58EEF5-8FD8-4763-B20E-44F240BD48EE}"/>
              </a:ext>
            </a:extLst>
          </p:cNvPr>
          <p:cNvCxnSpPr>
            <a:cxnSpLocks/>
            <a:stCxn id="124" idx="2"/>
            <a:endCxn id="82" idx="3"/>
          </p:cNvCxnSpPr>
          <p:nvPr/>
        </p:nvCxnSpPr>
        <p:spPr>
          <a:xfrm rot="5400000">
            <a:off x="7763146" y="3771508"/>
            <a:ext cx="1044912" cy="2103469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AF78D9F-8299-4931-9123-711C655D6C16}"/>
              </a:ext>
            </a:extLst>
          </p:cNvPr>
          <p:cNvSpPr txBox="1"/>
          <p:nvPr/>
        </p:nvSpPr>
        <p:spPr>
          <a:xfrm>
            <a:off x="9005418" y="4359256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15EDC-920C-4B26-966F-B9119FAE4AFB}"/>
              </a:ext>
            </a:extLst>
          </p:cNvPr>
          <p:cNvSpPr txBox="1"/>
          <p:nvPr/>
        </p:nvSpPr>
        <p:spPr>
          <a:xfrm>
            <a:off x="4017153" y="436783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155" name="Curved Connector 31">
            <a:extLst>
              <a:ext uri="{FF2B5EF4-FFF2-40B4-BE49-F238E27FC236}">
                <a16:creationId xmlns:a16="http://schemas.microsoft.com/office/drawing/2014/main" id="{0E6D1267-E3B2-4A7B-99E9-CFAD1842A185}"/>
              </a:ext>
            </a:extLst>
          </p:cNvPr>
          <p:cNvCxnSpPr>
            <a:cxnSpLocks/>
            <a:endCxn id="69" idx="2"/>
          </p:cNvCxnSpPr>
          <p:nvPr/>
        </p:nvCxnSpPr>
        <p:spPr>
          <a:xfrm rot="5400000" flipH="1">
            <a:off x="7552964" y="2796222"/>
            <a:ext cx="2635" cy="3011762"/>
          </a:xfrm>
          <a:prstGeom prst="curvedConnector3">
            <a:avLst>
              <a:gd name="adj1" fmla="val -8675522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2755933-942C-47E0-9A1E-6A2150363A7A}"/>
              </a:ext>
            </a:extLst>
          </p:cNvPr>
          <p:cNvSpPr txBox="1"/>
          <p:nvPr/>
        </p:nvSpPr>
        <p:spPr>
          <a:xfrm>
            <a:off x="7224742" y="4433856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</p:spTree>
    <p:extLst>
      <p:ext uri="{BB962C8B-B14F-4D97-AF65-F5344CB8AC3E}">
        <p14:creationId xmlns:p14="http://schemas.microsoft.com/office/powerpoint/2010/main" val="262670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DBD18-D726-A141-8C67-1F960B59F2ED}"/>
              </a:ext>
            </a:extLst>
          </p:cNvPr>
          <p:cNvSpPr txBox="1"/>
          <p:nvPr/>
        </p:nvSpPr>
        <p:spPr>
          <a:xfrm>
            <a:off x="7445919" y="5407860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32BF7-D0A3-FF4C-84D0-F53961DE7D0E}"/>
              </a:ext>
            </a:extLst>
          </p:cNvPr>
          <p:cNvSpPr txBox="1"/>
          <p:nvPr/>
        </p:nvSpPr>
        <p:spPr>
          <a:xfrm>
            <a:off x="5255614" y="3912765"/>
            <a:ext cx="653723" cy="1863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has profile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FA0E0-A953-3244-B924-56E4AC72083A}"/>
              </a:ext>
            </a:extLst>
          </p:cNvPr>
          <p:cNvSpPr txBox="1"/>
          <p:nvPr/>
        </p:nvSpPr>
        <p:spPr>
          <a:xfrm>
            <a:off x="5031707" y="5407860"/>
            <a:ext cx="107362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 role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22726-06D1-1D49-9BEE-9E22E3A15EDA}"/>
              </a:ext>
            </a:extLst>
          </p:cNvPr>
          <p:cNvSpPr txBox="1"/>
          <p:nvPr/>
        </p:nvSpPr>
        <p:spPr>
          <a:xfrm>
            <a:off x="9843708" y="3917864"/>
            <a:ext cx="7940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has resource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615A9-D84A-164C-989A-94B92D8DE0F4}"/>
              </a:ext>
            </a:extLst>
          </p:cNvPr>
          <p:cNvSpPr txBox="1"/>
          <p:nvPr/>
        </p:nvSpPr>
        <p:spPr>
          <a:xfrm>
            <a:off x="9853706" y="5401609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77143-E1FF-D149-ACD6-1600C643BCA2}"/>
              </a:ext>
            </a:extLst>
          </p:cNvPr>
          <p:cNvSpPr txBox="1"/>
          <p:nvPr/>
        </p:nvSpPr>
        <p:spPr>
          <a:xfrm>
            <a:off x="7482495" y="3914437"/>
            <a:ext cx="76123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is profile of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6" idx="2"/>
            <a:endCxn id="53" idx="1"/>
          </p:cNvCxnSpPr>
          <p:nvPr/>
        </p:nvCxnSpPr>
        <p:spPr>
          <a:xfrm>
            <a:off x="5568521" y="5592526"/>
            <a:ext cx="133797" cy="38127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6DA292-654F-9840-BE66-572634D9FFA5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>
            <a:off x="10240708" y="4102530"/>
            <a:ext cx="135773" cy="3854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118D95-460D-0A49-A607-DCB536690C8F}"/>
              </a:ext>
            </a:extLst>
          </p:cNvPr>
          <p:cNvCxnSpPr>
            <a:cxnSpLocks/>
            <a:stCxn id="10" idx="2"/>
            <a:endCxn id="52" idx="1"/>
          </p:cNvCxnSpPr>
          <p:nvPr/>
        </p:nvCxnSpPr>
        <p:spPr>
          <a:xfrm>
            <a:off x="7863114" y="4099103"/>
            <a:ext cx="176512" cy="4010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914E40D-8D69-E64E-BBEB-6149E395A656}"/>
              </a:ext>
            </a:extLst>
          </p:cNvPr>
          <p:cNvSpPr/>
          <p:nvPr/>
        </p:nvSpPr>
        <p:spPr>
          <a:xfrm>
            <a:off x="5403163" y="436188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CF51F0-D724-B740-9D02-580B919F3ACD}"/>
              </a:ext>
            </a:extLst>
          </p:cNvPr>
          <p:cNvCxnSpPr>
            <a:cxnSpLocks/>
            <a:stCxn id="5" idx="2"/>
            <a:endCxn id="22" idx="1"/>
          </p:cNvCxnSpPr>
          <p:nvPr/>
        </p:nvCxnSpPr>
        <p:spPr>
          <a:xfrm>
            <a:off x="5582476" y="4099103"/>
            <a:ext cx="119842" cy="4010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BE3646-CEDC-EB45-ACF5-EA684FAD6C8A}"/>
              </a:ext>
            </a:extLst>
          </p:cNvPr>
          <p:cNvCxnSpPr>
            <a:cxnSpLocks/>
            <a:stCxn id="4" idx="2"/>
            <a:endCxn id="54" idx="1"/>
          </p:cNvCxnSpPr>
          <p:nvPr/>
        </p:nvCxnSpPr>
        <p:spPr>
          <a:xfrm>
            <a:off x="7930924" y="5592526"/>
            <a:ext cx="108702" cy="3812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>
            <a:off x="10196139" y="5586275"/>
            <a:ext cx="180342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A7F562-0193-EC4E-8BBC-657EC2427FA5}"/>
              </a:ext>
            </a:extLst>
          </p:cNvPr>
          <p:cNvSpPr txBox="1"/>
          <p:nvPr/>
        </p:nvSpPr>
        <p:spPr>
          <a:xfrm>
            <a:off x="9679778" y="3296746"/>
            <a:ext cx="103271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dcat:distribution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BFC979-1A2B-D949-83C6-A639A97CBDD9}"/>
              </a:ext>
            </a:extLst>
          </p:cNvPr>
          <p:cNvCxnSpPr>
            <a:cxnSpLocks/>
          </p:cNvCxnSpPr>
          <p:nvPr/>
        </p:nvCxnSpPr>
        <p:spPr>
          <a:xfrm flipV="1">
            <a:off x="3341722" y="386222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379603-A2E4-1C4A-AB91-26AA379A8C2D}"/>
              </a:ext>
            </a:extLst>
          </p:cNvPr>
          <p:cNvSpPr txBox="1"/>
          <p:nvPr/>
        </p:nvSpPr>
        <p:spPr>
          <a:xfrm>
            <a:off x="3384005" y="3935593"/>
            <a:ext cx="13754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rdfs:subPropertyOf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3427188" y="329391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111980" y="4381168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7" idx="0"/>
            <a:endCxn id="37" idx="2"/>
          </p:cNvCxnSpPr>
          <p:nvPr/>
        </p:nvCxnSpPr>
        <p:spPr>
          <a:xfrm flipH="1" flipV="1">
            <a:off x="10196138" y="3481412"/>
            <a:ext cx="44570" cy="4364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3522BFE-74BB-4342-9986-776F824CEA13}"/>
              </a:ext>
            </a:extLst>
          </p:cNvPr>
          <p:cNvSpPr/>
          <p:nvPr/>
        </p:nvSpPr>
        <p:spPr>
          <a:xfrm>
            <a:off x="10077326" y="434973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Simple rdfs:subPropertyOf.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7D0A1B-AC98-9D45-BD6E-5F8782657D01}"/>
              </a:ext>
            </a:extLst>
          </p:cNvPr>
          <p:cNvSpPr/>
          <p:nvPr/>
        </p:nvSpPr>
        <p:spPr>
          <a:xfrm>
            <a:off x="7740471" y="4361881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5403163" y="583555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in future with DCAT distribution role qualification mechanisms.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0C609A9-69C1-514D-BDAB-AD1B2ABF1072}"/>
              </a:ext>
            </a:extLst>
          </p:cNvPr>
          <p:cNvSpPr/>
          <p:nvPr/>
        </p:nvSpPr>
        <p:spPr>
          <a:xfrm>
            <a:off x="7740471" y="5835553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2918156" y="458883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9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35" idx="2"/>
            <a:endCxn id="53" idx="1"/>
          </p:cNvCxnSpPr>
          <p:nvPr/>
        </p:nvCxnSpPr>
        <p:spPr>
          <a:xfrm>
            <a:off x="7866893" y="5586277"/>
            <a:ext cx="120304" cy="3875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43" idx="2"/>
            <a:endCxn id="55" idx="1"/>
          </p:cNvCxnSpPr>
          <p:nvPr/>
        </p:nvCxnSpPr>
        <p:spPr>
          <a:xfrm>
            <a:off x="10203574" y="5586275"/>
            <a:ext cx="172907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4860142" y="345914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44934" y="4546390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10203574" y="4122431"/>
            <a:ext cx="0" cy="8059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7688042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This is a generic association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Or a superclass of </a:t>
            </a:r>
            <a:r>
              <a:rPr lang="en-AU" sz="1000" dirty="0" err="1">
                <a:solidFill>
                  <a:schemeClr val="tx1"/>
                </a:solidFill>
              </a:rPr>
              <a:t>dcat:Distribution</a:t>
            </a:r>
            <a:r>
              <a:rPr lang="en-AU" sz="1000" dirty="0">
                <a:solidFill>
                  <a:schemeClr val="tx1"/>
                </a:solidFill>
              </a:rPr>
              <a:t> if </a:t>
            </a:r>
            <a:r>
              <a:rPr lang="en-AU" sz="1000" dirty="0" err="1">
                <a:solidFill>
                  <a:schemeClr val="tx1"/>
                </a:solidFill>
              </a:rPr>
              <a:t>dcat:Distribution</a:t>
            </a:r>
            <a:r>
              <a:rPr lang="en-AU" sz="1000" dirty="0">
                <a:solidFill>
                  <a:schemeClr val="tx1"/>
                </a:solidFill>
              </a:rPr>
              <a:t> domain remains </a:t>
            </a:r>
            <a:r>
              <a:rPr lang="en-AU" sz="1000" dirty="0" err="1">
                <a:solidFill>
                  <a:schemeClr val="tx1"/>
                </a:solidFill>
              </a:rPr>
              <a:t>dcat:Dataset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4351110" y="47540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FC8252-8350-D945-9E6D-EB27AB113CD3}"/>
              </a:ext>
            </a:extLst>
          </p:cNvPr>
          <p:cNvSpPr/>
          <p:nvPr/>
        </p:nvSpPr>
        <p:spPr>
          <a:xfrm>
            <a:off x="4085047" y="5905753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 Class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77D181-120E-104D-AC14-8EC60A28F586}"/>
              </a:ext>
            </a:extLst>
          </p:cNvPr>
          <p:cNvCxnSpPr>
            <a:cxnSpLocks/>
          </p:cNvCxnSpPr>
          <p:nvPr/>
        </p:nvCxnSpPr>
        <p:spPr>
          <a:xfrm flipV="1">
            <a:off x="4774676" y="402744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B42B6E-96D5-AE41-9E13-ED979B2744DC}"/>
              </a:ext>
            </a:extLst>
          </p:cNvPr>
          <p:cNvSpPr txBox="1"/>
          <p:nvPr/>
        </p:nvSpPr>
        <p:spPr>
          <a:xfrm>
            <a:off x="4816959" y="4100815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611D394-2DD8-624C-9144-7185258E48EC}"/>
              </a:ext>
            </a:extLst>
          </p:cNvPr>
          <p:cNvSpPr/>
          <p:nvPr/>
        </p:nvSpPr>
        <p:spPr>
          <a:xfrm>
            <a:off x="7242425" y="4928355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8639136-306F-9F49-81A6-9452F046CDB9}"/>
              </a:ext>
            </a:extLst>
          </p:cNvPr>
          <p:cNvSpPr/>
          <p:nvPr/>
        </p:nvSpPr>
        <p:spPr>
          <a:xfrm>
            <a:off x="7242425" y="3459141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040F16F-1FB2-4C48-A3EF-DEE17E55C5AA}"/>
              </a:ext>
            </a:extLst>
          </p:cNvPr>
          <p:cNvSpPr/>
          <p:nvPr/>
        </p:nvSpPr>
        <p:spPr>
          <a:xfrm>
            <a:off x="9579106" y="49283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A7338A6-7A15-E345-B4EC-5CB11DA50816}"/>
              </a:ext>
            </a:extLst>
          </p:cNvPr>
          <p:cNvSpPr/>
          <p:nvPr/>
        </p:nvSpPr>
        <p:spPr>
          <a:xfrm>
            <a:off x="9579106" y="3464509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779B63-117B-214B-B59F-1DC0EB743511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7866893" y="4117063"/>
            <a:ext cx="0" cy="811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C205A4E-16B3-3041-B445-71B5CE4A3099}"/>
              </a:ext>
            </a:extLst>
          </p:cNvPr>
          <p:cNvSpPr/>
          <p:nvPr/>
        </p:nvSpPr>
        <p:spPr>
          <a:xfrm>
            <a:off x="5461151" y="59057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Profiles Ontology Class</a:t>
            </a:r>
          </a:p>
        </p:txBody>
      </p:sp>
    </p:spTree>
    <p:extLst>
      <p:ext uri="{BB962C8B-B14F-4D97-AF65-F5344CB8AC3E}">
        <p14:creationId xmlns:p14="http://schemas.microsoft.com/office/powerpoint/2010/main" val="2793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422</Words>
  <Application>Microsoft Office PowerPoint</Application>
  <PresentationFormat>Widescreen</PresentationFormat>
  <Paragraphs>147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Car, Nicholas (L&amp;W, Dutton Park)</cp:lastModifiedBy>
  <cp:revision>108</cp:revision>
  <cp:lastPrinted>2018-12-07T15:47:58Z</cp:lastPrinted>
  <dcterms:created xsi:type="dcterms:W3CDTF">2018-04-03T07:21:04Z</dcterms:created>
  <dcterms:modified xsi:type="dcterms:W3CDTF">2019-01-15T06:41:04Z</dcterms:modified>
</cp:coreProperties>
</file>