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42"/>
    <p:restoredTop sz="94650"/>
  </p:normalViewPr>
  <p:slideViewPr>
    <p:cSldViewPr snapToGrid="0" snapToObjects="1">
      <p:cViewPr varScale="1">
        <p:scale>
          <a:sx n="139" d="100"/>
          <a:sy n="139" d="100"/>
        </p:scale>
        <p:origin x="19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6AF2-C55B-2A45-B67C-F2111A8FE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5463A-55A5-F044-BDF7-08DAC966C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6EB8C-83FC-0A4A-B90F-538B2441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99D52-E844-A346-835D-F1CDA873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99DD2-533C-0243-B36B-1CC5672E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4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4723-8D60-BF44-8205-8A3C2706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B2262-2106-2E4D-AEDE-BFD241A7B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79957-35F0-D846-B567-FB763A5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1B875-E2B2-0B48-ACBA-8B2ADCA7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8CFA-0676-594A-A8E9-F5135E37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1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9F7A3-D735-E642-ABDF-F2BE6EFD4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4C44F-F535-AA4A-9FC9-BBEE76EF8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396B7-7243-A747-B2B7-6BBAB69D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379E6-B591-5D49-9E09-B85C32D7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8428-996F-3446-AE2B-F712581D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4283-6FBD-FA40-95E6-5C2027A9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68C5-A4D3-9E4D-923E-68E5C0319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7D5B5-B95F-924C-8BB7-7F8F3A9B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6AC76-5593-A445-8193-21B851D6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6AFF9-DA81-E147-AD57-CC6F6A5E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1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1C18-E79E-3349-A659-CC4AB2F9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5D9CB-A68B-DE49-9830-4D0F05634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3B94B-7DD9-5F4C-9A50-B7E94AF6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3AD02-804D-2640-9FB3-BE716DA4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2FBB3-5621-0D4D-BC2C-9B10CFD7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6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DE18-2B0B-FC43-AC7D-2A9AAFE4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89629-12AB-194B-BA62-ADBF20152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2715C-1DAB-D142-B11A-B03640029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9E667-CD79-6B4F-9472-DABA9BB9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8/22/18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B368B-7DA6-A84E-A221-4D1E9D19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F8568-767C-C941-914D-790C02F2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9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F38E-66AB-CB49-807B-59450683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D4F5B-087A-7945-B0C0-CF3BD0886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94EA4-7C71-B746-A334-24E15E906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17655-EA9A-4F44-8ABF-D42CDB69B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807B8-1162-DC42-9C18-5316BDBF5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2E90C-D47C-8F4E-A5C6-C7243500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8/22/18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D722C-3A3C-AC44-86BE-4C861089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0C509-05C5-9D40-A2AA-E8D45ECA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6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B27D-6C93-A34F-A3C2-D77B6F23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F4D87-B25D-6441-988C-70A67455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8/22/18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1C068-DD20-A249-A5C1-C95338A0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5F8BE-2E4F-5E46-B5FE-FB6D9257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0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D6E30-618C-5049-B666-00C60E61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8/22/18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FC55F-0D4E-B348-8E7A-6098A76B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3D315-41E3-5F47-8D3F-56C479B6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9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3445-E3F7-A14A-A469-06179C11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3ADA-2F66-0145-B15D-BA1BAFAE0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FE01E-CDBC-A740-9BBC-E91B53780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72091-EC4B-4B43-A8E2-9380BB86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8/22/18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3CFDF-F726-2B43-85C0-AEF8ECF8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400C2-95FB-0E4E-9E3D-3079B1F1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1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53F6-8156-0248-84AA-AC3C421B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9C0E5-996F-054F-8A5E-9FA366E3C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E51FB-3729-534C-A38D-72E612F85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05EED-4FED-7744-B2A8-F97590FD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8/22/18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293E4-6ED5-8B48-BC2F-CF59B09F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0501C-8FF4-9746-B3D1-EC42C38D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5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ED232-F1E0-FD45-8865-4693AC37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253B8-8CB9-8A4B-AE29-B53A8880B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BB8A-49E2-4C47-B9B0-5F8BB5BDF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3BB5F-FC7B-E342-A7CB-8A5E9A913100}" type="datetimeFigureOut"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CF2E1-EC4E-2C46-A201-4F60863AB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97E75-DCCE-6D41-97C6-B28F51B8B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6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A8383-88A1-2B41-B8E7-6AF43BBD59F3}"/>
              </a:ext>
            </a:extLst>
          </p:cNvPr>
          <p:cNvSpPr txBox="1"/>
          <p:nvPr/>
        </p:nvSpPr>
        <p:spPr>
          <a:xfrm>
            <a:off x="200722" y="156117"/>
            <a:ext cx="148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Class Diagram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830C7E-D432-0045-B1FA-AEB27F07E814}"/>
              </a:ext>
            </a:extLst>
          </p:cNvPr>
          <p:cNvCxnSpPr>
            <a:cxnSpLocks/>
            <a:stCxn id="38" idx="0"/>
            <a:endCxn id="39" idx="2"/>
          </p:cNvCxnSpPr>
          <p:nvPr/>
        </p:nvCxnSpPr>
        <p:spPr>
          <a:xfrm flipH="1" flipV="1">
            <a:off x="7869087" y="4820077"/>
            <a:ext cx="1150932" cy="12019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BC0AA1-972E-5849-9EC0-816B59BC0805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165823" y="5626569"/>
            <a:ext cx="400975" cy="3954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75822E-795C-AA42-A6FD-FE63ABEA96A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5091114" y="5289558"/>
            <a:ext cx="573329" cy="474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1745EB0B-5256-A846-8409-0935D2FF0BDD}"/>
              </a:ext>
            </a:extLst>
          </p:cNvPr>
          <p:cNvCxnSpPr>
            <a:cxnSpLocks/>
            <a:stCxn id="14" idx="2"/>
            <a:endCxn id="20" idx="2"/>
          </p:cNvCxnSpPr>
          <p:nvPr/>
        </p:nvCxnSpPr>
        <p:spPr>
          <a:xfrm rot="16200000" flipH="1">
            <a:off x="5375406" y="4709758"/>
            <a:ext cx="4745" cy="1822265"/>
          </a:xfrm>
          <a:prstGeom prst="curvedConnector3">
            <a:avLst>
              <a:gd name="adj1" fmla="val 4917703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E548584-BC86-FB43-A386-94FED53E17EC}"/>
              </a:ext>
            </a:extLst>
          </p:cNvPr>
          <p:cNvSpPr/>
          <p:nvPr/>
        </p:nvSpPr>
        <p:spPr>
          <a:xfrm>
            <a:off x="5541355" y="6022050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xsd:Token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3EECE30-9A94-EF40-8B94-B4EF8FEBB353}"/>
              </a:ext>
            </a:extLst>
          </p:cNvPr>
          <p:cNvSpPr/>
          <p:nvPr/>
        </p:nvSpPr>
        <p:spPr>
          <a:xfrm>
            <a:off x="8841688" y="496864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6B4413B-7E11-674E-BCDE-9B49AD1581B8}"/>
              </a:ext>
            </a:extLst>
          </p:cNvPr>
          <p:cNvSpPr/>
          <p:nvPr/>
        </p:nvSpPr>
        <p:spPr>
          <a:xfrm>
            <a:off x="3842178" y="496059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Base Specification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4C255FB-692D-EB4C-8CB2-8D56669E14BA}"/>
              </a:ext>
            </a:extLst>
          </p:cNvPr>
          <p:cNvSpPr/>
          <p:nvPr/>
        </p:nvSpPr>
        <p:spPr>
          <a:xfrm>
            <a:off x="5664443" y="496534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Profile</a:t>
            </a:r>
          </a:p>
        </p:txBody>
      </p:sp>
      <p:cxnSp>
        <p:nvCxnSpPr>
          <p:cNvPr id="125" name="Curved Connector 124">
            <a:extLst>
              <a:ext uri="{FF2B5EF4-FFF2-40B4-BE49-F238E27FC236}">
                <a16:creationId xmlns:a16="http://schemas.microsoft.com/office/drawing/2014/main" id="{5AE6A4B3-CCF8-824C-81B2-0CFE66791CAA}"/>
              </a:ext>
            </a:extLst>
          </p:cNvPr>
          <p:cNvCxnSpPr>
            <a:cxnSpLocks/>
            <a:stCxn id="20" idx="0"/>
          </p:cNvCxnSpPr>
          <p:nvPr/>
        </p:nvCxnSpPr>
        <p:spPr>
          <a:xfrm rot="16200000" flipH="1" flipV="1">
            <a:off x="5891422" y="4732555"/>
            <a:ext cx="164703" cy="630275"/>
          </a:xfrm>
          <a:prstGeom prst="curvedConnector4">
            <a:avLst>
              <a:gd name="adj1" fmla="val -238525"/>
              <a:gd name="adj2" fmla="val 13627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60DC8C3C-8E2B-1545-A6EF-A1AB137EBE67}"/>
              </a:ext>
            </a:extLst>
          </p:cNvPr>
          <p:cNvSpPr/>
          <p:nvPr/>
        </p:nvSpPr>
        <p:spPr>
          <a:xfrm>
            <a:off x="10889088" y="497332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skos:Concept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DA74B60-BF1A-944B-9FC7-19A6B071180A}"/>
              </a:ext>
            </a:extLst>
          </p:cNvPr>
          <p:cNvCxnSpPr>
            <a:cxnSpLocks/>
            <a:stCxn id="38" idx="0"/>
            <a:endCxn id="56" idx="2"/>
          </p:cNvCxnSpPr>
          <p:nvPr/>
        </p:nvCxnSpPr>
        <p:spPr>
          <a:xfrm flipV="1">
            <a:off x="9020019" y="5626569"/>
            <a:ext cx="446137" cy="3954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30ED9C2E-27C2-084B-A410-68115D6CE4B8}"/>
              </a:ext>
            </a:extLst>
          </p:cNvPr>
          <p:cNvSpPr/>
          <p:nvPr/>
        </p:nvSpPr>
        <p:spPr>
          <a:xfrm>
            <a:off x="10889088" y="6022050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66DF522-99E0-B74E-BC74-ECD617C4C124}"/>
              </a:ext>
            </a:extLst>
          </p:cNvPr>
          <p:cNvCxnSpPr>
            <a:cxnSpLocks/>
            <a:stCxn id="183" idx="0"/>
            <a:endCxn id="176" idx="2"/>
          </p:cNvCxnSpPr>
          <p:nvPr/>
        </p:nvCxnSpPr>
        <p:spPr>
          <a:xfrm flipV="1">
            <a:off x="11513556" y="5631244"/>
            <a:ext cx="0" cy="3908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3EC0CBA-80CC-1E42-91DC-5E646B8E728C}"/>
              </a:ext>
            </a:extLst>
          </p:cNvPr>
          <p:cNvCxnSpPr>
            <a:cxnSpLocks/>
          </p:cNvCxnSpPr>
          <p:nvPr/>
        </p:nvCxnSpPr>
        <p:spPr>
          <a:xfrm flipV="1">
            <a:off x="1351752" y="578824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5F3BD1DA-C301-F746-98E4-E7CC0D175CA3}"/>
              </a:ext>
            </a:extLst>
          </p:cNvPr>
          <p:cNvSpPr txBox="1"/>
          <p:nvPr/>
        </p:nvSpPr>
        <p:spPr>
          <a:xfrm>
            <a:off x="1394035" y="5861613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31B289E4-DF82-CE42-A920-8BE800E76CED}"/>
              </a:ext>
            </a:extLst>
          </p:cNvPr>
          <p:cNvSpPr/>
          <p:nvPr/>
        </p:nvSpPr>
        <p:spPr>
          <a:xfrm>
            <a:off x="1301930" y="493815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CC9F402D-E013-EB4E-A37E-64C8D9A00841}"/>
              </a:ext>
            </a:extLst>
          </p:cNvPr>
          <p:cNvCxnSpPr>
            <a:cxnSpLocks/>
          </p:cNvCxnSpPr>
          <p:nvPr/>
        </p:nvCxnSpPr>
        <p:spPr>
          <a:xfrm flipV="1">
            <a:off x="2692455" y="5788239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D3CA79E3-8F18-AD4A-84F4-9C9C51E321EE}"/>
              </a:ext>
            </a:extLst>
          </p:cNvPr>
          <p:cNvSpPr txBox="1"/>
          <p:nvPr/>
        </p:nvSpPr>
        <p:spPr>
          <a:xfrm>
            <a:off x="2728620" y="5861613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AF5BB75F-BF34-714F-933A-F464250E119A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6907572" y="5464570"/>
            <a:ext cx="1487979" cy="88644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D6EDC67-B5DE-AC46-A07F-F822D9D62C38}"/>
              </a:ext>
            </a:extLst>
          </p:cNvPr>
          <p:cNvSpPr/>
          <p:nvPr/>
        </p:nvSpPr>
        <p:spPr>
          <a:xfrm>
            <a:off x="7244619" y="4162155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dct:Standard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CAE6EE-1481-C94A-B7BB-0AB671CC2589}"/>
              </a:ext>
            </a:extLst>
          </p:cNvPr>
          <p:cNvCxnSpPr>
            <a:cxnSpLocks/>
            <a:stCxn id="20" idx="3"/>
            <a:endCxn id="39" idx="2"/>
          </p:cNvCxnSpPr>
          <p:nvPr/>
        </p:nvCxnSpPr>
        <p:spPr>
          <a:xfrm flipV="1">
            <a:off x="6913379" y="4820077"/>
            <a:ext cx="955708" cy="47422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CC82891-D0BF-D146-AEBF-E5C054C9F416}"/>
              </a:ext>
            </a:extLst>
          </p:cNvPr>
          <p:cNvSpPr/>
          <p:nvPr/>
        </p:nvSpPr>
        <p:spPr>
          <a:xfrm>
            <a:off x="8395551" y="6022050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232CB9-2245-A443-8CFB-F5E91477C0A1}"/>
              </a:ext>
            </a:extLst>
          </p:cNvPr>
          <p:cNvSpPr txBox="1"/>
          <p:nvPr/>
        </p:nvSpPr>
        <p:spPr>
          <a:xfrm>
            <a:off x="1256465" y="4507558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1E704936-F7D0-9B4F-90F5-D6EE720D285B}"/>
              </a:ext>
            </a:extLst>
          </p:cNvPr>
          <p:cNvCxnSpPr>
            <a:cxnSpLocks/>
            <a:endCxn id="176" idx="0"/>
          </p:cNvCxnSpPr>
          <p:nvPr/>
        </p:nvCxnSpPr>
        <p:spPr>
          <a:xfrm rot="16200000" flipH="1">
            <a:off x="9029131" y="2488898"/>
            <a:ext cx="12728" cy="4956121"/>
          </a:xfrm>
          <a:prstGeom prst="curvedConnector3">
            <a:avLst>
              <a:gd name="adj1" fmla="val -10102742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4C07DF3-497E-4D4B-86D9-69DC39DA8D13}"/>
              </a:ext>
            </a:extLst>
          </p:cNvPr>
          <p:cNvSpPr txBox="1"/>
          <p:nvPr/>
        </p:nvSpPr>
        <p:spPr>
          <a:xfrm>
            <a:off x="7698594" y="5067441"/>
            <a:ext cx="9700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dct:conformsTo</a:t>
            </a:r>
            <a:endParaRPr 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12D62A-46A2-8F4F-98B1-7631B1975349}"/>
              </a:ext>
            </a:extLst>
          </p:cNvPr>
          <p:cNvSpPr txBox="1"/>
          <p:nvPr/>
        </p:nvSpPr>
        <p:spPr>
          <a:xfrm>
            <a:off x="4596969" y="5723124"/>
            <a:ext cx="77655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 of</a:t>
            </a:r>
            <a:r>
              <a:rPr lang="en-US" sz="1200" dirty="0"/>
              <a:t> [0]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F03DACD-EB7C-234F-9780-5157D2EAEC99}"/>
              </a:ext>
            </a:extLst>
          </p:cNvPr>
          <p:cNvSpPr txBox="1"/>
          <p:nvPr/>
        </p:nvSpPr>
        <p:spPr>
          <a:xfrm>
            <a:off x="6261058" y="5745052"/>
            <a:ext cx="35426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token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6CD0418-5FC8-F748-BE9F-2CCB98F779D9}"/>
              </a:ext>
            </a:extLst>
          </p:cNvPr>
          <p:cNvSpPr txBox="1"/>
          <p:nvPr/>
        </p:nvSpPr>
        <p:spPr>
          <a:xfrm>
            <a:off x="4898113" y="4302675"/>
            <a:ext cx="153976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/>
              <a:t>has profile</a:t>
            </a:r>
            <a:r>
              <a:rPr lang="en-US" sz="1200" dirty="0"/>
              <a:t> inv. p</a:t>
            </a:r>
            <a:r>
              <a:rPr lang="en-US" sz="1200" dirty="0" err="1"/>
              <a:t>rofile of</a:t>
            </a:r>
            <a:endParaRPr lang="en-US" sz="12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5AEB04E-5F14-1F41-A811-15E49E60030E}"/>
              </a:ext>
            </a:extLst>
          </p:cNvPr>
          <p:cNvSpPr txBox="1"/>
          <p:nvPr/>
        </p:nvSpPr>
        <p:spPr>
          <a:xfrm>
            <a:off x="9862107" y="6130747"/>
            <a:ext cx="82355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resource role</a:t>
            </a:r>
            <a:endParaRPr 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39A7AD-5BC1-1140-9CFD-EB5B337D12EB}"/>
              </a:ext>
            </a:extLst>
          </p:cNvPr>
          <p:cNvSpPr txBox="1"/>
          <p:nvPr/>
        </p:nvSpPr>
        <p:spPr>
          <a:xfrm>
            <a:off x="7277891" y="5945063"/>
            <a:ext cx="54393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resource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F35545-D886-F341-9736-B188651A95C8}"/>
              </a:ext>
            </a:extLst>
          </p:cNvPr>
          <p:cNvSpPr txBox="1"/>
          <p:nvPr/>
        </p:nvSpPr>
        <p:spPr>
          <a:xfrm>
            <a:off x="9068858" y="5747891"/>
            <a:ext cx="68486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cxnSp>
        <p:nvCxnSpPr>
          <p:cNvPr id="44" name="Curved Connector 31">
            <a:extLst>
              <a:ext uri="{FF2B5EF4-FFF2-40B4-BE49-F238E27FC236}">
                <a16:creationId xmlns:a16="http://schemas.microsoft.com/office/drawing/2014/main" id="{EEB2D649-64E6-4D05-9C10-B19B865B4489}"/>
              </a:ext>
            </a:extLst>
          </p:cNvPr>
          <p:cNvCxnSpPr>
            <a:cxnSpLocks/>
            <a:stCxn id="38" idx="2"/>
          </p:cNvCxnSpPr>
          <p:nvPr/>
        </p:nvCxnSpPr>
        <p:spPr>
          <a:xfrm rot="5400000" flipH="1">
            <a:off x="7376332" y="5036286"/>
            <a:ext cx="1061971" cy="2225402"/>
          </a:xfrm>
          <a:prstGeom prst="curvedConnector3">
            <a:avLst>
              <a:gd name="adj1" fmla="val -1159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B455BE-701D-4332-AAA3-96ADC53BBE2F}"/>
              </a:ext>
            </a:extLst>
          </p:cNvPr>
          <p:cNvSpPr txBox="1"/>
          <p:nvPr/>
        </p:nvSpPr>
        <p:spPr>
          <a:xfrm>
            <a:off x="6920686" y="6471141"/>
            <a:ext cx="90473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inherited from</a:t>
            </a:r>
            <a:endParaRPr lang="en-US" sz="12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9368358-587A-6240-A313-AF5896B91669}"/>
              </a:ext>
            </a:extLst>
          </p:cNvPr>
          <p:cNvCxnSpPr>
            <a:cxnSpLocks/>
            <a:stCxn id="38" idx="3"/>
            <a:endCxn id="183" idx="1"/>
          </p:cNvCxnSpPr>
          <p:nvPr/>
        </p:nvCxnSpPr>
        <p:spPr>
          <a:xfrm>
            <a:off x="9644487" y="6351011"/>
            <a:ext cx="124460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55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A8383-88A1-2B41-B8E7-6AF43BBD59F3}"/>
              </a:ext>
            </a:extLst>
          </p:cNvPr>
          <p:cNvSpPr txBox="1"/>
          <p:nvPr/>
        </p:nvSpPr>
        <p:spPr>
          <a:xfrm>
            <a:off x="200722" y="156117"/>
            <a:ext cx="378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Implementation Resource Roles Vocab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661E9EBE-36F1-FD48-AE43-D37D0C8D149F}"/>
              </a:ext>
            </a:extLst>
          </p:cNvPr>
          <p:cNvSpPr/>
          <p:nvPr/>
        </p:nvSpPr>
        <p:spPr>
          <a:xfrm>
            <a:off x="8072629" y="276039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B4D39DB2-801C-2F47-A4D7-4319F7852C0D}"/>
              </a:ext>
            </a:extLst>
          </p:cNvPr>
          <p:cNvSpPr/>
          <p:nvPr/>
        </p:nvSpPr>
        <p:spPr>
          <a:xfrm>
            <a:off x="8076683" y="175412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skos:Concept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45C05DC0-29F7-2D44-A1CB-7047D7ECAAF0}"/>
              </a:ext>
            </a:extLst>
          </p:cNvPr>
          <p:cNvSpPr/>
          <p:nvPr/>
        </p:nvSpPr>
        <p:spPr>
          <a:xfrm>
            <a:off x="8072629" y="591997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skos: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ConceptScheme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1527093-6A65-0340-8272-BA7FED2CBD11}"/>
              </a:ext>
            </a:extLst>
          </p:cNvPr>
          <p:cNvSpPr/>
          <p:nvPr/>
        </p:nvSpPr>
        <p:spPr>
          <a:xfrm>
            <a:off x="5877306" y="377235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Constraints specifying a conformance Test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D2458B9-901C-BC4B-BD28-AB16E8C5CA1E}"/>
              </a:ext>
            </a:extLst>
          </p:cNvPr>
          <p:cNvSpPr/>
          <p:nvPr/>
        </p:nvSpPr>
        <p:spPr>
          <a:xfrm>
            <a:off x="7310106" y="377235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Complete set of constraints for a profile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251F464-BC57-074C-A70C-67B42D7FC75E}"/>
              </a:ext>
            </a:extLst>
          </p:cNvPr>
          <p:cNvSpPr/>
          <p:nvPr/>
        </p:nvSpPr>
        <p:spPr>
          <a:xfrm>
            <a:off x="8742906" y="377701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Guidance notes of profile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AA634FA-56A2-E14F-8B53-3E1724BE09C5}"/>
              </a:ext>
            </a:extLst>
          </p:cNvPr>
          <p:cNvSpPr/>
          <p:nvPr/>
        </p:nvSpPr>
        <p:spPr>
          <a:xfrm>
            <a:off x="10175706" y="377235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Partial set of constraints for a profile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C3BE448-ECFD-0E49-8258-D4187E92825A}"/>
              </a:ext>
            </a:extLst>
          </p:cNvPr>
          <p:cNvSpPr/>
          <p:nvPr/>
        </p:nvSpPr>
        <p:spPr>
          <a:xfrm>
            <a:off x="8072629" y="486819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Resource Roles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002C44-06C5-824E-B0DE-EF366FBA3859}"/>
              </a:ext>
            </a:extLst>
          </p:cNvPr>
          <p:cNvCxnSpPr>
            <a:cxnSpLocks/>
            <a:stCxn id="85" idx="0"/>
            <a:endCxn id="86" idx="2"/>
          </p:cNvCxnSpPr>
          <p:nvPr/>
        </p:nvCxnSpPr>
        <p:spPr>
          <a:xfrm flipV="1">
            <a:off x="8697097" y="2412044"/>
            <a:ext cx="4054" cy="3483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0DF134A-A90D-1143-BFBC-C7817D42E670}"/>
              </a:ext>
            </a:extLst>
          </p:cNvPr>
          <p:cNvSpPr/>
          <p:nvPr/>
        </p:nvSpPr>
        <p:spPr>
          <a:xfrm>
            <a:off x="4352152" y="604437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owl:Named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6EB8D3-58FB-F743-B044-646E9F3518EF}"/>
              </a:ext>
            </a:extLst>
          </p:cNvPr>
          <p:cNvCxnSpPr>
            <a:cxnSpLocks/>
            <a:stCxn id="44" idx="0"/>
            <a:endCxn id="85" idx="2"/>
          </p:cNvCxnSpPr>
          <p:nvPr/>
        </p:nvCxnSpPr>
        <p:spPr>
          <a:xfrm flipV="1">
            <a:off x="6501774" y="3418320"/>
            <a:ext cx="2195323" cy="35403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B059429-0B53-724B-8E69-C6376CA2A1F2}"/>
              </a:ext>
            </a:extLst>
          </p:cNvPr>
          <p:cNvCxnSpPr>
            <a:cxnSpLocks/>
            <a:stCxn id="46" idx="0"/>
            <a:endCxn id="85" idx="2"/>
          </p:cNvCxnSpPr>
          <p:nvPr/>
        </p:nvCxnSpPr>
        <p:spPr>
          <a:xfrm flipV="1">
            <a:off x="7934574" y="3418320"/>
            <a:ext cx="762523" cy="35403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00D4D81-8E4B-DF46-A522-3518D8494415}"/>
              </a:ext>
            </a:extLst>
          </p:cNvPr>
          <p:cNvCxnSpPr>
            <a:cxnSpLocks/>
            <a:stCxn id="47" idx="0"/>
            <a:endCxn id="85" idx="2"/>
          </p:cNvCxnSpPr>
          <p:nvPr/>
        </p:nvCxnSpPr>
        <p:spPr>
          <a:xfrm flipH="1" flipV="1">
            <a:off x="8697097" y="3418320"/>
            <a:ext cx="670277" cy="35869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6F666EF-8DB6-DD43-99DF-A4480801DDBB}"/>
              </a:ext>
            </a:extLst>
          </p:cNvPr>
          <p:cNvCxnSpPr>
            <a:cxnSpLocks/>
            <a:stCxn id="48" idx="0"/>
            <a:endCxn id="85" idx="2"/>
          </p:cNvCxnSpPr>
          <p:nvPr/>
        </p:nvCxnSpPr>
        <p:spPr>
          <a:xfrm flipH="1" flipV="1">
            <a:off x="8697097" y="3418320"/>
            <a:ext cx="2103077" cy="35403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1B87AF-B81C-7C4A-9B82-2C1E875BF5BA}"/>
              </a:ext>
            </a:extLst>
          </p:cNvPr>
          <p:cNvCxnSpPr>
            <a:cxnSpLocks/>
            <a:stCxn id="49" idx="2"/>
            <a:endCxn id="107" idx="0"/>
          </p:cNvCxnSpPr>
          <p:nvPr/>
        </p:nvCxnSpPr>
        <p:spPr>
          <a:xfrm>
            <a:off x="8697097" y="5526118"/>
            <a:ext cx="0" cy="39385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2C328B5-3E99-9342-857A-F644F1AC7246}"/>
              </a:ext>
            </a:extLst>
          </p:cNvPr>
          <p:cNvCxnSpPr>
            <a:cxnSpLocks/>
            <a:stCxn id="49" idx="3"/>
            <a:endCxn id="34" idx="2"/>
          </p:cNvCxnSpPr>
          <p:nvPr/>
        </p:nvCxnSpPr>
        <p:spPr>
          <a:xfrm>
            <a:off x="9321565" y="5197157"/>
            <a:ext cx="762523" cy="1430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1550200-A0AE-8F4F-AFE6-0D6902C14D0F}"/>
              </a:ext>
            </a:extLst>
          </p:cNvPr>
          <p:cNvCxnSpPr>
            <a:cxnSpLocks/>
          </p:cNvCxnSpPr>
          <p:nvPr/>
        </p:nvCxnSpPr>
        <p:spPr>
          <a:xfrm flipV="1">
            <a:off x="5835023" y="5354581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BBF5037-F5F7-8548-A9CC-9DA3BBA3C942}"/>
              </a:ext>
            </a:extLst>
          </p:cNvPr>
          <p:cNvSpPr txBox="1"/>
          <p:nvPr/>
        </p:nvSpPr>
        <p:spPr>
          <a:xfrm>
            <a:off x="5871188" y="5427955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CC692EB-D3FD-484D-A0EE-564F0B1A894E}"/>
              </a:ext>
            </a:extLst>
          </p:cNvPr>
          <p:cNvCxnSpPr>
            <a:cxnSpLocks/>
          </p:cNvCxnSpPr>
          <p:nvPr/>
        </p:nvCxnSpPr>
        <p:spPr>
          <a:xfrm flipV="1">
            <a:off x="6697414" y="5354582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136A5EF-96F9-2A43-AA04-4DAD6BAD0563}"/>
              </a:ext>
            </a:extLst>
          </p:cNvPr>
          <p:cNvSpPr txBox="1"/>
          <p:nvPr/>
        </p:nvSpPr>
        <p:spPr>
          <a:xfrm>
            <a:off x="6739697" y="5427955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0CF97090-E44E-1F4B-AB90-8BAE6E29282C}"/>
              </a:ext>
            </a:extLst>
          </p:cNvPr>
          <p:cNvSpPr/>
          <p:nvPr/>
        </p:nvSpPr>
        <p:spPr>
          <a:xfrm>
            <a:off x="4356872" y="5262055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owl:Class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8199262-1DFC-3641-8DEE-2826ACDE9B4A}"/>
              </a:ext>
            </a:extLst>
          </p:cNvPr>
          <p:cNvSpPr txBox="1"/>
          <p:nvPr/>
        </p:nvSpPr>
        <p:spPr>
          <a:xfrm rot="5400000">
            <a:off x="9174565" y="5186896"/>
            <a:ext cx="10626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rdfs:comment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C5D2783-5BA6-344E-925D-13D9DE943E9A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 flipH="1">
            <a:off x="8697097" y="4434939"/>
            <a:ext cx="670277" cy="4332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4090B6A-3293-F848-ABEE-C171C7C66EB0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flipH="1">
            <a:off x="8697097" y="4430278"/>
            <a:ext cx="2103077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CD7D1C6-6F6F-A740-87EB-46A64A4A6E33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>
            <a:off x="7934574" y="4430278"/>
            <a:ext cx="762523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A8A3C99-6273-FA4E-B176-0BFDB79ECF80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>
            <a:off x="6501774" y="4430278"/>
            <a:ext cx="2195323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5DC3F3BF-FBA9-0544-AEAB-E9563127954C}"/>
              </a:ext>
            </a:extLst>
          </p:cNvPr>
          <p:cNvSpPr txBox="1"/>
          <p:nvPr/>
        </p:nvSpPr>
        <p:spPr>
          <a:xfrm>
            <a:off x="7326852" y="4526843"/>
            <a:ext cx="2664990" cy="184666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1200"/>
              <a:t>skos:topConceptOf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CFD761C-6B32-8B45-98E0-94010B8B11A4}"/>
              </a:ext>
            </a:extLst>
          </p:cNvPr>
          <p:cNvCxnSpPr>
            <a:cxnSpLocks/>
          </p:cNvCxnSpPr>
          <p:nvPr/>
        </p:nvCxnSpPr>
        <p:spPr>
          <a:xfrm flipV="1">
            <a:off x="5835023" y="6154763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DDEB15D-3D78-E64D-8CB9-A45DED06F021}"/>
              </a:ext>
            </a:extLst>
          </p:cNvPr>
          <p:cNvSpPr txBox="1"/>
          <p:nvPr/>
        </p:nvSpPr>
        <p:spPr>
          <a:xfrm>
            <a:off x="5871188" y="6228137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FAE4D4D-B968-DE40-AF71-C5BB07C97512}"/>
              </a:ext>
            </a:extLst>
          </p:cNvPr>
          <p:cNvSpPr/>
          <p:nvPr/>
        </p:nvSpPr>
        <p:spPr>
          <a:xfrm>
            <a:off x="10084088" y="4868196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Suggested subset of possible roles a resource may play with regard to a profile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1E2F26-8033-F24F-A4B6-9BF38B7FE4FA}"/>
              </a:ext>
            </a:extLst>
          </p:cNvPr>
          <p:cNvSpPr txBox="1"/>
          <p:nvPr/>
        </p:nvSpPr>
        <p:spPr>
          <a:xfrm>
            <a:off x="5311079" y="4868196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333858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282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DCAT 1.0 profile of DCAT 1.1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5714550" y="405754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2018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E8BEE7C-A2AE-CD4B-95AD-F8EA3306B540}"/>
              </a:ext>
            </a:extLst>
          </p:cNvPr>
          <p:cNvSpPr/>
          <p:nvPr/>
        </p:nvSpPr>
        <p:spPr>
          <a:xfrm>
            <a:off x="5714550" y="507550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2014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V="1">
            <a:off x="6339018" y="4715464"/>
            <a:ext cx="0" cy="3600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50B389-6492-8C4A-9A80-3F885CC92EB1}"/>
              </a:ext>
            </a:extLst>
          </p:cNvPr>
          <p:cNvSpPr txBox="1"/>
          <p:nvPr/>
        </p:nvSpPr>
        <p:spPr>
          <a:xfrm>
            <a:off x="6353766" y="4742075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3754454" y="405536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4971776" y="4062305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A169CD-84F7-904A-8BA5-D6B2B30194EB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 flipV="1">
            <a:off x="5003390" y="4384322"/>
            <a:ext cx="711160" cy="21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43367D-4246-D34A-9575-3A0DE0F81FC1}"/>
              </a:ext>
            </a:extLst>
          </p:cNvPr>
          <p:cNvSpPr/>
          <p:nvPr/>
        </p:nvSpPr>
        <p:spPr>
          <a:xfrm>
            <a:off x="3754454" y="304431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7B9F51-EF6C-5346-A009-43DAAB177225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4378922" y="3702235"/>
            <a:ext cx="0" cy="35312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25C5C8D-4389-6645-A0C3-798E67FD943A}"/>
              </a:ext>
            </a:extLst>
          </p:cNvPr>
          <p:cNvSpPr/>
          <p:nvPr/>
        </p:nvSpPr>
        <p:spPr>
          <a:xfrm>
            <a:off x="7868485" y="507550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A09051-32B6-2148-827A-72CBD0FCDB35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>
            <a:off x="6963486" y="5404468"/>
            <a:ext cx="904999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333CC4E-E62A-D14C-A9E7-3F0D35029DB8}"/>
              </a:ext>
            </a:extLst>
          </p:cNvPr>
          <p:cNvSpPr/>
          <p:nvPr/>
        </p:nvSpPr>
        <p:spPr>
          <a:xfrm>
            <a:off x="1960333" y="303957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C59595-DCD8-9746-9EC8-7249FE883BAA}"/>
              </a:ext>
            </a:extLst>
          </p:cNvPr>
          <p:cNvCxnSpPr>
            <a:cxnSpLocks/>
            <a:stCxn id="54" idx="0"/>
            <a:endCxn id="33" idx="2"/>
          </p:cNvCxnSpPr>
          <p:nvPr/>
        </p:nvCxnSpPr>
        <p:spPr>
          <a:xfrm flipV="1">
            <a:off x="2584801" y="3697499"/>
            <a:ext cx="0" cy="3578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8723CE-7CB9-844E-8C94-3295BD70E5A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6963486" y="4386503"/>
            <a:ext cx="904999" cy="10179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0315A97-6ADC-BA45-A88C-386B8EDC3112}"/>
              </a:ext>
            </a:extLst>
          </p:cNvPr>
          <p:cNvSpPr/>
          <p:nvPr/>
        </p:nvSpPr>
        <p:spPr>
          <a:xfrm>
            <a:off x="7868485" y="405532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1D0C71-47BB-274F-ADAE-49054CA1F09E}"/>
              </a:ext>
            </a:extLst>
          </p:cNvPr>
          <p:cNvCxnSpPr>
            <a:cxnSpLocks/>
            <a:stCxn id="3" idx="3"/>
            <a:endCxn id="45" idx="1"/>
          </p:cNvCxnSpPr>
          <p:nvPr/>
        </p:nvCxnSpPr>
        <p:spPr>
          <a:xfrm flipV="1">
            <a:off x="6963486" y="4384287"/>
            <a:ext cx="904999" cy="221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EE9A0C5-AA11-0543-BDDE-50AB4475D797}"/>
              </a:ext>
            </a:extLst>
          </p:cNvPr>
          <p:cNvSpPr/>
          <p:nvPr/>
        </p:nvSpPr>
        <p:spPr>
          <a:xfrm>
            <a:off x="1960333" y="405536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application/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rdf+xml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6F04A6-A053-6641-B4E7-E5E8F4CB8792}"/>
              </a:ext>
            </a:extLst>
          </p:cNvPr>
          <p:cNvSpPr txBox="1"/>
          <p:nvPr/>
        </p:nvSpPr>
        <p:spPr>
          <a:xfrm>
            <a:off x="3177034" y="4061674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74A50B-9DCB-8B46-A893-6B9CA50DC1D0}"/>
              </a:ext>
            </a:extLst>
          </p:cNvPr>
          <p:cNvCxnSpPr>
            <a:cxnSpLocks/>
            <a:stCxn id="14" idx="1"/>
            <a:endCxn id="54" idx="3"/>
          </p:cNvCxnSpPr>
          <p:nvPr/>
        </p:nvCxnSpPr>
        <p:spPr>
          <a:xfrm flipH="1">
            <a:off x="3209269" y="4384322"/>
            <a:ext cx="54518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74B556A-DBC2-334C-BD10-1E36B2B758EF}"/>
              </a:ext>
            </a:extLst>
          </p:cNvPr>
          <p:cNvSpPr/>
          <p:nvPr/>
        </p:nvSpPr>
        <p:spPr>
          <a:xfrm>
            <a:off x="3754454" y="507550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061BE5-5290-A741-8926-D37C4BF55231}"/>
              </a:ext>
            </a:extLst>
          </p:cNvPr>
          <p:cNvSpPr txBox="1"/>
          <p:nvPr/>
        </p:nvSpPr>
        <p:spPr>
          <a:xfrm>
            <a:off x="3355952" y="4778459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DD38FF-E8E2-8C40-9A6A-2B4002475477}"/>
              </a:ext>
            </a:extLst>
          </p:cNvPr>
          <p:cNvCxnSpPr>
            <a:cxnSpLocks/>
            <a:stCxn id="14" idx="2"/>
            <a:endCxn id="62" idx="0"/>
          </p:cNvCxnSpPr>
          <p:nvPr/>
        </p:nvCxnSpPr>
        <p:spPr>
          <a:xfrm>
            <a:off x="4378922" y="4713283"/>
            <a:ext cx="0" cy="3622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697D557-CC42-5747-BCCC-C41C92ACC195}"/>
              </a:ext>
            </a:extLst>
          </p:cNvPr>
          <p:cNvSpPr/>
          <p:nvPr/>
        </p:nvSpPr>
        <p:spPr>
          <a:xfrm>
            <a:off x="245717" y="420496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666540-B972-2E43-9FEC-C7FA44E05F5D}"/>
              </a:ext>
            </a:extLst>
          </p:cNvPr>
          <p:cNvCxnSpPr>
            <a:cxnSpLocks/>
          </p:cNvCxnSpPr>
          <p:nvPr/>
        </p:nvCxnSpPr>
        <p:spPr>
          <a:xfrm flipV="1">
            <a:off x="406926" y="5702549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9C1A1C7-F42C-6444-AAF0-C7694AEA5E71}"/>
              </a:ext>
            </a:extLst>
          </p:cNvPr>
          <p:cNvSpPr txBox="1"/>
          <p:nvPr/>
        </p:nvSpPr>
        <p:spPr>
          <a:xfrm>
            <a:off x="443091" y="5775923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ECF6EB-FFE1-0D4C-88B3-3F009FE536C8}"/>
              </a:ext>
            </a:extLst>
          </p:cNvPr>
          <p:cNvCxnSpPr>
            <a:cxnSpLocks/>
          </p:cNvCxnSpPr>
          <p:nvPr/>
        </p:nvCxnSpPr>
        <p:spPr>
          <a:xfrm flipV="1">
            <a:off x="404436" y="6403203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BDEC35-8981-BC40-96E5-7119B36B93E6}"/>
              </a:ext>
            </a:extLst>
          </p:cNvPr>
          <p:cNvSpPr txBox="1"/>
          <p:nvPr/>
        </p:nvSpPr>
        <p:spPr>
          <a:xfrm>
            <a:off x="446719" y="6476576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41DE840-EF95-9B41-94FE-3C22719E2986}"/>
              </a:ext>
            </a:extLst>
          </p:cNvPr>
          <p:cNvSpPr/>
          <p:nvPr/>
        </p:nvSpPr>
        <p:spPr>
          <a:xfrm>
            <a:off x="245717" y="336123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573CFB1-9F39-0744-8BA2-B5A07C8F7572}"/>
              </a:ext>
            </a:extLst>
          </p:cNvPr>
          <p:cNvCxnSpPr>
            <a:cxnSpLocks/>
          </p:cNvCxnSpPr>
          <p:nvPr/>
        </p:nvCxnSpPr>
        <p:spPr>
          <a:xfrm flipV="1">
            <a:off x="406926" y="503672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1B1D299-EB12-1E42-86DB-10E2A445FE63}"/>
              </a:ext>
            </a:extLst>
          </p:cNvPr>
          <p:cNvSpPr txBox="1"/>
          <p:nvPr/>
        </p:nvSpPr>
        <p:spPr>
          <a:xfrm>
            <a:off x="443091" y="5110100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1F32F3-AAD6-B749-81B2-BE38EE24CE9B}"/>
              </a:ext>
            </a:extLst>
          </p:cNvPr>
          <p:cNvSpPr txBox="1"/>
          <p:nvPr/>
        </p:nvSpPr>
        <p:spPr>
          <a:xfrm>
            <a:off x="324843" y="2867661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148329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 rot="16200000">
            <a:off x="-1113415" y="3172860"/>
            <a:ext cx="309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Geoscience Australia profile of </a:t>
            </a:r>
          </a:p>
          <a:p>
            <a:r>
              <a:rPr lang="en-US" u="sng"/>
              <a:t>ISO19115-1:2014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41BF72-9682-B541-B66F-E14377A78CE7}"/>
              </a:ext>
            </a:extLst>
          </p:cNvPr>
          <p:cNvSpPr/>
          <p:nvPr/>
        </p:nvSpPr>
        <p:spPr>
          <a:xfrm>
            <a:off x="5048568" y="45757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ISO 19115-1:2014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>
            <a:off x="6297504" y="777928"/>
            <a:ext cx="592872" cy="86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6228873" y="441361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5043629" y="333265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43367D-4246-D34A-9575-3A0DE0F81FC1}"/>
              </a:ext>
            </a:extLst>
          </p:cNvPr>
          <p:cNvSpPr/>
          <p:nvPr/>
        </p:nvSpPr>
        <p:spPr>
          <a:xfrm>
            <a:off x="6890376" y="546379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25C5C8D-4389-6645-A0C3-798E67FD943A}"/>
              </a:ext>
            </a:extLst>
          </p:cNvPr>
          <p:cNvSpPr/>
          <p:nvPr/>
        </p:nvSpPr>
        <p:spPr>
          <a:xfrm>
            <a:off x="8750308" y="44330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4E2C85-939F-C24B-B9E9-580CCCD98C70}"/>
              </a:ext>
            </a:extLst>
          </p:cNvPr>
          <p:cNvCxnSpPr>
            <a:cxnSpLocks/>
            <a:stCxn id="51" idx="0"/>
            <a:endCxn id="33" idx="3"/>
          </p:cNvCxnSpPr>
          <p:nvPr/>
        </p:nvCxnSpPr>
        <p:spPr>
          <a:xfrm flipH="1" flipV="1">
            <a:off x="8144250" y="1697213"/>
            <a:ext cx="1227216" cy="65225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333CC4E-E62A-D14C-A9E7-3F0D35029DB8}"/>
              </a:ext>
            </a:extLst>
          </p:cNvPr>
          <p:cNvSpPr/>
          <p:nvPr/>
        </p:nvSpPr>
        <p:spPr>
          <a:xfrm>
            <a:off x="6895314" y="136825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C59595-DCD8-9746-9EC8-7249FE883BAA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flipV="1">
            <a:off x="5668097" y="1697213"/>
            <a:ext cx="1227217" cy="65658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8723CE-7CB9-844E-8C94-3295BD70E5A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 flipV="1">
            <a:off x="8139312" y="772263"/>
            <a:ext cx="610996" cy="56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0315A97-6ADC-BA45-A88C-386B8EDC3112}"/>
              </a:ext>
            </a:extLst>
          </p:cNvPr>
          <p:cNvSpPr/>
          <p:nvPr/>
        </p:nvSpPr>
        <p:spPr>
          <a:xfrm>
            <a:off x="5048568" y="136825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1D0C71-47BB-274F-ADAE-49054CA1F09E}"/>
              </a:ext>
            </a:extLst>
          </p:cNvPr>
          <p:cNvCxnSpPr>
            <a:cxnSpLocks/>
            <a:stCxn id="4" idx="2"/>
            <a:endCxn id="45" idx="0"/>
          </p:cNvCxnSpPr>
          <p:nvPr/>
        </p:nvCxnSpPr>
        <p:spPr>
          <a:xfrm>
            <a:off x="5673036" y="1115494"/>
            <a:ext cx="0" cy="25275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EE9A0C5-AA11-0543-BDDE-50AB4475D797}"/>
              </a:ext>
            </a:extLst>
          </p:cNvPr>
          <p:cNvSpPr/>
          <p:nvPr/>
        </p:nvSpPr>
        <p:spPr>
          <a:xfrm>
            <a:off x="5043629" y="235380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6F04A6-A053-6641-B4E7-E5E8F4CB8792}"/>
              </a:ext>
            </a:extLst>
          </p:cNvPr>
          <p:cNvSpPr txBox="1"/>
          <p:nvPr/>
        </p:nvSpPr>
        <p:spPr>
          <a:xfrm>
            <a:off x="8715621" y="3031907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74A50B-9DCB-8B46-A893-6B9CA50DC1D0}"/>
              </a:ext>
            </a:extLst>
          </p:cNvPr>
          <p:cNvCxnSpPr>
            <a:cxnSpLocks/>
            <a:stCxn id="14" idx="0"/>
            <a:endCxn id="54" idx="2"/>
          </p:cNvCxnSpPr>
          <p:nvPr/>
        </p:nvCxnSpPr>
        <p:spPr>
          <a:xfrm flipV="1">
            <a:off x="5668097" y="3011723"/>
            <a:ext cx="0" cy="3209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74B556A-DBC2-334C-BD10-1E36B2B758EF}"/>
              </a:ext>
            </a:extLst>
          </p:cNvPr>
          <p:cNvSpPr/>
          <p:nvPr/>
        </p:nvSpPr>
        <p:spPr>
          <a:xfrm>
            <a:off x="5043629" y="441734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Schematron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DD38FF-E8E2-8C40-9A6A-2B4002475477}"/>
              </a:ext>
            </a:extLst>
          </p:cNvPr>
          <p:cNvCxnSpPr>
            <a:cxnSpLocks/>
            <a:stCxn id="14" idx="2"/>
            <a:endCxn id="62" idx="0"/>
          </p:cNvCxnSpPr>
          <p:nvPr/>
        </p:nvCxnSpPr>
        <p:spPr>
          <a:xfrm>
            <a:off x="5668097" y="3990576"/>
            <a:ext cx="0" cy="4267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E7EEAAC-5D88-F949-9026-FEBF46E47122}"/>
              </a:ext>
            </a:extLst>
          </p:cNvPr>
          <p:cNvSpPr/>
          <p:nvPr/>
        </p:nvSpPr>
        <p:spPr>
          <a:xfrm>
            <a:off x="6895314" y="333080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7C4916A-A5FC-1848-933C-0AFB80F259FC}"/>
              </a:ext>
            </a:extLst>
          </p:cNvPr>
          <p:cNvSpPr/>
          <p:nvPr/>
        </p:nvSpPr>
        <p:spPr>
          <a:xfrm>
            <a:off x="6895314" y="439729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 Schema Definition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6B49358-78D1-614C-9A2C-DB1D39C284FE}"/>
              </a:ext>
            </a:extLst>
          </p:cNvPr>
          <p:cNvSpPr/>
          <p:nvPr/>
        </p:nvSpPr>
        <p:spPr>
          <a:xfrm>
            <a:off x="6895314" y="235208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22D3BE8-5A40-C54F-97AE-F7C0FFF8F2D1}"/>
              </a:ext>
            </a:extLst>
          </p:cNvPr>
          <p:cNvCxnSpPr>
            <a:cxnSpLocks/>
            <a:stCxn id="39" idx="0"/>
            <a:endCxn id="57" idx="2"/>
          </p:cNvCxnSpPr>
          <p:nvPr/>
        </p:nvCxnSpPr>
        <p:spPr>
          <a:xfrm flipV="1">
            <a:off x="7519782" y="3010007"/>
            <a:ext cx="0" cy="3207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8F84038-AD14-8142-8B7A-BD140C4A584C}"/>
              </a:ext>
            </a:extLst>
          </p:cNvPr>
          <p:cNvSpPr txBox="1"/>
          <p:nvPr/>
        </p:nvSpPr>
        <p:spPr>
          <a:xfrm>
            <a:off x="5629057" y="3051179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175D5D7-9203-6244-8D5C-2C0EB83BE2E8}"/>
              </a:ext>
            </a:extLst>
          </p:cNvPr>
          <p:cNvCxnSpPr>
            <a:cxnSpLocks/>
            <a:stCxn id="57" idx="0"/>
            <a:endCxn id="33" idx="2"/>
          </p:cNvCxnSpPr>
          <p:nvPr/>
        </p:nvCxnSpPr>
        <p:spPr>
          <a:xfrm flipV="1">
            <a:off x="7519782" y="2026174"/>
            <a:ext cx="0" cy="32591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5909EBF-A6AB-DF44-870F-0033AB7FD6EC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7519782" y="3988728"/>
            <a:ext cx="0" cy="4085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987BF8B6-FCAC-4E4B-9A26-19D8FA697B85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H="1" flipV="1">
            <a:off x="6890375" y="777927"/>
            <a:ext cx="21793" cy="2767941"/>
          </a:xfrm>
          <a:prstGeom prst="curvedConnector3">
            <a:avLst>
              <a:gd name="adj1" fmla="val -981288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AE4D90F0-667F-104D-905C-1D15F671833A}"/>
              </a:ext>
            </a:extLst>
          </p:cNvPr>
          <p:cNvCxnSpPr>
            <a:cxnSpLocks/>
            <a:stCxn id="48" idx="3"/>
            <a:endCxn id="27" idx="3"/>
          </p:cNvCxnSpPr>
          <p:nvPr/>
        </p:nvCxnSpPr>
        <p:spPr>
          <a:xfrm flipH="1">
            <a:off x="8139312" y="3667928"/>
            <a:ext cx="1856623" cy="2124825"/>
          </a:xfrm>
          <a:prstGeom prst="curvedConnector3">
            <a:avLst>
              <a:gd name="adj1" fmla="val -12313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F0E65E1-132E-7D46-BF9A-95F2C77147F8}"/>
              </a:ext>
            </a:extLst>
          </p:cNvPr>
          <p:cNvSpPr/>
          <p:nvPr/>
        </p:nvSpPr>
        <p:spPr>
          <a:xfrm>
            <a:off x="8746999" y="333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Specification Document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3942113-30D8-3649-BF57-15F8163C4C21}"/>
              </a:ext>
            </a:extLst>
          </p:cNvPr>
          <p:cNvSpPr/>
          <p:nvPr/>
        </p:nvSpPr>
        <p:spPr>
          <a:xfrm>
            <a:off x="8746999" y="439729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HTML 5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(Web Page)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504500-0897-C74D-9153-539FB6B65AC8}"/>
              </a:ext>
            </a:extLst>
          </p:cNvPr>
          <p:cNvSpPr/>
          <p:nvPr/>
        </p:nvSpPr>
        <p:spPr>
          <a:xfrm>
            <a:off x="8746998" y="23494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HTML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7E0FE0-61F2-1D41-92F8-02B5D3365B21}"/>
              </a:ext>
            </a:extLst>
          </p:cNvPr>
          <p:cNvCxnSpPr>
            <a:cxnSpLocks/>
            <a:stCxn id="48" idx="0"/>
            <a:endCxn id="51" idx="2"/>
          </p:cNvCxnSpPr>
          <p:nvPr/>
        </p:nvCxnSpPr>
        <p:spPr>
          <a:xfrm flipH="1" flipV="1">
            <a:off x="9371466" y="3007385"/>
            <a:ext cx="1" cy="3315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B04A72A-3290-9242-BC57-B5B415567109}"/>
              </a:ext>
            </a:extLst>
          </p:cNvPr>
          <p:cNvSpPr txBox="1"/>
          <p:nvPr/>
        </p:nvSpPr>
        <p:spPr>
          <a:xfrm>
            <a:off x="7498202" y="3043171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AA568A-9D7A-BD4C-A828-648982FD501E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9371467" y="3996889"/>
            <a:ext cx="0" cy="4004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3B61E6C8-DE22-F84D-A323-74CF2E8E4DF1}"/>
              </a:ext>
            </a:extLst>
          </p:cNvPr>
          <p:cNvCxnSpPr>
            <a:cxnSpLocks/>
            <a:stCxn id="3" idx="3"/>
            <a:endCxn id="48" idx="1"/>
          </p:cNvCxnSpPr>
          <p:nvPr/>
        </p:nvCxnSpPr>
        <p:spPr>
          <a:xfrm>
            <a:off x="8139312" y="777928"/>
            <a:ext cx="607687" cy="28900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3A7A66B0-CDBB-A942-9C78-CF172B348E3D}"/>
              </a:ext>
            </a:extLst>
          </p:cNvPr>
          <p:cNvCxnSpPr>
            <a:cxnSpLocks/>
            <a:stCxn id="14" idx="1"/>
            <a:endCxn id="27" idx="1"/>
          </p:cNvCxnSpPr>
          <p:nvPr/>
        </p:nvCxnSpPr>
        <p:spPr>
          <a:xfrm rot="10800000" flipH="1" flipV="1">
            <a:off x="5043628" y="3661615"/>
            <a:ext cx="1846747" cy="2131138"/>
          </a:xfrm>
          <a:prstGeom prst="curvedConnector3">
            <a:avLst>
              <a:gd name="adj1" fmla="val -12379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D47EC085-E124-AD46-A428-423E795AB8FF}"/>
              </a:ext>
            </a:extLst>
          </p:cNvPr>
          <p:cNvCxnSpPr>
            <a:cxnSpLocks/>
            <a:stCxn id="39" idx="3"/>
            <a:endCxn id="27" idx="3"/>
          </p:cNvCxnSpPr>
          <p:nvPr/>
        </p:nvCxnSpPr>
        <p:spPr>
          <a:xfrm flipH="1">
            <a:off x="8139312" y="3659767"/>
            <a:ext cx="4938" cy="2132986"/>
          </a:xfrm>
          <a:prstGeom prst="curvedConnector3">
            <a:avLst>
              <a:gd name="adj1" fmla="val -4629405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6061BE5-5290-A741-8926-D37C4BF55231}"/>
              </a:ext>
            </a:extLst>
          </p:cNvPr>
          <p:cNvSpPr txBox="1"/>
          <p:nvPr/>
        </p:nvSpPr>
        <p:spPr>
          <a:xfrm>
            <a:off x="7004601" y="4035536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5D51877-FABB-AE49-9A9F-15368115ECD8}"/>
              </a:ext>
            </a:extLst>
          </p:cNvPr>
          <p:cNvSpPr txBox="1"/>
          <p:nvPr/>
        </p:nvSpPr>
        <p:spPr>
          <a:xfrm>
            <a:off x="5156611" y="4042899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1909B9-34DD-E344-BFB8-345914D265D6}"/>
              </a:ext>
            </a:extLst>
          </p:cNvPr>
          <p:cNvSpPr txBox="1"/>
          <p:nvPr/>
        </p:nvSpPr>
        <p:spPr>
          <a:xfrm>
            <a:off x="8859980" y="4032141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cxnSp>
        <p:nvCxnSpPr>
          <p:cNvPr id="147" name="Curved Connector 146">
            <a:extLst>
              <a:ext uri="{FF2B5EF4-FFF2-40B4-BE49-F238E27FC236}">
                <a16:creationId xmlns:a16="http://schemas.microsoft.com/office/drawing/2014/main" id="{DBB28A78-59E5-8A4D-B7B2-692A97992E7E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rot="10800000" flipV="1">
            <a:off x="6292566" y="777927"/>
            <a:ext cx="597811" cy="2883687"/>
          </a:xfrm>
          <a:prstGeom prst="curvedConnector3">
            <a:avLst>
              <a:gd name="adj1" fmla="val 37404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6368773" y="1071204"/>
            <a:ext cx="7285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5242E26-5E8A-AF48-9165-2B0498D760D7}"/>
              </a:ext>
            </a:extLst>
          </p:cNvPr>
          <p:cNvSpPr txBox="1"/>
          <p:nvPr/>
        </p:nvSpPr>
        <p:spPr>
          <a:xfrm>
            <a:off x="8035906" y="1101620"/>
            <a:ext cx="7285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6890376" y="44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GA Profile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C944736-3294-B64E-9CEB-C659F87BB8FF}"/>
              </a:ext>
            </a:extLst>
          </p:cNvPr>
          <p:cNvSpPr/>
          <p:nvPr/>
        </p:nvSpPr>
        <p:spPr>
          <a:xfrm>
            <a:off x="3191942" y="333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Conformance Test Constraints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A88C76F-242A-2A48-9084-33266EFB62A3}"/>
              </a:ext>
            </a:extLst>
          </p:cNvPr>
          <p:cNvSpPr/>
          <p:nvPr/>
        </p:nvSpPr>
        <p:spPr>
          <a:xfrm>
            <a:off x="3191942" y="234946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71EBC96-47DA-3244-8549-9D133FC82FA1}"/>
              </a:ext>
            </a:extLst>
          </p:cNvPr>
          <p:cNvCxnSpPr>
            <a:cxnSpLocks/>
            <a:stCxn id="59" idx="0"/>
            <a:endCxn id="70" idx="2"/>
          </p:cNvCxnSpPr>
          <p:nvPr/>
        </p:nvCxnSpPr>
        <p:spPr>
          <a:xfrm flipV="1">
            <a:off x="3816410" y="3007385"/>
            <a:ext cx="0" cy="33158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FA73561-32DB-C249-B918-36FE9C719450}"/>
              </a:ext>
            </a:extLst>
          </p:cNvPr>
          <p:cNvCxnSpPr>
            <a:cxnSpLocks/>
            <a:stCxn id="14" idx="1"/>
            <a:endCxn id="59" idx="3"/>
          </p:cNvCxnSpPr>
          <p:nvPr/>
        </p:nvCxnSpPr>
        <p:spPr>
          <a:xfrm flipH="1">
            <a:off x="4440878" y="3661615"/>
            <a:ext cx="602751" cy="6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8A3D2C9-0129-C846-A5C3-37103F0D2E96}"/>
              </a:ext>
            </a:extLst>
          </p:cNvPr>
          <p:cNvSpPr txBox="1"/>
          <p:nvPr/>
        </p:nvSpPr>
        <p:spPr>
          <a:xfrm>
            <a:off x="4217024" y="3085323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E0F3CCE9-2F10-7046-BE8A-EFB57891B1D5}"/>
              </a:ext>
            </a:extLst>
          </p:cNvPr>
          <p:cNvSpPr/>
          <p:nvPr/>
        </p:nvSpPr>
        <p:spPr>
          <a:xfrm>
            <a:off x="10598684" y="334158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D072B2C-3044-6C40-B582-436CAA1D162E}"/>
              </a:ext>
            </a:extLst>
          </p:cNvPr>
          <p:cNvCxnSpPr>
            <a:cxnSpLocks/>
            <a:stCxn id="48" idx="3"/>
            <a:endCxn id="77" idx="1"/>
          </p:cNvCxnSpPr>
          <p:nvPr/>
        </p:nvCxnSpPr>
        <p:spPr>
          <a:xfrm>
            <a:off x="9995935" y="3667928"/>
            <a:ext cx="602749" cy="26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99007B3-717F-864A-9ED7-64EE6A99198D}"/>
              </a:ext>
            </a:extLst>
          </p:cNvPr>
          <p:cNvSpPr txBox="1"/>
          <p:nvPr/>
        </p:nvSpPr>
        <p:spPr>
          <a:xfrm>
            <a:off x="9795921" y="3102619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10FDCA2-3B24-4E43-899C-70019AD08AEE}"/>
              </a:ext>
            </a:extLst>
          </p:cNvPr>
          <p:cNvCxnSpPr>
            <a:cxnSpLocks/>
            <a:stCxn id="77" idx="0"/>
            <a:endCxn id="70" idx="0"/>
          </p:cNvCxnSpPr>
          <p:nvPr/>
        </p:nvCxnSpPr>
        <p:spPr>
          <a:xfrm rot="16200000" flipV="1">
            <a:off x="7023722" y="-857848"/>
            <a:ext cx="992119" cy="7406742"/>
          </a:xfrm>
          <a:prstGeom prst="bentConnector3">
            <a:avLst>
              <a:gd name="adj1" fmla="val 307375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7994BDC2-EC3B-7049-9A51-332A9A25CC24}"/>
              </a:ext>
            </a:extLst>
          </p:cNvPr>
          <p:cNvSpPr/>
          <p:nvPr/>
        </p:nvSpPr>
        <p:spPr>
          <a:xfrm>
            <a:off x="3191942" y="546379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Full Constraints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4ED81171-8A03-7848-8D55-B5F4768B2AA7}"/>
              </a:ext>
            </a:extLst>
          </p:cNvPr>
          <p:cNvCxnSpPr>
            <a:cxnSpLocks/>
            <a:stCxn id="81" idx="0"/>
            <a:endCxn id="70" idx="1"/>
          </p:cNvCxnSpPr>
          <p:nvPr/>
        </p:nvCxnSpPr>
        <p:spPr>
          <a:xfrm rot="16200000" flipV="1">
            <a:off x="2111492" y="3758874"/>
            <a:ext cx="2785368" cy="624468"/>
          </a:xfrm>
          <a:prstGeom prst="bentConnector4">
            <a:avLst>
              <a:gd name="adj1" fmla="val 44095"/>
              <a:gd name="adj2" fmla="val 136607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CC3E4CDB-1611-CF43-B640-F0C7D265286D}"/>
              </a:ext>
            </a:extLst>
          </p:cNvPr>
          <p:cNvCxnSpPr>
            <a:cxnSpLocks/>
            <a:stCxn id="39" idx="1"/>
            <a:endCxn id="81" idx="3"/>
          </p:cNvCxnSpPr>
          <p:nvPr/>
        </p:nvCxnSpPr>
        <p:spPr>
          <a:xfrm rot="10800000" flipV="1">
            <a:off x="4440878" y="3659767"/>
            <a:ext cx="2454436" cy="2132986"/>
          </a:xfrm>
          <a:prstGeom prst="bentConnector3">
            <a:avLst>
              <a:gd name="adj1" fmla="val 13622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CF00B58-5718-124F-9C7B-DE6A0B9EA4FF}"/>
              </a:ext>
            </a:extLst>
          </p:cNvPr>
          <p:cNvSpPr txBox="1"/>
          <p:nvPr/>
        </p:nvSpPr>
        <p:spPr>
          <a:xfrm>
            <a:off x="4553099" y="5463792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8795ECBE-7245-1246-8EA5-745F9DCA708B}"/>
              </a:ext>
            </a:extLst>
          </p:cNvPr>
          <p:cNvSpPr/>
          <p:nvPr/>
        </p:nvSpPr>
        <p:spPr>
          <a:xfrm>
            <a:off x="1220966" y="288062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BB4B151-6998-8A41-8A46-005A369C98DA}"/>
              </a:ext>
            </a:extLst>
          </p:cNvPr>
          <p:cNvCxnSpPr>
            <a:cxnSpLocks/>
          </p:cNvCxnSpPr>
          <p:nvPr/>
        </p:nvCxnSpPr>
        <p:spPr>
          <a:xfrm flipV="1">
            <a:off x="1382175" y="4378212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3D74A90-365B-334B-88A9-51860C07DEA7}"/>
              </a:ext>
            </a:extLst>
          </p:cNvPr>
          <p:cNvSpPr txBox="1"/>
          <p:nvPr/>
        </p:nvSpPr>
        <p:spPr>
          <a:xfrm>
            <a:off x="1418340" y="4451586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3535425-7477-B84D-BBA0-F80A29F391B9}"/>
              </a:ext>
            </a:extLst>
          </p:cNvPr>
          <p:cNvCxnSpPr>
            <a:cxnSpLocks/>
          </p:cNvCxnSpPr>
          <p:nvPr/>
        </p:nvCxnSpPr>
        <p:spPr>
          <a:xfrm flipV="1">
            <a:off x="1379685" y="5078866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61EF570-22F6-7B42-9D4F-30B958692EF3}"/>
              </a:ext>
            </a:extLst>
          </p:cNvPr>
          <p:cNvSpPr txBox="1"/>
          <p:nvPr/>
        </p:nvSpPr>
        <p:spPr>
          <a:xfrm>
            <a:off x="1421968" y="5152239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7BB769A5-2F5C-584B-A70F-AEE75840887A}"/>
              </a:ext>
            </a:extLst>
          </p:cNvPr>
          <p:cNvSpPr/>
          <p:nvPr/>
        </p:nvSpPr>
        <p:spPr>
          <a:xfrm>
            <a:off x="1220966" y="203690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FEDF8E-7F0D-4C44-921F-49E1B51F2464}"/>
              </a:ext>
            </a:extLst>
          </p:cNvPr>
          <p:cNvCxnSpPr>
            <a:cxnSpLocks/>
          </p:cNvCxnSpPr>
          <p:nvPr/>
        </p:nvCxnSpPr>
        <p:spPr>
          <a:xfrm flipV="1">
            <a:off x="1382175" y="3712389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220A2BF-C9DF-0A4D-B264-222F1D5EB90F}"/>
              </a:ext>
            </a:extLst>
          </p:cNvPr>
          <p:cNvSpPr txBox="1"/>
          <p:nvPr/>
        </p:nvSpPr>
        <p:spPr>
          <a:xfrm>
            <a:off x="1418340" y="3785763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A07314B-084F-464E-B8CD-1558F83259C8}"/>
              </a:ext>
            </a:extLst>
          </p:cNvPr>
          <p:cNvSpPr txBox="1"/>
          <p:nvPr/>
        </p:nvSpPr>
        <p:spPr>
          <a:xfrm>
            <a:off x="1300092" y="1543324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144520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191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DCAT-AP examples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5318736" y="355959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0"/>
            <a:endCxn id="17" idx="2"/>
          </p:cNvCxnSpPr>
          <p:nvPr/>
        </p:nvCxnSpPr>
        <p:spPr>
          <a:xfrm flipH="1" flipV="1">
            <a:off x="5943202" y="3232977"/>
            <a:ext cx="2" cy="3266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5943208" y="3242731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3442369" y="355959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4629426" y="3568241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A169CD-84F7-904A-8BA5-D6B2B30194EB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>
            <a:off x="4691305" y="3888556"/>
            <a:ext cx="6274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068370B-A152-9948-B10E-7F0AFB1022E5}"/>
              </a:ext>
            </a:extLst>
          </p:cNvPr>
          <p:cNvSpPr/>
          <p:nvPr/>
        </p:nvSpPr>
        <p:spPr>
          <a:xfrm>
            <a:off x="5318734" y="257505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87251A7-7CA4-2744-82D1-2B67F7471570}"/>
              </a:ext>
            </a:extLst>
          </p:cNvPr>
          <p:cNvSpPr/>
          <p:nvPr/>
        </p:nvSpPr>
        <p:spPr>
          <a:xfrm>
            <a:off x="3442369" y="456652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Conformance Test Constraints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5CE0BC-E338-A641-8E12-710519FC758E}"/>
              </a:ext>
            </a:extLst>
          </p:cNvPr>
          <p:cNvSpPr txBox="1"/>
          <p:nvPr/>
        </p:nvSpPr>
        <p:spPr>
          <a:xfrm>
            <a:off x="4091964" y="4239494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DBF2DC-41DD-2A44-B770-32E5FFF1B0D3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4066837" y="4217517"/>
            <a:ext cx="0" cy="3490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810FB1D-3F81-B94C-8EE5-688796DDBB92}"/>
              </a:ext>
            </a:extLst>
          </p:cNvPr>
          <p:cNvSpPr/>
          <p:nvPr/>
        </p:nvSpPr>
        <p:spPr>
          <a:xfrm>
            <a:off x="3442371" y="256851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63DADC-7E8C-A842-A90E-E1757739D887}"/>
              </a:ext>
            </a:extLst>
          </p:cNvPr>
          <p:cNvCxnSpPr>
            <a:cxnSpLocks/>
            <a:stCxn id="14" idx="0"/>
            <a:endCxn id="38" idx="2"/>
          </p:cNvCxnSpPr>
          <p:nvPr/>
        </p:nvCxnSpPr>
        <p:spPr>
          <a:xfrm flipV="1">
            <a:off x="4066837" y="3226441"/>
            <a:ext cx="2" cy="33315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A285027-48BC-664D-BC57-516A35809D36}"/>
              </a:ext>
            </a:extLst>
          </p:cNvPr>
          <p:cNvSpPr/>
          <p:nvPr/>
        </p:nvSpPr>
        <p:spPr>
          <a:xfrm>
            <a:off x="7367164" y="158145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6B8E0D-F109-F941-BB01-3AFCA8CE87FD}"/>
              </a:ext>
            </a:extLst>
          </p:cNvPr>
          <p:cNvCxnSpPr>
            <a:cxnSpLocks/>
            <a:stCxn id="17" idx="3"/>
            <a:endCxn id="42" idx="1"/>
          </p:cNvCxnSpPr>
          <p:nvPr/>
        </p:nvCxnSpPr>
        <p:spPr>
          <a:xfrm flipV="1">
            <a:off x="6567670" y="1910414"/>
            <a:ext cx="799494" cy="99360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4FECB1F-9F7E-EF46-9D80-7F9E6F8B058D}"/>
              </a:ext>
            </a:extLst>
          </p:cNvPr>
          <p:cNvCxnSpPr>
            <a:cxnSpLocks/>
            <a:stCxn id="3" idx="3"/>
            <a:endCxn id="42" idx="1"/>
          </p:cNvCxnSpPr>
          <p:nvPr/>
        </p:nvCxnSpPr>
        <p:spPr>
          <a:xfrm flipV="1">
            <a:off x="6567672" y="1910414"/>
            <a:ext cx="799492" cy="197814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729507C-4BF5-564A-BA43-D2D915A89293}"/>
              </a:ext>
            </a:extLst>
          </p:cNvPr>
          <p:cNvSpPr/>
          <p:nvPr/>
        </p:nvSpPr>
        <p:spPr>
          <a:xfrm>
            <a:off x="1515682" y="355959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text/turtle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C2AECD-C57A-6342-A7A8-3378E6E314CF}"/>
              </a:ext>
            </a:extLst>
          </p:cNvPr>
          <p:cNvSpPr txBox="1"/>
          <p:nvPr/>
        </p:nvSpPr>
        <p:spPr>
          <a:xfrm>
            <a:off x="2797901" y="3593977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DFF0D6-9358-864D-B53E-F79449A5D797}"/>
              </a:ext>
            </a:extLst>
          </p:cNvPr>
          <p:cNvCxnSpPr>
            <a:cxnSpLocks/>
            <a:stCxn id="14" idx="1"/>
            <a:endCxn id="59" idx="3"/>
          </p:cNvCxnSpPr>
          <p:nvPr/>
        </p:nvCxnSpPr>
        <p:spPr>
          <a:xfrm flipH="1">
            <a:off x="2764618" y="3888556"/>
            <a:ext cx="6777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765C6B3-DAE2-3E45-960D-AD1152789881}"/>
              </a:ext>
            </a:extLst>
          </p:cNvPr>
          <p:cNvCxnSpPr>
            <a:cxnSpLocks/>
            <a:stCxn id="27" idx="3"/>
            <a:endCxn id="63" idx="1"/>
          </p:cNvCxnSpPr>
          <p:nvPr/>
        </p:nvCxnSpPr>
        <p:spPr>
          <a:xfrm flipV="1">
            <a:off x="4691305" y="4891031"/>
            <a:ext cx="662730" cy="445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58A0ED2-4543-5240-BBD6-BE61501F5F0A}"/>
              </a:ext>
            </a:extLst>
          </p:cNvPr>
          <p:cNvSpPr/>
          <p:nvPr/>
        </p:nvSpPr>
        <p:spPr>
          <a:xfrm>
            <a:off x="1515682" y="257255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89A9B69-137B-B448-A2C7-772C0E480B1B}"/>
              </a:ext>
            </a:extLst>
          </p:cNvPr>
          <p:cNvCxnSpPr>
            <a:cxnSpLocks/>
            <a:stCxn id="59" idx="0"/>
            <a:endCxn id="68" idx="2"/>
          </p:cNvCxnSpPr>
          <p:nvPr/>
        </p:nvCxnSpPr>
        <p:spPr>
          <a:xfrm flipV="1">
            <a:off x="2140150" y="3230481"/>
            <a:ext cx="0" cy="32911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126892" y="20699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288101" y="356749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324266" y="3640870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1F10E1-34E6-C547-A8A3-086489D672CE}"/>
              </a:ext>
            </a:extLst>
          </p:cNvPr>
          <p:cNvCxnSpPr>
            <a:cxnSpLocks/>
          </p:cNvCxnSpPr>
          <p:nvPr/>
        </p:nvCxnSpPr>
        <p:spPr>
          <a:xfrm flipV="1">
            <a:off x="285611" y="426815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13CBD-81A7-024C-8B94-82D81713CF86}"/>
              </a:ext>
            </a:extLst>
          </p:cNvPr>
          <p:cNvSpPr txBox="1"/>
          <p:nvPr/>
        </p:nvSpPr>
        <p:spPr>
          <a:xfrm>
            <a:off x="327894" y="4341523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126892" y="122618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288101" y="2901673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324266" y="2975047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6A6B1820-7280-F944-8C28-5756CCB25B25}"/>
              </a:ext>
            </a:extLst>
          </p:cNvPr>
          <p:cNvSpPr/>
          <p:nvPr/>
        </p:nvSpPr>
        <p:spPr>
          <a:xfrm>
            <a:off x="5318732" y="1575805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F9BFF9E-F476-7E46-945B-1AAFAE8BBAA2}"/>
              </a:ext>
            </a:extLst>
          </p:cNvPr>
          <p:cNvCxnSpPr>
            <a:cxnSpLocks/>
            <a:stCxn id="17" idx="0"/>
            <a:endCxn id="106" idx="2"/>
          </p:cNvCxnSpPr>
          <p:nvPr/>
        </p:nvCxnSpPr>
        <p:spPr>
          <a:xfrm flipH="1" flipV="1">
            <a:off x="5943200" y="2233727"/>
            <a:ext cx="2" cy="34132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58B78C7-16BE-7F49-8F7B-673F8BD03A93}"/>
              </a:ext>
            </a:extLst>
          </p:cNvPr>
          <p:cNvSpPr/>
          <p:nvPr/>
        </p:nvSpPr>
        <p:spPr>
          <a:xfrm>
            <a:off x="7367164" y="355959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1118395-830B-0041-A777-8497EA16ABFF}"/>
              </a:ext>
            </a:extLst>
          </p:cNvPr>
          <p:cNvSpPr/>
          <p:nvPr/>
        </p:nvSpPr>
        <p:spPr>
          <a:xfrm>
            <a:off x="7367164" y="456652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A0085B-F138-1143-90B9-F192D03EB0FA}"/>
              </a:ext>
            </a:extLst>
          </p:cNvPr>
          <p:cNvSpPr txBox="1"/>
          <p:nvPr/>
        </p:nvSpPr>
        <p:spPr>
          <a:xfrm>
            <a:off x="6988857" y="4253521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8D12BE-2681-4649-A380-EB8C2C5E2801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7991632" y="4217517"/>
            <a:ext cx="0" cy="3490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5A067E4-3D15-E549-A0B4-8A63A2C0655A}"/>
              </a:ext>
            </a:extLst>
          </p:cNvPr>
          <p:cNvSpPr/>
          <p:nvPr/>
        </p:nvSpPr>
        <p:spPr>
          <a:xfrm>
            <a:off x="9065005" y="315161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application/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pdf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232651-4725-3F46-A431-4E2B5251A97E}"/>
              </a:ext>
            </a:extLst>
          </p:cNvPr>
          <p:cNvCxnSpPr>
            <a:cxnSpLocks/>
            <a:stCxn id="50" idx="3"/>
            <a:endCxn id="57" idx="1"/>
          </p:cNvCxnSpPr>
          <p:nvPr/>
        </p:nvCxnSpPr>
        <p:spPr>
          <a:xfrm flipV="1">
            <a:off x="8616100" y="3480578"/>
            <a:ext cx="448905" cy="4079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1765E693-7B9C-CB4F-A9A1-F93D0DF82E0B}"/>
              </a:ext>
            </a:extLst>
          </p:cNvPr>
          <p:cNvSpPr/>
          <p:nvPr/>
        </p:nvSpPr>
        <p:spPr>
          <a:xfrm>
            <a:off x="5354035" y="4562070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5ABF46E-F5A8-DB40-A6C3-BB0AA2D61202}"/>
              </a:ext>
            </a:extLst>
          </p:cNvPr>
          <p:cNvCxnSpPr>
            <a:cxnSpLocks/>
            <a:stCxn id="51" idx="1"/>
            <a:endCxn id="63" idx="3"/>
          </p:cNvCxnSpPr>
          <p:nvPr/>
        </p:nvCxnSpPr>
        <p:spPr>
          <a:xfrm flipH="1" flipV="1">
            <a:off x="6602971" y="4891031"/>
            <a:ext cx="764193" cy="445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AFD0953-9B5E-C941-AF25-78767324913B}"/>
              </a:ext>
            </a:extLst>
          </p:cNvPr>
          <p:cNvCxnSpPr>
            <a:cxnSpLocks/>
            <a:stCxn id="3" idx="3"/>
            <a:endCxn id="50" idx="1"/>
          </p:cNvCxnSpPr>
          <p:nvPr/>
        </p:nvCxnSpPr>
        <p:spPr>
          <a:xfrm>
            <a:off x="6567672" y="3888556"/>
            <a:ext cx="7994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2B4BE3A-F89B-1249-ABF7-0D27DCA22288}"/>
              </a:ext>
            </a:extLst>
          </p:cNvPr>
          <p:cNvSpPr txBox="1"/>
          <p:nvPr/>
        </p:nvSpPr>
        <p:spPr>
          <a:xfrm>
            <a:off x="6602971" y="3590338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FEA2DD0B-1FF1-1641-85B5-1D9D19117494}"/>
              </a:ext>
            </a:extLst>
          </p:cNvPr>
          <p:cNvSpPr/>
          <p:nvPr/>
        </p:nvSpPr>
        <p:spPr>
          <a:xfrm>
            <a:off x="9065003" y="394051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>
                <a:solidFill>
                  <a:schemeClr val="tx1"/>
                </a:solidFill>
              </a:rPr>
              <a:t>application/msword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8A3B52C-4AD3-4545-935A-B928D7458C85}"/>
              </a:ext>
            </a:extLst>
          </p:cNvPr>
          <p:cNvCxnSpPr>
            <a:cxnSpLocks/>
            <a:stCxn id="50" idx="3"/>
            <a:endCxn id="81" idx="1"/>
          </p:cNvCxnSpPr>
          <p:nvPr/>
        </p:nvCxnSpPr>
        <p:spPr>
          <a:xfrm>
            <a:off x="8616100" y="3888556"/>
            <a:ext cx="448903" cy="3809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4D0E366-7522-F74E-A4A9-828D26949040}"/>
              </a:ext>
            </a:extLst>
          </p:cNvPr>
          <p:cNvSpPr txBox="1"/>
          <p:nvPr/>
        </p:nvSpPr>
        <p:spPr>
          <a:xfrm rot="5400000">
            <a:off x="8535405" y="3744552"/>
            <a:ext cx="6096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526156E5-CC99-FD49-81B3-3ABAC51C9B0D}"/>
              </a:ext>
            </a:extLst>
          </p:cNvPr>
          <p:cNvCxnSpPr>
            <a:cxnSpLocks/>
            <a:stCxn id="81" idx="3"/>
            <a:endCxn id="68" idx="0"/>
          </p:cNvCxnSpPr>
          <p:nvPr/>
        </p:nvCxnSpPr>
        <p:spPr>
          <a:xfrm flipH="1" flipV="1">
            <a:off x="2140150" y="2572559"/>
            <a:ext cx="8173789" cy="1696919"/>
          </a:xfrm>
          <a:prstGeom prst="bentConnector4">
            <a:avLst>
              <a:gd name="adj1" fmla="val -2797"/>
              <a:gd name="adj2" fmla="val 177492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F61C120-F6D8-2E4C-AB05-3CD81421CED8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0313941" y="3480578"/>
            <a:ext cx="229830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A287D44-EB52-1B4E-8E0D-42BE8562BD5D}"/>
              </a:ext>
            </a:extLst>
          </p:cNvPr>
          <p:cNvCxnSpPr>
            <a:cxnSpLocks/>
            <a:endCxn id="38" idx="1"/>
          </p:cNvCxnSpPr>
          <p:nvPr/>
        </p:nvCxnSpPr>
        <p:spPr>
          <a:xfrm rot="10800000" flipV="1">
            <a:off x="3442371" y="1436622"/>
            <a:ext cx="5622632" cy="1460858"/>
          </a:xfrm>
          <a:prstGeom prst="bentConnector3">
            <a:avLst>
              <a:gd name="adj1" fmla="val 104066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BFE8EB85-DFC0-4B45-9688-6A1F97F9E5D8}"/>
              </a:ext>
            </a:extLst>
          </p:cNvPr>
          <p:cNvCxnSpPr>
            <a:cxnSpLocks/>
            <a:stCxn id="50" idx="0"/>
          </p:cNvCxnSpPr>
          <p:nvPr/>
        </p:nvCxnSpPr>
        <p:spPr>
          <a:xfrm rot="5400000" flipH="1" flipV="1">
            <a:off x="7466830" y="1961423"/>
            <a:ext cx="2122974" cy="10733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CEE212BA-1424-C64C-8BC1-4A23B9106EEA}"/>
              </a:ext>
            </a:extLst>
          </p:cNvPr>
          <p:cNvSpPr/>
          <p:nvPr/>
        </p:nvSpPr>
        <p:spPr>
          <a:xfrm>
            <a:off x="1520052" y="456652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SHACL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6BA4C72-9403-5D48-8512-2B9843EE0724}"/>
              </a:ext>
            </a:extLst>
          </p:cNvPr>
          <p:cNvSpPr txBox="1"/>
          <p:nvPr/>
        </p:nvSpPr>
        <p:spPr>
          <a:xfrm>
            <a:off x="2011974" y="4246796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064D143-26F1-E34C-90F9-B57D33E9A5C8}"/>
              </a:ext>
            </a:extLst>
          </p:cNvPr>
          <p:cNvCxnSpPr>
            <a:cxnSpLocks/>
          </p:cNvCxnSpPr>
          <p:nvPr/>
        </p:nvCxnSpPr>
        <p:spPr>
          <a:xfrm flipH="1">
            <a:off x="2726395" y="4165167"/>
            <a:ext cx="757454" cy="4563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0F429B1-D6FA-404E-947C-F41500F16EBC}"/>
              </a:ext>
            </a:extLst>
          </p:cNvPr>
          <p:cNvSpPr txBox="1"/>
          <p:nvPr/>
        </p:nvSpPr>
        <p:spPr>
          <a:xfrm>
            <a:off x="206018" y="732608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356283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191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DCAT-AP examples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3397176" y="281656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0"/>
            <a:endCxn id="64" idx="2"/>
          </p:cNvCxnSpPr>
          <p:nvPr/>
        </p:nvCxnSpPr>
        <p:spPr>
          <a:xfrm flipH="1" flipV="1">
            <a:off x="3247621" y="2514831"/>
            <a:ext cx="774023" cy="3017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E8BEE7C-A2AE-CD4B-95AD-F8EA3306B540}"/>
              </a:ext>
            </a:extLst>
          </p:cNvPr>
          <p:cNvSpPr/>
          <p:nvPr/>
        </p:nvSpPr>
        <p:spPr>
          <a:xfrm>
            <a:off x="4315497" y="377624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 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H="1" flipV="1">
            <a:off x="4021644" y="3474487"/>
            <a:ext cx="918321" cy="3017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126892" y="20699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288101" y="356749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324266" y="3640870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1F10E1-34E6-C547-A8A3-086489D672CE}"/>
              </a:ext>
            </a:extLst>
          </p:cNvPr>
          <p:cNvCxnSpPr>
            <a:cxnSpLocks/>
          </p:cNvCxnSpPr>
          <p:nvPr/>
        </p:nvCxnSpPr>
        <p:spPr>
          <a:xfrm flipV="1">
            <a:off x="285611" y="426815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13CBD-81A7-024C-8B94-82D81713CF86}"/>
              </a:ext>
            </a:extLst>
          </p:cNvPr>
          <p:cNvSpPr txBox="1"/>
          <p:nvPr/>
        </p:nvSpPr>
        <p:spPr>
          <a:xfrm>
            <a:off x="327894" y="4341523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126892" y="122618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288101" y="2901673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324266" y="2975047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0F429B1-D6FA-404E-947C-F41500F16EBC}"/>
              </a:ext>
            </a:extLst>
          </p:cNvPr>
          <p:cNvSpPr txBox="1"/>
          <p:nvPr/>
        </p:nvSpPr>
        <p:spPr>
          <a:xfrm>
            <a:off x="206018" y="732608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A3C7D500-90BD-0A46-9FA4-42282769366D}"/>
              </a:ext>
            </a:extLst>
          </p:cNvPr>
          <p:cNvSpPr/>
          <p:nvPr/>
        </p:nvSpPr>
        <p:spPr>
          <a:xfrm>
            <a:off x="2623153" y="18569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4B86F0B-5615-F24C-8630-EDFC0D498AC4}"/>
              </a:ext>
            </a:extLst>
          </p:cNvPr>
          <p:cNvSpPr/>
          <p:nvPr/>
        </p:nvSpPr>
        <p:spPr>
          <a:xfrm>
            <a:off x="2623153" y="377624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GeoDCAT-AP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3752F305-FBBA-844E-980E-D3BAE0145F1D}"/>
              </a:ext>
            </a:extLst>
          </p:cNvPr>
          <p:cNvSpPr/>
          <p:nvPr/>
        </p:nvSpPr>
        <p:spPr>
          <a:xfrm>
            <a:off x="1854646" y="281656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GeoDCAT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8A85AB-6D00-0441-8879-BB927031DC60}"/>
              </a:ext>
            </a:extLst>
          </p:cNvPr>
          <p:cNvCxnSpPr>
            <a:cxnSpLocks/>
            <a:stCxn id="70" idx="0"/>
            <a:endCxn id="64" idx="2"/>
          </p:cNvCxnSpPr>
          <p:nvPr/>
        </p:nvCxnSpPr>
        <p:spPr>
          <a:xfrm flipV="1">
            <a:off x="2479114" y="2514831"/>
            <a:ext cx="768507" cy="3017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7240331-3A9F-484D-AAF2-4601EFE6E655}"/>
              </a:ext>
            </a:extLst>
          </p:cNvPr>
          <p:cNvCxnSpPr>
            <a:cxnSpLocks/>
            <a:stCxn id="67" idx="0"/>
            <a:endCxn id="3" idx="2"/>
          </p:cNvCxnSpPr>
          <p:nvPr/>
        </p:nvCxnSpPr>
        <p:spPr>
          <a:xfrm flipV="1">
            <a:off x="3247621" y="3474487"/>
            <a:ext cx="774023" cy="3017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9E8338D-A01F-F94A-BEA7-561DCB2AE3D5}"/>
              </a:ext>
            </a:extLst>
          </p:cNvPr>
          <p:cNvCxnSpPr>
            <a:cxnSpLocks/>
            <a:stCxn id="67" idx="0"/>
            <a:endCxn id="70" idx="2"/>
          </p:cNvCxnSpPr>
          <p:nvPr/>
        </p:nvCxnSpPr>
        <p:spPr>
          <a:xfrm flipH="1" flipV="1">
            <a:off x="2479114" y="3474487"/>
            <a:ext cx="768507" cy="3017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3D8CB396-E932-EC43-8AAD-40A81FE7CFD0}"/>
              </a:ext>
            </a:extLst>
          </p:cNvPr>
          <p:cNvSpPr/>
          <p:nvPr/>
        </p:nvSpPr>
        <p:spPr>
          <a:xfrm>
            <a:off x="2615982" y="473593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E3AB27D-B445-1841-8145-DBC3FBBE7839}"/>
              </a:ext>
            </a:extLst>
          </p:cNvPr>
          <p:cNvCxnSpPr>
            <a:cxnSpLocks/>
            <a:stCxn id="9" idx="2"/>
            <a:endCxn id="90" idx="3"/>
          </p:cNvCxnSpPr>
          <p:nvPr/>
        </p:nvCxnSpPr>
        <p:spPr>
          <a:xfrm flipH="1">
            <a:off x="3864918" y="4434171"/>
            <a:ext cx="1075047" cy="63072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E1A44592-83B8-6945-A515-A5831DFABA8C}"/>
              </a:ext>
            </a:extLst>
          </p:cNvPr>
          <p:cNvSpPr/>
          <p:nvPr/>
        </p:nvSpPr>
        <p:spPr>
          <a:xfrm>
            <a:off x="2623153" y="897225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020781E-689E-6149-ACBC-59F866A53793}"/>
              </a:ext>
            </a:extLst>
          </p:cNvPr>
          <p:cNvCxnSpPr>
            <a:cxnSpLocks/>
            <a:stCxn id="64" idx="0"/>
            <a:endCxn id="92" idx="2"/>
          </p:cNvCxnSpPr>
          <p:nvPr/>
        </p:nvCxnSpPr>
        <p:spPr>
          <a:xfrm flipV="1">
            <a:off x="3247621" y="1555147"/>
            <a:ext cx="0" cy="3017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EA5020B-AE55-F94F-B43C-0E97DAF19FCB}"/>
              </a:ext>
            </a:extLst>
          </p:cNvPr>
          <p:cNvCxnSpPr>
            <a:cxnSpLocks/>
            <a:stCxn id="67" idx="2"/>
            <a:endCxn id="90" idx="0"/>
          </p:cNvCxnSpPr>
          <p:nvPr/>
        </p:nvCxnSpPr>
        <p:spPr>
          <a:xfrm flipH="1">
            <a:off x="3240450" y="4434171"/>
            <a:ext cx="7171" cy="3017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08C6D35-AAC4-7F42-84D6-D2F95CCFA61C}"/>
              </a:ext>
            </a:extLst>
          </p:cNvPr>
          <p:cNvCxnSpPr>
            <a:cxnSpLocks/>
          </p:cNvCxnSpPr>
          <p:nvPr/>
        </p:nvCxnSpPr>
        <p:spPr>
          <a:xfrm flipH="1">
            <a:off x="3823242" y="3483368"/>
            <a:ext cx="426066" cy="126616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084F572-B565-384A-8667-088EB875AE3D}"/>
              </a:ext>
            </a:extLst>
          </p:cNvPr>
          <p:cNvCxnSpPr>
            <a:cxnSpLocks/>
          </p:cNvCxnSpPr>
          <p:nvPr/>
        </p:nvCxnSpPr>
        <p:spPr>
          <a:xfrm>
            <a:off x="2094193" y="3483368"/>
            <a:ext cx="543289" cy="126616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1">
            <a:extLst>
              <a:ext uri="{FF2B5EF4-FFF2-40B4-BE49-F238E27FC236}">
                <a16:creationId xmlns:a16="http://schemas.microsoft.com/office/drawing/2014/main" id="{0001B7BC-A7A0-4FA0-94DC-F59E48C17445}"/>
              </a:ext>
            </a:extLst>
          </p:cNvPr>
          <p:cNvCxnSpPr>
            <a:cxnSpLocks/>
            <a:stCxn id="42" idx="0"/>
            <a:endCxn id="64" idx="3"/>
          </p:cNvCxnSpPr>
          <p:nvPr/>
        </p:nvCxnSpPr>
        <p:spPr>
          <a:xfrm rot="16200000" flipV="1">
            <a:off x="4472763" y="1585197"/>
            <a:ext cx="1590379" cy="279172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8">
            <a:extLst>
              <a:ext uri="{FF2B5EF4-FFF2-40B4-BE49-F238E27FC236}">
                <a16:creationId xmlns:a16="http://schemas.microsoft.com/office/drawing/2014/main" id="{13480AA4-D975-4CE8-8AEA-7E0575E7F5E3}"/>
              </a:ext>
            </a:extLst>
          </p:cNvPr>
          <p:cNvSpPr/>
          <p:nvPr/>
        </p:nvSpPr>
        <p:spPr>
          <a:xfrm>
            <a:off x="6039346" y="377624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DCAT-AP IT </a:t>
            </a:r>
            <a:r>
              <a:rPr lang="en-US" sz="1400" dirty="0" err="1">
                <a:solidFill>
                  <a:schemeClr val="tx1"/>
                </a:solidFill>
              </a:rPr>
              <a:t>Impl</a:t>
            </a:r>
            <a:r>
              <a:rPr lang="en-US" sz="1400" dirty="0">
                <a:solidFill>
                  <a:schemeClr val="tx1"/>
                </a:solidFill>
              </a:rPr>
              <a:t> Res </a:t>
            </a:r>
            <a:r>
              <a:rPr lang="en-US" sz="1400" dirty="0" err="1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02B1615-E0EC-4802-9B98-7C3DCAF333C4}"/>
              </a:ext>
            </a:extLst>
          </p:cNvPr>
          <p:cNvCxnSpPr>
            <a:cxnSpLocks/>
            <a:stCxn id="42" idx="1"/>
            <a:endCxn id="9" idx="3"/>
          </p:cNvCxnSpPr>
          <p:nvPr/>
        </p:nvCxnSpPr>
        <p:spPr>
          <a:xfrm flipH="1">
            <a:off x="5564433" y="4105210"/>
            <a:ext cx="47491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50B389-6492-8C4A-9A80-3F885CC92EB1}"/>
              </a:ext>
            </a:extLst>
          </p:cNvPr>
          <p:cNvSpPr txBox="1"/>
          <p:nvPr/>
        </p:nvSpPr>
        <p:spPr>
          <a:xfrm>
            <a:off x="2637482" y="3529480"/>
            <a:ext cx="5553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93B644-4BEB-6748-87BE-3EEBCA89AA7C}"/>
              </a:ext>
            </a:extLst>
          </p:cNvPr>
          <p:cNvSpPr txBox="1"/>
          <p:nvPr/>
        </p:nvSpPr>
        <p:spPr>
          <a:xfrm>
            <a:off x="3391660" y="2567518"/>
            <a:ext cx="5553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9D0740-6F1E-934E-849E-77D38957E769}"/>
              </a:ext>
            </a:extLst>
          </p:cNvPr>
          <p:cNvSpPr txBox="1"/>
          <p:nvPr/>
        </p:nvSpPr>
        <p:spPr>
          <a:xfrm>
            <a:off x="2539128" y="2580178"/>
            <a:ext cx="5553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953E172-31D2-F248-B6AD-BBBD8B60DDD8}"/>
              </a:ext>
            </a:extLst>
          </p:cNvPr>
          <p:cNvSpPr txBox="1"/>
          <p:nvPr/>
        </p:nvSpPr>
        <p:spPr>
          <a:xfrm>
            <a:off x="4371714" y="3519436"/>
            <a:ext cx="5553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CD6B30-6470-4F02-A173-825F913EC16C}"/>
              </a:ext>
            </a:extLst>
          </p:cNvPr>
          <p:cNvSpPr txBox="1"/>
          <p:nvPr/>
        </p:nvSpPr>
        <p:spPr>
          <a:xfrm rot="16200000">
            <a:off x="5538117" y="3984402"/>
            <a:ext cx="54393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resource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EF07BD-5028-4F00-BB7C-76B8B0B1A300}"/>
              </a:ext>
            </a:extLst>
          </p:cNvPr>
          <p:cNvSpPr txBox="1"/>
          <p:nvPr/>
        </p:nvSpPr>
        <p:spPr>
          <a:xfrm>
            <a:off x="3370027" y="3533035"/>
            <a:ext cx="5553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51" name="Rounded Rectangle 89">
            <a:extLst>
              <a:ext uri="{FF2B5EF4-FFF2-40B4-BE49-F238E27FC236}">
                <a16:creationId xmlns:a16="http://schemas.microsoft.com/office/drawing/2014/main" id="{A115FE57-CF5E-42DC-A006-1092034F33A7}"/>
              </a:ext>
            </a:extLst>
          </p:cNvPr>
          <p:cNvSpPr/>
          <p:nvPr/>
        </p:nvSpPr>
        <p:spPr>
          <a:xfrm>
            <a:off x="6039346" y="473593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0F106EB-D38C-4C59-A134-FF53885939B5}"/>
              </a:ext>
            </a:extLst>
          </p:cNvPr>
          <p:cNvCxnSpPr>
            <a:cxnSpLocks/>
            <a:stCxn id="42" idx="2"/>
            <a:endCxn id="51" idx="0"/>
          </p:cNvCxnSpPr>
          <p:nvPr/>
        </p:nvCxnSpPr>
        <p:spPr>
          <a:xfrm>
            <a:off x="6663814" y="4434171"/>
            <a:ext cx="0" cy="3017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31">
            <a:extLst>
              <a:ext uri="{FF2B5EF4-FFF2-40B4-BE49-F238E27FC236}">
                <a16:creationId xmlns:a16="http://schemas.microsoft.com/office/drawing/2014/main" id="{5E9201F4-93CF-4F13-AC97-2F9700CB39CA}"/>
              </a:ext>
            </a:extLst>
          </p:cNvPr>
          <p:cNvCxnSpPr>
            <a:cxnSpLocks/>
            <a:stCxn id="42" idx="0"/>
            <a:endCxn id="3" idx="3"/>
          </p:cNvCxnSpPr>
          <p:nvPr/>
        </p:nvCxnSpPr>
        <p:spPr>
          <a:xfrm rot="16200000" flipV="1">
            <a:off x="5339602" y="2452037"/>
            <a:ext cx="630723" cy="2017702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5C1BE8E-09F2-4661-938F-AF9FE833F8E3}"/>
              </a:ext>
            </a:extLst>
          </p:cNvPr>
          <p:cNvSpPr txBox="1"/>
          <p:nvPr/>
        </p:nvSpPr>
        <p:spPr>
          <a:xfrm>
            <a:off x="5909040" y="3262622"/>
            <a:ext cx="89351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inheritedFrom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247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154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OGC examples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63" idx="2"/>
            <a:endCxn id="82" idx="0"/>
          </p:cNvCxnSpPr>
          <p:nvPr/>
        </p:nvCxnSpPr>
        <p:spPr>
          <a:xfrm>
            <a:off x="4312410" y="4300785"/>
            <a:ext cx="0" cy="38699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8202511" y="2453596"/>
            <a:ext cx="510357" cy="4046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126892" y="20699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288101" y="356749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324266" y="3640870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1F10E1-34E6-C547-A8A3-086489D672CE}"/>
              </a:ext>
            </a:extLst>
          </p:cNvPr>
          <p:cNvCxnSpPr>
            <a:cxnSpLocks/>
          </p:cNvCxnSpPr>
          <p:nvPr/>
        </p:nvCxnSpPr>
        <p:spPr>
          <a:xfrm flipV="1">
            <a:off x="285611" y="426815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13CBD-81A7-024C-8B94-82D81713CF86}"/>
              </a:ext>
            </a:extLst>
          </p:cNvPr>
          <p:cNvSpPr txBox="1"/>
          <p:nvPr/>
        </p:nvSpPr>
        <p:spPr>
          <a:xfrm>
            <a:off x="327894" y="4341523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126892" y="122618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288101" y="2901673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324266" y="2975047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0F429B1-D6FA-404E-947C-F41500F16EBC}"/>
              </a:ext>
            </a:extLst>
          </p:cNvPr>
          <p:cNvSpPr txBox="1"/>
          <p:nvPr/>
        </p:nvSpPr>
        <p:spPr>
          <a:xfrm>
            <a:off x="206018" y="732608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A3C7D500-90BD-0A46-9FA4-42282769366D}"/>
              </a:ext>
            </a:extLst>
          </p:cNvPr>
          <p:cNvSpPr/>
          <p:nvPr/>
        </p:nvSpPr>
        <p:spPr>
          <a:xfrm>
            <a:off x="1928649" y="252928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 Map Service 1.3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8A85AB-6D00-0441-8879-BB927031DC60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>
            <a:off x="3177585" y="3971824"/>
            <a:ext cx="5103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7240331-3A9F-484D-AAF2-4601EFE6E655}"/>
              </a:ext>
            </a:extLst>
          </p:cNvPr>
          <p:cNvCxnSpPr>
            <a:cxnSpLocks/>
            <a:stCxn id="94" idx="3"/>
            <a:endCxn id="96" idx="1"/>
          </p:cNvCxnSpPr>
          <p:nvPr/>
        </p:nvCxnSpPr>
        <p:spPr>
          <a:xfrm>
            <a:off x="8202511" y="2858247"/>
            <a:ext cx="510357" cy="3633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9E8338D-A01F-F94A-BEA7-561DCB2AE3D5}"/>
              </a:ext>
            </a:extLst>
          </p:cNvPr>
          <p:cNvCxnSpPr>
            <a:cxnSpLocks/>
          </p:cNvCxnSpPr>
          <p:nvPr/>
        </p:nvCxnSpPr>
        <p:spPr>
          <a:xfrm>
            <a:off x="2274148" y="3187208"/>
            <a:ext cx="0" cy="4556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084F572-B565-384A-8667-088EB875AE3D}"/>
              </a:ext>
            </a:extLst>
          </p:cNvPr>
          <p:cNvCxnSpPr>
            <a:cxnSpLocks/>
            <a:stCxn id="94" idx="1"/>
            <a:endCxn id="45" idx="3"/>
          </p:cNvCxnSpPr>
          <p:nvPr/>
        </p:nvCxnSpPr>
        <p:spPr>
          <a:xfrm flipH="1" flipV="1">
            <a:off x="3177585" y="1151899"/>
            <a:ext cx="3775990" cy="17063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1">
            <a:extLst>
              <a:ext uri="{FF2B5EF4-FFF2-40B4-BE49-F238E27FC236}">
                <a16:creationId xmlns:a16="http://schemas.microsoft.com/office/drawing/2014/main" id="{0001B7BC-A7A0-4FA0-94DC-F59E48C17445}"/>
              </a:ext>
            </a:extLst>
          </p:cNvPr>
          <p:cNvCxnSpPr>
            <a:cxnSpLocks/>
            <a:stCxn id="57" idx="1"/>
            <a:endCxn id="46" idx="1"/>
          </p:cNvCxnSpPr>
          <p:nvPr/>
        </p:nvCxnSpPr>
        <p:spPr>
          <a:xfrm rot="10800000">
            <a:off x="1928649" y="2004920"/>
            <a:ext cx="12700" cy="196690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02B1615-E0EC-4802-9B98-7C3DCAF333C4}"/>
              </a:ext>
            </a:extLst>
          </p:cNvPr>
          <p:cNvCxnSpPr>
            <a:cxnSpLocks/>
            <a:stCxn id="95" idx="0"/>
            <a:endCxn id="136" idx="2"/>
          </p:cNvCxnSpPr>
          <p:nvPr/>
        </p:nvCxnSpPr>
        <p:spPr>
          <a:xfrm flipV="1">
            <a:off x="9337336" y="1737645"/>
            <a:ext cx="0" cy="3869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9CD6B30-6470-4F02-A173-825F913EC16C}"/>
              </a:ext>
            </a:extLst>
          </p:cNvPr>
          <p:cNvSpPr txBox="1"/>
          <p:nvPr/>
        </p:nvSpPr>
        <p:spPr>
          <a:xfrm rot="5400000">
            <a:off x="3135172" y="3879491"/>
            <a:ext cx="54393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resource</a:t>
            </a:r>
          </a:p>
        </p:txBody>
      </p:sp>
      <p:sp>
        <p:nvSpPr>
          <p:cNvPr id="45" name="Rounded Rectangle 38">
            <a:extLst>
              <a:ext uri="{FF2B5EF4-FFF2-40B4-BE49-F238E27FC236}">
                <a16:creationId xmlns:a16="http://schemas.microsoft.com/office/drawing/2014/main" id="{53F71438-B2A2-41F6-B686-454B235F559F}"/>
              </a:ext>
            </a:extLst>
          </p:cNvPr>
          <p:cNvSpPr/>
          <p:nvPr/>
        </p:nvSpPr>
        <p:spPr>
          <a:xfrm>
            <a:off x="1928649" y="82293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dct:Standard</a:t>
            </a:r>
          </a:p>
        </p:txBody>
      </p:sp>
      <p:sp>
        <p:nvSpPr>
          <p:cNvPr id="46" name="Rounded Rectangle 89">
            <a:extLst>
              <a:ext uri="{FF2B5EF4-FFF2-40B4-BE49-F238E27FC236}">
                <a16:creationId xmlns:a16="http://schemas.microsoft.com/office/drawing/2014/main" id="{305016B0-8195-4224-A762-EA99DB4D6966}"/>
              </a:ext>
            </a:extLst>
          </p:cNvPr>
          <p:cNvSpPr/>
          <p:nvPr/>
        </p:nvSpPr>
        <p:spPr>
          <a:xfrm>
            <a:off x="1928649" y="167595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271E48-E40C-454A-974D-CF52AA228F36}"/>
              </a:ext>
            </a:extLst>
          </p:cNvPr>
          <p:cNvCxnSpPr>
            <a:cxnSpLocks/>
            <a:stCxn id="64" idx="0"/>
            <a:endCxn id="46" idx="2"/>
          </p:cNvCxnSpPr>
          <p:nvPr/>
        </p:nvCxnSpPr>
        <p:spPr>
          <a:xfrm flipV="1">
            <a:off x="2553117" y="2333880"/>
            <a:ext cx="0" cy="19540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AAD4CDC-529F-4740-9F34-E244349188CA}"/>
              </a:ext>
            </a:extLst>
          </p:cNvPr>
          <p:cNvCxnSpPr>
            <a:cxnSpLocks/>
            <a:stCxn id="46" idx="0"/>
            <a:endCxn id="45" idx="2"/>
          </p:cNvCxnSpPr>
          <p:nvPr/>
        </p:nvCxnSpPr>
        <p:spPr>
          <a:xfrm flipV="1">
            <a:off x="2553117" y="1480860"/>
            <a:ext cx="0" cy="19509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69">
            <a:extLst>
              <a:ext uri="{FF2B5EF4-FFF2-40B4-BE49-F238E27FC236}">
                <a16:creationId xmlns:a16="http://schemas.microsoft.com/office/drawing/2014/main" id="{2801BDC5-924A-4211-8624-7E090D4FB545}"/>
              </a:ext>
            </a:extLst>
          </p:cNvPr>
          <p:cNvSpPr/>
          <p:nvPr/>
        </p:nvSpPr>
        <p:spPr>
          <a:xfrm>
            <a:off x="1928649" y="36428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DGIWG – WMS 1.3 Profile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D6354E4-880E-4D8E-B2DA-8AB4BAF3D65A}"/>
              </a:ext>
            </a:extLst>
          </p:cNvPr>
          <p:cNvCxnSpPr>
            <a:cxnSpLocks/>
          </p:cNvCxnSpPr>
          <p:nvPr/>
        </p:nvCxnSpPr>
        <p:spPr>
          <a:xfrm>
            <a:off x="2814005" y="3187207"/>
            <a:ext cx="0" cy="455656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6">
            <a:extLst>
              <a:ext uri="{FF2B5EF4-FFF2-40B4-BE49-F238E27FC236}">
                <a16:creationId xmlns:a16="http://schemas.microsoft.com/office/drawing/2014/main" id="{2A038258-5261-45B3-B878-9FB47192BDFA}"/>
              </a:ext>
            </a:extLst>
          </p:cNvPr>
          <p:cNvSpPr/>
          <p:nvPr/>
        </p:nvSpPr>
        <p:spPr>
          <a:xfrm>
            <a:off x="3687942" y="36428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DGIWG </a:t>
            </a:r>
            <a:r>
              <a:rPr lang="en-US" sz="1400" dirty="0" err="1">
                <a:solidFill>
                  <a:schemeClr val="tx1"/>
                </a:solidFill>
              </a:rPr>
              <a:t>Impl</a:t>
            </a:r>
            <a:r>
              <a:rPr lang="en-US" sz="1400" dirty="0">
                <a:solidFill>
                  <a:schemeClr val="tx1"/>
                </a:solidFill>
              </a:rPr>
              <a:t> Res Descriptor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93B644-4BEB-6748-87BE-3EEBCA89AA7C}"/>
              </a:ext>
            </a:extLst>
          </p:cNvPr>
          <p:cNvSpPr txBox="1"/>
          <p:nvPr/>
        </p:nvSpPr>
        <p:spPr>
          <a:xfrm>
            <a:off x="1860681" y="3307320"/>
            <a:ext cx="62106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hasProfile</a:t>
            </a:r>
            <a:endParaRPr 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9D0740-6F1E-934E-849E-77D38957E769}"/>
              </a:ext>
            </a:extLst>
          </p:cNvPr>
          <p:cNvSpPr txBox="1"/>
          <p:nvPr/>
        </p:nvSpPr>
        <p:spPr>
          <a:xfrm>
            <a:off x="2689348" y="3305554"/>
            <a:ext cx="5553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69" name="Rounded Rectangle 8">
            <a:extLst>
              <a:ext uri="{FF2B5EF4-FFF2-40B4-BE49-F238E27FC236}">
                <a16:creationId xmlns:a16="http://schemas.microsoft.com/office/drawing/2014/main" id="{8DB76B88-2840-4B03-9168-91FA1DCDA62C}"/>
              </a:ext>
            </a:extLst>
          </p:cNvPr>
          <p:cNvSpPr/>
          <p:nvPr/>
        </p:nvSpPr>
        <p:spPr>
          <a:xfrm>
            <a:off x="5423933" y="36428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role: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FullConstraints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9682C18-C669-473D-B8C1-4C2857EA724E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>
            <a:off x="4936878" y="3971824"/>
            <a:ext cx="48705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C8479FC-F592-4D6F-93A2-635E330E89CA}"/>
              </a:ext>
            </a:extLst>
          </p:cNvPr>
          <p:cNvSpPr txBox="1"/>
          <p:nvPr/>
        </p:nvSpPr>
        <p:spPr>
          <a:xfrm rot="5400000">
            <a:off x="4769711" y="3901555"/>
            <a:ext cx="8181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resourceRole</a:t>
            </a:r>
            <a:endParaRPr lang="en-US" sz="1200" dirty="0"/>
          </a:p>
        </p:txBody>
      </p:sp>
      <p:sp>
        <p:nvSpPr>
          <p:cNvPr id="82" name="Rounded Rectangle 8">
            <a:extLst>
              <a:ext uri="{FF2B5EF4-FFF2-40B4-BE49-F238E27FC236}">
                <a16:creationId xmlns:a16="http://schemas.microsoft.com/office/drawing/2014/main" id="{8ECF6A8A-9983-444C-9D50-F6C1F5C38CE2}"/>
              </a:ext>
            </a:extLst>
          </p:cNvPr>
          <p:cNvSpPr/>
          <p:nvPr/>
        </p:nvSpPr>
        <p:spPr>
          <a:xfrm>
            <a:off x="3687942" y="468777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PDF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D715EDC-920C-4B26-966F-B9119FAE4AFB}"/>
              </a:ext>
            </a:extLst>
          </p:cNvPr>
          <p:cNvSpPr txBox="1"/>
          <p:nvPr/>
        </p:nvSpPr>
        <p:spPr>
          <a:xfrm>
            <a:off x="4017153" y="4367831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94" name="Rounded Rectangle 69">
            <a:extLst>
              <a:ext uri="{FF2B5EF4-FFF2-40B4-BE49-F238E27FC236}">
                <a16:creationId xmlns:a16="http://schemas.microsoft.com/office/drawing/2014/main" id="{11CA118F-FE89-43B9-85F0-6AFD04A21A98}"/>
              </a:ext>
            </a:extLst>
          </p:cNvPr>
          <p:cNvSpPr/>
          <p:nvPr/>
        </p:nvSpPr>
        <p:spPr>
          <a:xfrm>
            <a:off x="6953575" y="252928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OpenGIS</a:t>
            </a:r>
            <a:r>
              <a:rPr lang="en-US" sz="1000" dirty="0">
                <a:solidFill>
                  <a:schemeClr val="tx1"/>
                </a:solidFill>
              </a:rPr>
              <a:t> Web Map Tile Service Implementation Standard</a:t>
            </a:r>
          </a:p>
        </p:txBody>
      </p:sp>
      <p:sp>
        <p:nvSpPr>
          <p:cNvPr id="95" name="Rounded Rectangle 66">
            <a:extLst>
              <a:ext uri="{FF2B5EF4-FFF2-40B4-BE49-F238E27FC236}">
                <a16:creationId xmlns:a16="http://schemas.microsoft.com/office/drawing/2014/main" id="{93777A62-91B6-47ED-888C-EF9E3B24CA08}"/>
              </a:ext>
            </a:extLst>
          </p:cNvPr>
          <p:cNvSpPr/>
          <p:nvPr/>
        </p:nvSpPr>
        <p:spPr>
          <a:xfrm>
            <a:off x="8712868" y="212463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WMTS XML Schema</a:t>
            </a:r>
          </a:p>
        </p:txBody>
      </p:sp>
      <p:sp>
        <p:nvSpPr>
          <p:cNvPr id="96" name="Rounded Rectangle 66">
            <a:extLst>
              <a:ext uri="{FF2B5EF4-FFF2-40B4-BE49-F238E27FC236}">
                <a16:creationId xmlns:a16="http://schemas.microsoft.com/office/drawing/2014/main" id="{EA0E8247-9F0D-41DF-AEB3-FD86B6B9BF2F}"/>
              </a:ext>
            </a:extLst>
          </p:cNvPr>
          <p:cNvSpPr/>
          <p:nvPr/>
        </p:nvSpPr>
        <p:spPr>
          <a:xfrm>
            <a:off x="8712868" y="289261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WMTS Swagger UI</a:t>
            </a:r>
          </a:p>
        </p:txBody>
      </p:sp>
      <p:sp>
        <p:nvSpPr>
          <p:cNvPr id="98" name="Rounded Rectangle 69">
            <a:extLst>
              <a:ext uri="{FF2B5EF4-FFF2-40B4-BE49-F238E27FC236}">
                <a16:creationId xmlns:a16="http://schemas.microsoft.com/office/drawing/2014/main" id="{AC45BE6A-0BE0-462C-890D-24DADB1DECD6}"/>
              </a:ext>
            </a:extLst>
          </p:cNvPr>
          <p:cNvSpPr/>
          <p:nvPr/>
        </p:nvSpPr>
        <p:spPr>
          <a:xfrm>
            <a:off x="6953575" y="364138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WMTS Simple Profile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F4D3B31-C135-4144-BBE1-C37258EC68D9}"/>
              </a:ext>
            </a:extLst>
          </p:cNvPr>
          <p:cNvCxnSpPr>
            <a:cxnSpLocks/>
            <a:stCxn id="94" idx="2"/>
            <a:endCxn id="98" idx="0"/>
          </p:cNvCxnSpPr>
          <p:nvPr/>
        </p:nvCxnSpPr>
        <p:spPr>
          <a:xfrm>
            <a:off x="7578043" y="3187208"/>
            <a:ext cx="0" cy="4541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EC749CD-FBC9-4952-9C27-85B0B91B7B86}"/>
              </a:ext>
            </a:extLst>
          </p:cNvPr>
          <p:cNvSpPr txBox="1"/>
          <p:nvPr/>
        </p:nvSpPr>
        <p:spPr>
          <a:xfrm rot="5400000">
            <a:off x="8115465" y="2765914"/>
            <a:ext cx="54393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resource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9903697-A10E-4823-8073-F602F19693FB}"/>
              </a:ext>
            </a:extLst>
          </p:cNvPr>
          <p:cNvSpPr txBox="1"/>
          <p:nvPr/>
        </p:nvSpPr>
        <p:spPr>
          <a:xfrm>
            <a:off x="7267510" y="3279714"/>
            <a:ext cx="62106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hasProfile</a:t>
            </a:r>
            <a:endParaRPr lang="en-US" sz="1200" dirty="0"/>
          </a:p>
        </p:txBody>
      </p:sp>
      <p:sp>
        <p:nvSpPr>
          <p:cNvPr id="124" name="Rounded Rectangle 66">
            <a:extLst>
              <a:ext uri="{FF2B5EF4-FFF2-40B4-BE49-F238E27FC236}">
                <a16:creationId xmlns:a16="http://schemas.microsoft.com/office/drawing/2014/main" id="{3684E537-6991-4DC8-AC4C-DD526E040CE4}"/>
              </a:ext>
            </a:extLst>
          </p:cNvPr>
          <p:cNvSpPr/>
          <p:nvPr/>
        </p:nvSpPr>
        <p:spPr>
          <a:xfrm>
            <a:off x="8712868" y="364286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WMTS Simple Doc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57A3DC7-863C-494F-A8CA-98C6329A1837}"/>
              </a:ext>
            </a:extLst>
          </p:cNvPr>
          <p:cNvCxnSpPr>
            <a:cxnSpLocks/>
            <a:stCxn id="98" idx="3"/>
            <a:endCxn id="124" idx="1"/>
          </p:cNvCxnSpPr>
          <p:nvPr/>
        </p:nvCxnSpPr>
        <p:spPr>
          <a:xfrm>
            <a:off x="8202511" y="3970349"/>
            <a:ext cx="510357" cy="14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1B69AA4-BF31-4E56-B8A6-5E00EB67C9FF}"/>
              </a:ext>
            </a:extLst>
          </p:cNvPr>
          <p:cNvSpPr txBox="1"/>
          <p:nvPr/>
        </p:nvSpPr>
        <p:spPr>
          <a:xfrm rot="5400000">
            <a:off x="8115465" y="3878016"/>
            <a:ext cx="54393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resource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BC069DF-87D3-49DB-9FE9-477AF79B184B}"/>
              </a:ext>
            </a:extLst>
          </p:cNvPr>
          <p:cNvCxnSpPr>
            <a:cxnSpLocks/>
            <a:stCxn id="124" idx="2"/>
            <a:endCxn id="133" idx="0"/>
          </p:cNvCxnSpPr>
          <p:nvPr/>
        </p:nvCxnSpPr>
        <p:spPr>
          <a:xfrm>
            <a:off x="9337336" y="4300786"/>
            <a:ext cx="0" cy="3869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le 8">
            <a:extLst>
              <a:ext uri="{FF2B5EF4-FFF2-40B4-BE49-F238E27FC236}">
                <a16:creationId xmlns:a16="http://schemas.microsoft.com/office/drawing/2014/main" id="{0710C59D-2DEB-4F24-9B84-AD7FE3D90359}"/>
              </a:ext>
            </a:extLst>
          </p:cNvPr>
          <p:cNvSpPr/>
          <p:nvPr/>
        </p:nvSpPr>
        <p:spPr>
          <a:xfrm>
            <a:off x="8712868" y="468777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PDF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AF78D9F-8299-4931-9123-711C655D6C16}"/>
              </a:ext>
            </a:extLst>
          </p:cNvPr>
          <p:cNvSpPr txBox="1"/>
          <p:nvPr/>
        </p:nvSpPr>
        <p:spPr>
          <a:xfrm>
            <a:off x="9005418" y="4359256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136" name="Rounded Rectangle 8">
            <a:extLst>
              <a:ext uri="{FF2B5EF4-FFF2-40B4-BE49-F238E27FC236}">
                <a16:creationId xmlns:a16="http://schemas.microsoft.com/office/drawing/2014/main" id="{79876432-8CBB-423A-ADF7-F6C3047E022E}"/>
              </a:ext>
            </a:extLst>
          </p:cNvPr>
          <p:cNvSpPr/>
          <p:nvPr/>
        </p:nvSpPr>
        <p:spPr>
          <a:xfrm>
            <a:off x="8712868" y="107972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5E2E8A2-32F7-4728-95D8-698E64CD6716}"/>
              </a:ext>
            </a:extLst>
          </p:cNvPr>
          <p:cNvSpPr txBox="1"/>
          <p:nvPr/>
        </p:nvSpPr>
        <p:spPr>
          <a:xfrm>
            <a:off x="8987039" y="1847641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141" name="Rounded Rectangle 8">
            <a:extLst>
              <a:ext uri="{FF2B5EF4-FFF2-40B4-BE49-F238E27FC236}">
                <a16:creationId xmlns:a16="http://schemas.microsoft.com/office/drawing/2014/main" id="{D133D5AB-D4F9-4CEC-9625-54CAEE7A4839}"/>
              </a:ext>
            </a:extLst>
          </p:cNvPr>
          <p:cNvSpPr/>
          <p:nvPr/>
        </p:nvSpPr>
        <p:spPr>
          <a:xfrm>
            <a:off x="10472161" y="212463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role: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Conformance Test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2D9F6E2-E479-46C8-954C-622013DAC854}"/>
              </a:ext>
            </a:extLst>
          </p:cNvPr>
          <p:cNvCxnSpPr>
            <a:cxnSpLocks/>
            <a:stCxn id="95" idx="3"/>
            <a:endCxn id="141" idx="1"/>
          </p:cNvCxnSpPr>
          <p:nvPr/>
        </p:nvCxnSpPr>
        <p:spPr>
          <a:xfrm>
            <a:off x="9961804" y="2453596"/>
            <a:ext cx="5103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CF252B94-0092-4096-B062-3AE79F88D423}"/>
              </a:ext>
            </a:extLst>
          </p:cNvPr>
          <p:cNvSpPr txBox="1"/>
          <p:nvPr/>
        </p:nvSpPr>
        <p:spPr>
          <a:xfrm rot="5400000">
            <a:off x="9810714" y="2391226"/>
            <a:ext cx="8181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resourceRole</a:t>
            </a:r>
            <a:endParaRPr lang="en-US" sz="1200" dirty="0"/>
          </a:p>
        </p:txBody>
      </p:sp>
      <p:sp>
        <p:nvSpPr>
          <p:cNvPr id="147" name="Rounded Rectangle 8">
            <a:extLst>
              <a:ext uri="{FF2B5EF4-FFF2-40B4-BE49-F238E27FC236}">
                <a16:creationId xmlns:a16="http://schemas.microsoft.com/office/drawing/2014/main" id="{635D7B28-68F1-4414-BCA3-08D819F9CFF0}"/>
              </a:ext>
            </a:extLst>
          </p:cNvPr>
          <p:cNvSpPr/>
          <p:nvPr/>
        </p:nvSpPr>
        <p:spPr>
          <a:xfrm>
            <a:off x="10472161" y="289295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role: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Partial Constraints</a:t>
            </a:r>
          </a:p>
        </p:txBody>
      </p:sp>
      <p:sp>
        <p:nvSpPr>
          <p:cNvPr id="148" name="Rounded Rectangle 8">
            <a:extLst>
              <a:ext uri="{FF2B5EF4-FFF2-40B4-BE49-F238E27FC236}">
                <a16:creationId xmlns:a16="http://schemas.microsoft.com/office/drawing/2014/main" id="{2703BCC9-4933-46C4-8BF2-43AB3EACB1CB}"/>
              </a:ext>
            </a:extLst>
          </p:cNvPr>
          <p:cNvSpPr/>
          <p:nvPr/>
        </p:nvSpPr>
        <p:spPr>
          <a:xfrm>
            <a:off x="10472161" y="364286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role: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Guidance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26572FE-4CEA-4ADC-9B5F-3ACA5F606B81}"/>
              </a:ext>
            </a:extLst>
          </p:cNvPr>
          <p:cNvCxnSpPr>
            <a:cxnSpLocks/>
            <a:stCxn id="96" idx="3"/>
            <a:endCxn id="148" idx="1"/>
          </p:cNvCxnSpPr>
          <p:nvPr/>
        </p:nvCxnSpPr>
        <p:spPr>
          <a:xfrm>
            <a:off x="9961804" y="3221575"/>
            <a:ext cx="510357" cy="7502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2FD24CD-AC47-40C9-91B6-06EBEE696737}"/>
              </a:ext>
            </a:extLst>
          </p:cNvPr>
          <p:cNvCxnSpPr>
            <a:cxnSpLocks/>
            <a:stCxn id="96" idx="3"/>
            <a:endCxn id="147" idx="1"/>
          </p:cNvCxnSpPr>
          <p:nvPr/>
        </p:nvCxnSpPr>
        <p:spPr>
          <a:xfrm>
            <a:off x="9961804" y="3221575"/>
            <a:ext cx="510357" cy="3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urved Connector 31">
            <a:extLst>
              <a:ext uri="{FF2B5EF4-FFF2-40B4-BE49-F238E27FC236}">
                <a16:creationId xmlns:a16="http://schemas.microsoft.com/office/drawing/2014/main" id="{0E6D1267-E3B2-4A7B-99E9-CFAD1842A185}"/>
              </a:ext>
            </a:extLst>
          </p:cNvPr>
          <p:cNvCxnSpPr>
            <a:cxnSpLocks/>
            <a:endCxn id="69" idx="2"/>
          </p:cNvCxnSpPr>
          <p:nvPr/>
        </p:nvCxnSpPr>
        <p:spPr>
          <a:xfrm rot="5400000" flipH="1">
            <a:off x="7552964" y="2796222"/>
            <a:ext cx="2635" cy="3011762"/>
          </a:xfrm>
          <a:prstGeom prst="curvedConnector3">
            <a:avLst>
              <a:gd name="adj1" fmla="val -8675522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E2755933-942C-47E0-9A1E-6A2150363A7A}"/>
              </a:ext>
            </a:extLst>
          </p:cNvPr>
          <p:cNvSpPr txBox="1"/>
          <p:nvPr/>
        </p:nvSpPr>
        <p:spPr>
          <a:xfrm>
            <a:off x="7224742" y="4433856"/>
            <a:ext cx="8181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resourceRole</a:t>
            </a:r>
            <a:endParaRPr lang="en-US" sz="12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090CDD9-37BF-4FC5-BC2F-A6B1DCB45AB9}"/>
              </a:ext>
            </a:extLst>
          </p:cNvPr>
          <p:cNvSpPr txBox="1"/>
          <p:nvPr/>
        </p:nvSpPr>
        <p:spPr>
          <a:xfrm rot="5400000">
            <a:off x="9805141" y="3356633"/>
            <a:ext cx="8181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resourceRole</a:t>
            </a:r>
            <a:endParaRPr lang="en-US" sz="1200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7D22E75-5406-4673-9D16-3C1AE0C54444}"/>
              </a:ext>
            </a:extLst>
          </p:cNvPr>
          <p:cNvCxnSpPr>
            <a:cxnSpLocks/>
            <a:endCxn id="46" idx="3"/>
          </p:cNvCxnSpPr>
          <p:nvPr/>
        </p:nvCxnSpPr>
        <p:spPr>
          <a:xfrm flipH="1" flipV="1">
            <a:off x="3177585" y="2004919"/>
            <a:ext cx="3775990" cy="167091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70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279B69-2195-7F42-AD12-86F17920F671}"/>
              </a:ext>
            </a:extLst>
          </p:cNvPr>
          <p:cNvSpPr txBox="1"/>
          <p:nvPr/>
        </p:nvSpPr>
        <p:spPr>
          <a:xfrm>
            <a:off x="200722" y="156117"/>
            <a:ext cx="326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ProfileDesc / DCAT 1.1 alignment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DBD18-D726-A141-8C67-1F960B59F2ED}"/>
              </a:ext>
            </a:extLst>
          </p:cNvPr>
          <p:cNvSpPr txBox="1"/>
          <p:nvPr/>
        </p:nvSpPr>
        <p:spPr>
          <a:xfrm>
            <a:off x="7445919" y="5407860"/>
            <a:ext cx="9700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dct:conformsTo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32BF7-D0A3-FF4C-84D0-F53961DE7D0E}"/>
              </a:ext>
            </a:extLst>
          </p:cNvPr>
          <p:cNvSpPr txBox="1"/>
          <p:nvPr/>
        </p:nvSpPr>
        <p:spPr>
          <a:xfrm>
            <a:off x="5255614" y="3912765"/>
            <a:ext cx="653723" cy="18633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/>
              <a:t>has profile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2FA0E0-A953-3244-B924-56E4AC72083A}"/>
              </a:ext>
            </a:extLst>
          </p:cNvPr>
          <p:cNvSpPr txBox="1"/>
          <p:nvPr/>
        </p:nvSpPr>
        <p:spPr>
          <a:xfrm>
            <a:off x="5170697" y="5407860"/>
            <a:ext cx="82355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resource role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C22726-06D1-1D49-9BEE-9E22E3A15EDA}"/>
              </a:ext>
            </a:extLst>
          </p:cNvPr>
          <p:cNvSpPr txBox="1"/>
          <p:nvPr/>
        </p:nvSpPr>
        <p:spPr>
          <a:xfrm>
            <a:off x="9924173" y="3917864"/>
            <a:ext cx="54393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resource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1615A9-D84A-164C-989A-94B92D8DE0F4}"/>
              </a:ext>
            </a:extLst>
          </p:cNvPr>
          <p:cNvSpPr txBox="1"/>
          <p:nvPr/>
        </p:nvSpPr>
        <p:spPr>
          <a:xfrm>
            <a:off x="9853706" y="5401609"/>
            <a:ext cx="68486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5C729-6456-EC49-A1E1-E946BC78F250}"/>
              </a:ext>
            </a:extLst>
          </p:cNvPr>
          <p:cNvSpPr txBox="1"/>
          <p:nvPr/>
        </p:nvSpPr>
        <p:spPr>
          <a:xfrm>
            <a:off x="220439" y="850890"/>
            <a:ext cx="1614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Property Alignment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377143-E1FF-D149-ACD6-1600C643BCA2}"/>
              </a:ext>
            </a:extLst>
          </p:cNvPr>
          <p:cNvSpPr txBox="1"/>
          <p:nvPr/>
        </p:nvSpPr>
        <p:spPr>
          <a:xfrm>
            <a:off x="7553434" y="3914437"/>
            <a:ext cx="65372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p</a:t>
            </a:r>
            <a:r>
              <a:rPr lang="en-US" sz="1200" dirty="0" err="1"/>
              <a:t>rofile of</a:t>
            </a:r>
            <a:endParaRPr lang="en-US" sz="1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C2D70F-911F-1345-84D5-ED95B3FCD95F}"/>
              </a:ext>
            </a:extLst>
          </p:cNvPr>
          <p:cNvCxnSpPr>
            <a:cxnSpLocks/>
            <a:stCxn id="6" idx="2"/>
            <a:endCxn id="53" idx="1"/>
          </p:cNvCxnSpPr>
          <p:nvPr/>
        </p:nvCxnSpPr>
        <p:spPr>
          <a:xfrm>
            <a:off x="5582477" y="5592526"/>
            <a:ext cx="119841" cy="38127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6DA292-654F-9840-BE66-572634D9FFA5}"/>
              </a:ext>
            </a:extLst>
          </p:cNvPr>
          <p:cNvCxnSpPr>
            <a:cxnSpLocks/>
            <a:stCxn id="7" idx="2"/>
            <a:endCxn id="51" idx="1"/>
          </p:cNvCxnSpPr>
          <p:nvPr/>
        </p:nvCxnSpPr>
        <p:spPr>
          <a:xfrm>
            <a:off x="10196139" y="4102530"/>
            <a:ext cx="180342" cy="38545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118D95-460D-0A49-A607-DCB536690C8F}"/>
              </a:ext>
            </a:extLst>
          </p:cNvPr>
          <p:cNvCxnSpPr>
            <a:cxnSpLocks/>
            <a:stCxn id="10" idx="2"/>
            <a:endCxn id="52" idx="1"/>
          </p:cNvCxnSpPr>
          <p:nvPr/>
        </p:nvCxnSpPr>
        <p:spPr>
          <a:xfrm>
            <a:off x="7880296" y="4099103"/>
            <a:ext cx="159330" cy="40102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914E40D-8D69-E64E-BBEB-6149E395A656}"/>
              </a:ext>
            </a:extLst>
          </p:cNvPr>
          <p:cNvSpPr/>
          <p:nvPr/>
        </p:nvSpPr>
        <p:spPr>
          <a:xfrm>
            <a:off x="5403163" y="4361882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May be aligned as a subproperty of a (possible new) property for relationships between DCAT resources.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CF51F0-D724-B740-9D02-580B919F3ACD}"/>
              </a:ext>
            </a:extLst>
          </p:cNvPr>
          <p:cNvCxnSpPr>
            <a:cxnSpLocks/>
            <a:stCxn id="5" idx="2"/>
            <a:endCxn id="22" idx="1"/>
          </p:cNvCxnSpPr>
          <p:nvPr/>
        </p:nvCxnSpPr>
        <p:spPr>
          <a:xfrm>
            <a:off x="5582476" y="4099103"/>
            <a:ext cx="119842" cy="4010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BE3646-CEDC-EB45-ACF5-EA684FAD6C8A}"/>
              </a:ext>
            </a:extLst>
          </p:cNvPr>
          <p:cNvCxnSpPr>
            <a:cxnSpLocks/>
            <a:stCxn id="4" idx="2"/>
            <a:endCxn id="54" idx="1"/>
          </p:cNvCxnSpPr>
          <p:nvPr/>
        </p:nvCxnSpPr>
        <p:spPr>
          <a:xfrm>
            <a:off x="7930924" y="5592526"/>
            <a:ext cx="108702" cy="38127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A36FDA-2CEA-F24A-A32F-F05E2D410686}"/>
              </a:ext>
            </a:extLst>
          </p:cNvPr>
          <p:cNvCxnSpPr>
            <a:cxnSpLocks/>
            <a:stCxn id="8" idx="2"/>
            <a:endCxn id="55" idx="1"/>
          </p:cNvCxnSpPr>
          <p:nvPr/>
        </p:nvCxnSpPr>
        <p:spPr>
          <a:xfrm>
            <a:off x="10196139" y="5586275"/>
            <a:ext cx="180342" cy="3875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0A7F562-0193-EC4E-8BBC-657EC2427FA5}"/>
              </a:ext>
            </a:extLst>
          </p:cNvPr>
          <p:cNvSpPr txBox="1"/>
          <p:nvPr/>
        </p:nvSpPr>
        <p:spPr>
          <a:xfrm>
            <a:off x="9679778" y="3296746"/>
            <a:ext cx="103271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dcat:distribution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BFC979-1A2B-D949-83C6-A639A97CBDD9}"/>
              </a:ext>
            </a:extLst>
          </p:cNvPr>
          <p:cNvCxnSpPr>
            <a:cxnSpLocks/>
          </p:cNvCxnSpPr>
          <p:nvPr/>
        </p:nvCxnSpPr>
        <p:spPr>
          <a:xfrm flipV="1">
            <a:off x="3403194" y="386222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6379603-A2E4-1C4A-AB91-26AA379A8C2D}"/>
              </a:ext>
            </a:extLst>
          </p:cNvPr>
          <p:cNvSpPr txBox="1"/>
          <p:nvPr/>
        </p:nvSpPr>
        <p:spPr>
          <a:xfrm>
            <a:off x="3445477" y="3935593"/>
            <a:ext cx="137544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rdfs:subPropertyOf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6E7C1D-B85B-4A43-82D9-F314CED8E7A5}"/>
              </a:ext>
            </a:extLst>
          </p:cNvPr>
          <p:cNvSpPr txBox="1"/>
          <p:nvPr/>
        </p:nvSpPr>
        <p:spPr>
          <a:xfrm>
            <a:off x="3488660" y="3293919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3B9012-AE22-2342-982F-6AB4376E03E9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3173452" y="4381168"/>
            <a:ext cx="105331" cy="3459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4C20A9-A8AD-7E4A-86ED-F3D1DE8B929B}"/>
              </a:ext>
            </a:extLst>
          </p:cNvPr>
          <p:cNvCxnSpPr>
            <a:cxnSpLocks/>
            <a:stCxn id="7" idx="0"/>
            <a:endCxn id="37" idx="2"/>
          </p:cNvCxnSpPr>
          <p:nvPr/>
        </p:nvCxnSpPr>
        <p:spPr>
          <a:xfrm flipH="1" flipV="1">
            <a:off x="10196138" y="3481412"/>
            <a:ext cx="1" cy="4364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3522BFE-74BB-4342-9986-776F824CEA13}"/>
              </a:ext>
            </a:extLst>
          </p:cNvPr>
          <p:cNvSpPr/>
          <p:nvPr/>
        </p:nvSpPr>
        <p:spPr>
          <a:xfrm>
            <a:off x="10077326" y="4349734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Simple rdfs:subPropertyOf.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87D0A1B-AC98-9D45-BD6E-5F8782657D01}"/>
              </a:ext>
            </a:extLst>
          </p:cNvPr>
          <p:cNvSpPr/>
          <p:nvPr/>
        </p:nvSpPr>
        <p:spPr>
          <a:xfrm>
            <a:off x="7740471" y="4361881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May be aligned as a subproperty of a (possible new) property for relationships between DCAT resources.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7ECB548-D893-2047-B94B-DFFAD515F685}"/>
              </a:ext>
            </a:extLst>
          </p:cNvPr>
          <p:cNvSpPr/>
          <p:nvPr/>
        </p:nvSpPr>
        <p:spPr>
          <a:xfrm>
            <a:off x="5403163" y="5835552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May be aligned as in future with DCAT distribution role qualification mechanisms.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0C609A9-69C1-514D-BDAB-AD1B2ABF1072}"/>
              </a:ext>
            </a:extLst>
          </p:cNvPr>
          <p:cNvSpPr/>
          <p:nvPr/>
        </p:nvSpPr>
        <p:spPr>
          <a:xfrm>
            <a:off x="7740471" y="5835553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Alignment presumes that DCAT will also use this property to qualify profile conformance for distributions.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34BE203-01DD-1146-97E7-581C7ED75682}"/>
              </a:ext>
            </a:extLst>
          </p:cNvPr>
          <p:cNvSpPr/>
          <p:nvPr/>
        </p:nvSpPr>
        <p:spPr>
          <a:xfrm>
            <a:off x="10077326" y="5835554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Alignment presumes that DCAT will also use this property to qualify profile conformance for distributions.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2ACC82B-CB21-E847-AC08-94DE616DAFFC}"/>
              </a:ext>
            </a:extLst>
          </p:cNvPr>
          <p:cNvSpPr/>
          <p:nvPr/>
        </p:nvSpPr>
        <p:spPr>
          <a:xfrm>
            <a:off x="2979628" y="4588832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rdfs:comment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19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279B69-2195-7F42-AD12-86F17920F671}"/>
              </a:ext>
            </a:extLst>
          </p:cNvPr>
          <p:cNvSpPr txBox="1"/>
          <p:nvPr/>
        </p:nvSpPr>
        <p:spPr>
          <a:xfrm>
            <a:off x="200722" y="156117"/>
            <a:ext cx="326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ProfileDesc / DCAT 1.1 alignment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5C729-6456-EC49-A1E1-E946BC78F250}"/>
              </a:ext>
            </a:extLst>
          </p:cNvPr>
          <p:cNvSpPr txBox="1"/>
          <p:nvPr/>
        </p:nvSpPr>
        <p:spPr>
          <a:xfrm>
            <a:off x="220439" y="850890"/>
            <a:ext cx="1614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Property Alignment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C2D70F-911F-1345-84D5-ED95B3FCD95F}"/>
              </a:ext>
            </a:extLst>
          </p:cNvPr>
          <p:cNvCxnSpPr>
            <a:cxnSpLocks/>
            <a:stCxn id="35" idx="2"/>
            <a:endCxn id="53" idx="1"/>
          </p:cNvCxnSpPr>
          <p:nvPr/>
        </p:nvCxnSpPr>
        <p:spPr>
          <a:xfrm>
            <a:off x="7866893" y="5586277"/>
            <a:ext cx="120304" cy="38752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A36FDA-2CEA-F24A-A32F-F05E2D410686}"/>
              </a:ext>
            </a:extLst>
          </p:cNvPr>
          <p:cNvCxnSpPr>
            <a:cxnSpLocks/>
            <a:stCxn id="43" idx="2"/>
            <a:endCxn id="55" idx="1"/>
          </p:cNvCxnSpPr>
          <p:nvPr/>
        </p:nvCxnSpPr>
        <p:spPr>
          <a:xfrm>
            <a:off x="10203574" y="5586275"/>
            <a:ext cx="172907" cy="3875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B6E7C1D-B85B-4A43-82D9-F314CED8E7A5}"/>
              </a:ext>
            </a:extLst>
          </p:cNvPr>
          <p:cNvSpPr txBox="1"/>
          <p:nvPr/>
        </p:nvSpPr>
        <p:spPr>
          <a:xfrm>
            <a:off x="5152134" y="3459141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3B9012-AE22-2342-982F-6AB4376E03E9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4836926" y="4546390"/>
            <a:ext cx="105331" cy="3459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4C20A9-A8AD-7E4A-86ED-F3D1DE8B929B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V="1">
            <a:off x="10203574" y="4122431"/>
            <a:ext cx="0" cy="8059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67ECB548-D893-2047-B94B-DFFAD515F685}"/>
              </a:ext>
            </a:extLst>
          </p:cNvPr>
          <p:cNvSpPr/>
          <p:nvPr/>
        </p:nvSpPr>
        <p:spPr>
          <a:xfrm>
            <a:off x="7688042" y="5835554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This is a generic association.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34BE203-01DD-1146-97E7-581C7ED75682}"/>
              </a:ext>
            </a:extLst>
          </p:cNvPr>
          <p:cNvSpPr/>
          <p:nvPr/>
        </p:nvSpPr>
        <p:spPr>
          <a:xfrm>
            <a:off x="10077326" y="5835554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Or a superclass of dcat:Distribution if dcat:Distribution domain remains dcat:Dataset.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2ACC82B-CB21-E847-AC08-94DE616DAFFC}"/>
              </a:ext>
            </a:extLst>
          </p:cNvPr>
          <p:cNvSpPr/>
          <p:nvPr/>
        </p:nvSpPr>
        <p:spPr>
          <a:xfrm>
            <a:off x="4643102" y="4754054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rdfs:comment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DFC8252-8350-D945-9E6D-EB27AB113CD3}"/>
              </a:ext>
            </a:extLst>
          </p:cNvPr>
          <p:cNvSpPr/>
          <p:nvPr/>
        </p:nvSpPr>
        <p:spPr>
          <a:xfrm>
            <a:off x="4653663" y="5905753"/>
            <a:ext cx="1248936" cy="657922"/>
          </a:xfrm>
          <a:prstGeom prst="roundRect">
            <a:avLst/>
          </a:prstGeom>
          <a:pattFill prst="pct1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DCAT Class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77D181-120E-104D-AC14-8EC60A28F586}"/>
              </a:ext>
            </a:extLst>
          </p:cNvPr>
          <p:cNvCxnSpPr>
            <a:cxnSpLocks/>
          </p:cNvCxnSpPr>
          <p:nvPr/>
        </p:nvCxnSpPr>
        <p:spPr>
          <a:xfrm flipV="1">
            <a:off x="5066668" y="4027442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9B42B6E-96D5-AE41-9E13-ED979B2744DC}"/>
              </a:ext>
            </a:extLst>
          </p:cNvPr>
          <p:cNvSpPr txBox="1"/>
          <p:nvPr/>
        </p:nvSpPr>
        <p:spPr>
          <a:xfrm>
            <a:off x="5108951" y="4100815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1611D394-2DD8-624C-9144-7185258E48EC}"/>
              </a:ext>
            </a:extLst>
          </p:cNvPr>
          <p:cNvSpPr/>
          <p:nvPr/>
        </p:nvSpPr>
        <p:spPr>
          <a:xfrm>
            <a:off x="7242425" y="4928355"/>
            <a:ext cx="1248936" cy="65792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Profile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8639136-306F-9F49-81A6-9452F046CDB9}"/>
              </a:ext>
            </a:extLst>
          </p:cNvPr>
          <p:cNvSpPr/>
          <p:nvPr/>
        </p:nvSpPr>
        <p:spPr>
          <a:xfrm>
            <a:off x="7242425" y="3459141"/>
            <a:ext cx="1248936" cy="657922"/>
          </a:xfrm>
          <a:prstGeom prst="roundRect">
            <a:avLst/>
          </a:prstGeom>
          <a:pattFill prst="pct1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Resource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040F16F-1FB2-4C48-A3EF-DEE17E55C5AA}"/>
              </a:ext>
            </a:extLst>
          </p:cNvPr>
          <p:cNvSpPr/>
          <p:nvPr/>
        </p:nvSpPr>
        <p:spPr>
          <a:xfrm>
            <a:off x="9579106" y="4928353"/>
            <a:ext cx="1248936" cy="65792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A7338A6-7A15-E345-B4EC-5CB11DA50816}"/>
              </a:ext>
            </a:extLst>
          </p:cNvPr>
          <p:cNvSpPr/>
          <p:nvPr/>
        </p:nvSpPr>
        <p:spPr>
          <a:xfrm>
            <a:off x="9579106" y="3464509"/>
            <a:ext cx="1248936" cy="657922"/>
          </a:xfrm>
          <a:prstGeom prst="roundRect">
            <a:avLst/>
          </a:prstGeom>
          <a:pattFill prst="pct1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Distribution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8779B63-117B-214B-B59F-1DC0EB743511}"/>
              </a:ext>
            </a:extLst>
          </p:cNvPr>
          <p:cNvCxnSpPr>
            <a:cxnSpLocks/>
            <a:stCxn id="35" idx="0"/>
            <a:endCxn id="41" idx="2"/>
          </p:cNvCxnSpPr>
          <p:nvPr/>
        </p:nvCxnSpPr>
        <p:spPr>
          <a:xfrm flipV="1">
            <a:off x="7866893" y="4117063"/>
            <a:ext cx="0" cy="8112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7C205A4E-16B3-3041-B445-71B5CE4A3099}"/>
              </a:ext>
            </a:extLst>
          </p:cNvPr>
          <p:cNvSpPr/>
          <p:nvPr/>
        </p:nvSpPr>
        <p:spPr>
          <a:xfrm>
            <a:off x="6029767" y="5905753"/>
            <a:ext cx="1248936" cy="65792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 Descriptions Ontology Class</a:t>
            </a:r>
          </a:p>
        </p:txBody>
      </p:sp>
    </p:spTree>
    <p:extLst>
      <p:ext uri="{BB962C8B-B14F-4D97-AF65-F5344CB8AC3E}">
        <p14:creationId xmlns:p14="http://schemas.microsoft.com/office/powerpoint/2010/main" val="279304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581</Words>
  <Application>Microsoft Macintosh PowerPoint</Application>
  <PresentationFormat>Widescreen</PresentationFormat>
  <Paragraphs>219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Car</dc:creator>
  <cp:lastModifiedBy>Nicholas Car</cp:lastModifiedBy>
  <cp:revision>76</cp:revision>
  <dcterms:created xsi:type="dcterms:W3CDTF">2018-04-03T07:21:04Z</dcterms:created>
  <dcterms:modified xsi:type="dcterms:W3CDTF">2018-08-22T12:03:58Z</dcterms:modified>
</cp:coreProperties>
</file>