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2"/>
    <p:restoredTop sz="94650"/>
  </p:normalViewPr>
  <p:slideViewPr>
    <p:cSldViewPr snapToGrid="0" snapToObjects="1">
      <p:cViewPr>
        <p:scale>
          <a:sx n="100" d="100"/>
          <a:sy n="100" d="100"/>
        </p:scale>
        <p:origin x="32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3755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3"/>
            <a:endCxn id="43" idx="0"/>
          </p:cNvCxnSpPr>
          <p:nvPr/>
        </p:nvCxnSpPr>
        <p:spPr>
          <a:xfrm>
            <a:off x="7245887" y="4022098"/>
            <a:ext cx="1263235" cy="9865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</p:cNvCxnSpPr>
          <p:nvPr/>
        </p:nvCxnSpPr>
        <p:spPr>
          <a:xfrm flipV="1">
            <a:off x="5415939" y="3823319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7884654" y="50086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xsd:token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4166339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4167003" y="37011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996951" y="369313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59852" y="456629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127" idx="1"/>
            <a:endCxn id="56" idx="3"/>
          </p:cNvCxnSpPr>
          <p:nvPr/>
        </p:nvCxnSpPr>
        <p:spPr>
          <a:xfrm flipH="1">
            <a:off x="5415275" y="5337942"/>
            <a:ext cx="5853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6897995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2692886" y="3591965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2735169" y="3665338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2643064" y="274188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69719" y="4185097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05884" y="4258471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6004634" y="230746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0"/>
            <a:endCxn id="39" idx="2"/>
          </p:cNvCxnSpPr>
          <p:nvPr/>
        </p:nvCxnSpPr>
        <p:spPr>
          <a:xfrm flipV="1">
            <a:off x="6621419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2597599" y="231128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stCxn id="20" idx="0"/>
            <a:endCxn id="176" idx="0"/>
          </p:cNvCxnSpPr>
          <p:nvPr/>
        </p:nvCxnSpPr>
        <p:spPr>
          <a:xfrm rot="16200000" flipH="1">
            <a:off x="7866292" y="2448263"/>
            <a:ext cx="873153" cy="3362901"/>
          </a:xfrm>
          <a:prstGeom prst="curvedConnector3">
            <a:avLst>
              <a:gd name="adj1" fmla="val -2618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7381126" y="4173136"/>
            <a:ext cx="35426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 rot="16200000">
            <a:off x="5365537" y="5267965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</p:cNvCxnSpPr>
          <p:nvPr/>
        </p:nvCxnSpPr>
        <p:spPr>
          <a:xfrm>
            <a:off x="6897995" y="5666903"/>
            <a:ext cx="281426" cy="491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82">
            <a:extLst>
              <a:ext uri="{FF2B5EF4-FFF2-40B4-BE49-F238E27FC236}">
                <a16:creationId xmlns:a16="http://schemas.microsoft.com/office/drawing/2014/main" id="{EFB09EAB-C7F2-4B65-A45F-482A5685C8DF}"/>
              </a:ext>
            </a:extLst>
          </p:cNvPr>
          <p:cNvSpPr/>
          <p:nvPr/>
        </p:nvSpPr>
        <p:spPr>
          <a:xfrm>
            <a:off x="5058429" y="615820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1CFF90-8E3D-45BD-80A5-7EEBDB26996C}"/>
              </a:ext>
            </a:extLst>
          </p:cNvPr>
          <p:cNvCxnSpPr>
            <a:cxnSpLocks/>
          </p:cNvCxnSpPr>
          <p:nvPr/>
        </p:nvCxnSpPr>
        <p:spPr>
          <a:xfrm flipH="1">
            <a:off x="5941640" y="5674470"/>
            <a:ext cx="365725" cy="491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FD51B1-AE57-434C-A625-7B81DF44ED7D}"/>
              </a:ext>
            </a:extLst>
          </p:cNvPr>
          <p:cNvSpPr txBox="1"/>
          <p:nvPr/>
        </p:nvSpPr>
        <p:spPr>
          <a:xfrm>
            <a:off x="5918430" y="5764822"/>
            <a:ext cx="4474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artifact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75ACA-CB50-49F4-81EE-8CC3773D5A6E}"/>
              </a:ext>
            </a:extLst>
          </p:cNvPr>
          <p:cNvCxnSpPr>
            <a:cxnSpLocks/>
          </p:cNvCxnSpPr>
          <p:nvPr/>
        </p:nvCxnSpPr>
        <p:spPr>
          <a:xfrm>
            <a:off x="7098500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6859357" y="4549555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77052-7D57-4F0F-907C-A1B6ADAB18B3}"/>
              </a:ext>
            </a:extLst>
          </p:cNvPr>
          <p:cNvCxnSpPr>
            <a:cxnSpLocks/>
          </p:cNvCxnSpPr>
          <p:nvPr/>
        </p:nvCxnSpPr>
        <p:spPr>
          <a:xfrm flipH="1" flipV="1">
            <a:off x="6160238" y="4351059"/>
            <a:ext cx="3712" cy="657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5847280" y="4548788"/>
            <a:ext cx="9047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 from</a:t>
            </a:r>
            <a:endParaRPr lang="en-US" sz="12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4A7436-AC80-45CB-A23D-83072CF12B50}"/>
              </a:ext>
            </a:extLst>
          </p:cNvPr>
          <p:cNvCxnSpPr>
            <a:cxnSpLocks/>
          </p:cNvCxnSpPr>
          <p:nvPr/>
        </p:nvCxnSpPr>
        <p:spPr>
          <a:xfrm flipV="1">
            <a:off x="6176146" y="2965390"/>
            <a:ext cx="7683" cy="727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3F672-02CC-43B1-AE10-7380345FB5F7}"/>
              </a:ext>
            </a:extLst>
          </p:cNvPr>
          <p:cNvCxnSpPr>
            <a:cxnSpLocks/>
          </p:cNvCxnSpPr>
          <p:nvPr/>
        </p:nvCxnSpPr>
        <p:spPr>
          <a:xfrm>
            <a:off x="7057012" y="2965390"/>
            <a:ext cx="0" cy="731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5887867" y="3206117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profile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406C3-88D1-4B81-811B-62CE1882DC84}"/>
              </a:ext>
            </a:extLst>
          </p:cNvPr>
          <p:cNvSpPr txBox="1"/>
          <p:nvPr/>
        </p:nvSpPr>
        <p:spPr>
          <a:xfrm>
            <a:off x="6822401" y="3194722"/>
            <a:ext cx="70006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has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579B37-86D6-4507-AFC3-16747271BEBE}"/>
              </a:ext>
            </a:extLst>
          </p:cNvPr>
          <p:cNvCxnSpPr>
            <a:cxnSpLocks/>
          </p:cNvCxnSpPr>
          <p:nvPr/>
        </p:nvCxnSpPr>
        <p:spPr>
          <a:xfrm flipV="1">
            <a:off x="5415939" y="4173171"/>
            <a:ext cx="581012" cy="79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 rot="5400000">
            <a:off x="5312499" y="4214954"/>
            <a:ext cx="776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 of</a:t>
            </a:r>
            <a:r>
              <a:rPr lang="en-US" sz="1200" dirty="0"/>
              <a:t> [0]</a:t>
            </a:r>
          </a:p>
        </p:txBody>
      </p:sp>
      <p:sp>
        <p:nvSpPr>
          <p:cNvPr id="127" name="Rounded Rectangle 37">
            <a:extLst>
              <a:ext uri="{FF2B5EF4-FFF2-40B4-BE49-F238E27FC236}">
                <a16:creationId xmlns:a16="http://schemas.microsoft.com/office/drawing/2014/main" id="{F90EB35C-B0B3-44BD-B112-A74244000305}"/>
              </a:ext>
            </a:extLst>
          </p:cNvPr>
          <p:cNvSpPr/>
          <p:nvPr/>
        </p:nvSpPr>
        <p:spPr>
          <a:xfrm>
            <a:off x="6000663" y="500898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D1DF39-1926-4FAB-80B7-C884FF683904}"/>
              </a:ext>
            </a:extLst>
          </p:cNvPr>
          <p:cNvSpPr txBox="1"/>
          <p:nvPr/>
        </p:nvSpPr>
        <p:spPr>
          <a:xfrm>
            <a:off x="7948052" y="4541842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723E48-E319-4C92-B62B-DC69090F96B1}"/>
              </a:ext>
            </a:extLst>
          </p:cNvPr>
          <p:cNvSpPr txBox="1"/>
          <p:nvPr/>
        </p:nvSpPr>
        <p:spPr>
          <a:xfrm>
            <a:off x="7987782" y="3385228"/>
            <a:ext cx="10579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  </a:t>
            </a:r>
          </a:p>
        </p:txBody>
      </p:sp>
      <p:cxnSp>
        <p:nvCxnSpPr>
          <p:cNvPr id="132" name="Curved Connector 41">
            <a:extLst>
              <a:ext uri="{FF2B5EF4-FFF2-40B4-BE49-F238E27FC236}">
                <a16:creationId xmlns:a16="http://schemas.microsoft.com/office/drawing/2014/main" id="{A57AADFA-5F18-4079-A4C1-C35BD6CE98D5}"/>
              </a:ext>
            </a:extLst>
          </p:cNvPr>
          <p:cNvCxnSpPr>
            <a:cxnSpLocks/>
            <a:stCxn id="127" idx="3"/>
            <a:endCxn id="39" idx="3"/>
          </p:cNvCxnSpPr>
          <p:nvPr/>
        </p:nvCxnSpPr>
        <p:spPr>
          <a:xfrm flipV="1">
            <a:off x="7249599" y="2636429"/>
            <a:ext cx="3971" cy="2701513"/>
          </a:xfrm>
          <a:prstGeom prst="curvedConnector3">
            <a:avLst>
              <a:gd name="adj1" fmla="val 22075699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3795236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cxnSp>
        <p:nvCxnSpPr>
          <p:cNvPr id="153" name="Curved Connector 41">
            <a:extLst>
              <a:ext uri="{FF2B5EF4-FFF2-40B4-BE49-F238E27FC236}">
                <a16:creationId xmlns:a16="http://schemas.microsoft.com/office/drawing/2014/main" id="{B4B04BAE-E18C-4334-A9BF-0209B4991225}"/>
              </a:ext>
            </a:extLst>
          </p:cNvPr>
          <p:cNvCxnSpPr>
            <a:cxnSpLocks/>
            <a:stCxn id="183" idx="3"/>
            <a:endCxn id="176" idx="2"/>
          </p:cNvCxnSpPr>
          <p:nvPr/>
        </p:nvCxnSpPr>
        <p:spPr>
          <a:xfrm flipV="1">
            <a:off x="8146931" y="5224212"/>
            <a:ext cx="1837389" cy="126295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6645232" y="5764822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8072629" y="276039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8076683" y="17541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8072629" y="59199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58773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73101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8742906" y="37770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101757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8072629" y="48681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697097" y="2412044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4352152" y="604437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owl:Named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6501774" y="3418320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7934574" y="3418320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8697097" y="3418320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8697097" y="3418320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8697097" y="5526118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34" idx="2"/>
          </p:cNvCxnSpPr>
          <p:nvPr/>
        </p:nvCxnSpPr>
        <p:spPr>
          <a:xfrm>
            <a:off x="9321565" y="5197157"/>
            <a:ext cx="762523" cy="143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5835023" y="535458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5871188" y="5427955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6697414" y="535458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6739697" y="542795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4356872" y="52620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9174565" y="5186896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8697097" y="4434939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697097" y="4430278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934574" y="4430278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6501774" y="4430278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7326852" y="4526843"/>
            <a:ext cx="266499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5835023" y="615476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5871188" y="622813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0084088" y="4868196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E2F26-8033-F24F-A4B6-9BF38B7FE4FA}"/>
              </a:ext>
            </a:extLst>
          </p:cNvPr>
          <p:cNvSpPr txBox="1"/>
          <p:nvPr/>
        </p:nvSpPr>
        <p:spPr>
          <a:xfrm>
            <a:off x="5311079" y="486819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42" idx="0"/>
            <a:endCxn id="64" idx="3"/>
          </p:cNvCxnSpPr>
          <p:nvPr/>
        </p:nvCxnSpPr>
        <p:spPr>
          <a:xfrm rot="16200000" flipV="1">
            <a:off x="4472763" y="1585197"/>
            <a:ext cx="1590379" cy="27917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13480AA4-D975-4CE8-8AEA-7E0575E7F5E3}"/>
              </a:ext>
            </a:extLst>
          </p:cNvPr>
          <p:cNvSpPr/>
          <p:nvPr/>
        </p:nvSpPr>
        <p:spPr>
          <a:xfrm>
            <a:off x="6039346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 IT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</a:t>
            </a:r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>
            <a:off x="5564433" y="4105210"/>
            <a:ext cx="4749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637482" y="3529480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391660" y="256751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539128" y="258017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371714" y="3519436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16200000">
            <a:off x="5538117" y="3984402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F07BD-5028-4F00-BB7C-76B8B0B1A300}"/>
              </a:ext>
            </a:extLst>
          </p:cNvPr>
          <p:cNvSpPr txBox="1"/>
          <p:nvPr/>
        </p:nvSpPr>
        <p:spPr>
          <a:xfrm>
            <a:off x="3370027" y="3533035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51" name="Rounded Rectangle 89">
            <a:extLst>
              <a:ext uri="{FF2B5EF4-FFF2-40B4-BE49-F238E27FC236}">
                <a16:creationId xmlns:a16="http://schemas.microsoft.com/office/drawing/2014/main" id="{A115FE57-CF5E-42DC-A006-1092034F33A7}"/>
              </a:ext>
            </a:extLst>
          </p:cNvPr>
          <p:cNvSpPr/>
          <p:nvPr/>
        </p:nvSpPr>
        <p:spPr>
          <a:xfrm>
            <a:off x="6039346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F106EB-D38C-4C59-A134-FF53885939B5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6663814" y="443417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1">
            <a:extLst>
              <a:ext uri="{FF2B5EF4-FFF2-40B4-BE49-F238E27FC236}">
                <a16:creationId xmlns:a16="http://schemas.microsoft.com/office/drawing/2014/main" id="{5E9201F4-93CF-4F13-AC97-2F9700CB39CA}"/>
              </a:ext>
            </a:extLst>
          </p:cNvPr>
          <p:cNvCxnSpPr>
            <a:cxnSpLocks/>
            <a:stCxn id="42" idx="0"/>
            <a:endCxn id="3" idx="3"/>
          </p:cNvCxnSpPr>
          <p:nvPr/>
        </p:nvCxnSpPr>
        <p:spPr>
          <a:xfrm rot="16200000" flipV="1">
            <a:off x="5339602" y="2452037"/>
            <a:ext cx="630723" cy="201770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C1BE8E-09F2-4661-938F-AF9FE833F8E3}"/>
              </a:ext>
            </a:extLst>
          </p:cNvPr>
          <p:cNvSpPr txBox="1"/>
          <p:nvPr/>
        </p:nvSpPr>
        <p:spPr>
          <a:xfrm>
            <a:off x="5909040" y="3262622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4312410" y="4300785"/>
            <a:ext cx="0" cy="3869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135172" y="3879491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60681" y="3307320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689348" y="3305554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8479FC-F592-4D6F-93A2-635E330E89CA}"/>
              </a:ext>
            </a:extLst>
          </p:cNvPr>
          <p:cNvSpPr txBox="1"/>
          <p:nvPr/>
        </p:nvSpPr>
        <p:spPr>
          <a:xfrm rot="5400000">
            <a:off x="4769711" y="3901555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3687942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8115465" y="276591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903697-A10E-4823-8073-F602F19693FB}"/>
              </a:ext>
            </a:extLst>
          </p:cNvPr>
          <p:cNvSpPr txBox="1"/>
          <p:nvPr/>
        </p:nvSpPr>
        <p:spPr>
          <a:xfrm>
            <a:off x="7267510" y="3279714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8115465" y="3878016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C069DF-87D3-49DB-9FE9-477AF79B184B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9337336" y="4300786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8">
            <a:extLst>
              <a:ext uri="{FF2B5EF4-FFF2-40B4-BE49-F238E27FC236}">
                <a16:creationId xmlns:a16="http://schemas.microsoft.com/office/drawing/2014/main" id="{0710C59D-2DEB-4F24-9B84-AD7FE3D90359}"/>
              </a:ext>
            </a:extLst>
          </p:cNvPr>
          <p:cNvSpPr/>
          <p:nvPr/>
        </p:nvSpPr>
        <p:spPr>
          <a:xfrm>
            <a:off x="8712868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52B94-0092-4096-B062-3AE79F88D423}"/>
              </a:ext>
            </a:extLst>
          </p:cNvPr>
          <p:cNvSpPr txBox="1"/>
          <p:nvPr/>
        </p:nvSpPr>
        <p:spPr>
          <a:xfrm rot="5400000">
            <a:off x="9810714" y="239122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90CDD9-37BF-4FC5-BC2F-A6B1DCB45AB9}"/>
              </a:ext>
            </a:extLst>
          </p:cNvPr>
          <p:cNvSpPr txBox="1"/>
          <p:nvPr/>
        </p:nvSpPr>
        <p:spPr>
          <a:xfrm rot="5400000">
            <a:off x="9805141" y="3356633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170697" y="5407860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924173" y="391786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553434" y="3914437"/>
            <a:ext cx="65372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82477" y="5592526"/>
            <a:ext cx="119841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196139" y="4102530"/>
            <a:ext cx="180342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80296" y="4099103"/>
            <a:ext cx="159330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1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This is a generic association.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Or a superclass of dcat:Distribution if dcat:Distribution domain remains dcat:Dataset.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 Descriptions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580</Words>
  <Application>Microsoft Office PowerPoint</Application>
  <PresentationFormat>Widescreen</PresentationFormat>
  <Paragraphs>224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84</cp:revision>
  <dcterms:created xsi:type="dcterms:W3CDTF">2018-04-03T07:21:04Z</dcterms:created>
  <dcterms:modified xsi:type="dcterms:W3CDTF">2018-10-31T06:10:28Z</dcterms:modified>
</cp:coreProperties>
</file>