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2"/>
    <p:restoredTop sz="94650"/>
  </p:normalViewPr>
  <p:slideViewPr>
    <p:cSldViewPr snapToGrid="0" snapToObjects="1">
      <p:cViewPr varScale="1">
        <p:scale>
          <a:sx n="125" d="100"/>
          <a:sy n="125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375573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869087" y="3905677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</p:cNvCxnSpPr>
          <p:nvPr/>
        </p:nvCxnSpPr>
        <p:spPr>
          <a:xfrm flipH="1">
            <a:off x="6566798" y="4712169"/>
            <a:ext cx="1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091114" y="4375158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375406" y="3795358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41355" y="51076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xsd:token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841688" y="405424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842178" y="404619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664443" y="40509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891422" y="3818155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889088" y="40589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9020019" y="4712169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889088" y="51076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Role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513556" y="4716844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351752" y="487384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394035" y="494721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01930" y="40237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692455" y="487383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728620" y="4947213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244619" y="32477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913379" y="3905677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395551" y="510765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256465" y="359315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9029131" y="1574498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698594" y="4153041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596969" y="4808724"/>
            <a:ext cx="776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 of</a:t>
            </a:r>
            <a:r>
              <a:rPr lang="en-US" sz="1200" dirty="0"/>
              <a:t>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418206" y="4808724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898113" y="3388275"/>
            <a:ext cx="15397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r>
              <a:rPr lang="en-US" sz="1200" dirty="0"/>
              <a:t> inv. 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862107" y="5216347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68858" y="4833491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368358-587A-6240-A313-AF5896B91669}"/>
              </a:ext>
            </a:extLst>
          </p:cNvPr>
          <p:cNvCxnSpPr>
            <a:cxnSpLocks/>
            <a:stCxn id="38" idx="3"/>
            <a:endCxn id="183" idx="1"/>
          </p:cNvCxnSpPr>
          <p:nvPr/>
        </p:nvCxnSpPr>
        <p:spPr>
          <a:xfrm>
            <a:off x="9644487" y="5436611"/>
            <a:ext cx="12446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82">
            <a:extLst>
              <a:ext uri="{FF2B5EF4-FFF2-40B4-BE49-F238E27FC236}">
                <a16:creationId xmlns:a16="http://schemas.microsoft.com/office/drawing/2014/main" id="{EFB09EAB-C7F2-4B65-A45F-482A5685C8DF}"/>
              </a:ext>
            </a:extLst>
          </p:cNvPr>
          <p:cNvSpPr/>
          <p:nvPr/>
        </p:nvSpPr>
        <p:spPr>
          <a:xfrm>
            <a:off x="9753723" y="614532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1CFF90-8E3D-45BD-80A5-7EEBDB26996C}"/>
              </a:ext>
            </a:extLst>
          </p:cNvPr>
          <p:cNvCxnSpPr>
            <a:cxnSpLocks/>
            <a:stCxn id="38" idx="3"/>
            <a:endCxn id="47" idx="0"/>
          </p:cNvCxnSpPr>
          <p:nvPr/>
        </p:nvCxnSpPr>
        <p:spPr>
          <a:xfrm>
            <a:off x="9644487" y="5436611"/>
            <a:ext cx="733704" cy="7087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FD51B1-AE57-434C-A625-7B81DF44ED7D}"/>
              </a:ext>
            </a:extLst>
          </p:cNvPr>
          <p:cNvSpPr txBox="1"/>
          <p:nvPr/>
        </p:nvSpPr>
        <p:spPr>
          <a:xfrm>
            <a:off x="9738412" y="5650315"/>
            <a:ext cx="48609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artefact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75ACA-CB50-49F4-81EE-8CC3773D5A6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13379" y="4379903"/>
            <a:ext cx="1495755" cy="7699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425006" y="4683843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77052-7D57-4F0F-907C-A1B6ADAB18B3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878670" y="4683843"/>
            <a:ext cx="1516881" cy="7527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7182232" y="5027508"/>
            <a:ext cx="90473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 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Implementation Resource Roles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8072629" y="276039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8076683" y="175412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8072629" y="59199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skos: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58773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73101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8742906" y="37770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10175706" y="377235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8072629" y="48681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697097" y="2412044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4352152" y="604437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owl:Named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6501774" y="3418320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7934574" y="3418320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8697097" y="3418320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8697097" y="3418320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8697097" y="5526118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34" idx="2"/>
          </p:cNvCxnSpPr>
          <p:nvPr/>
        </p:nvCxnSpPr>
        <p:spPr>
          <a:xfrm>
            <a:off x="9321565" y="5197157"/>
            <a:ext cx="762523" cy="143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5835023" y="535458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5871188" y="5427955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6697414" y="535458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6739697" y="542795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4356872" y="526205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9174565" y="5186896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8697097" y="4434939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8697097" y="4430278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7934574" y="4430278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6501774" y="4430278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7326852" y="4526843"/>
            <a:ext cx="266499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5835023" y="615476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5871188" y="622813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AE4D4D-B968-DE40-AF71-C5BB07C97512}"/>
              </a:ext>
            </a:extLst>
          </p:cNvPr>
          <p:cNvSpPr/>
          <p:nvPr/>
        </p:nvSpPr>
        <p:spPr>
          <a:xfrm>
            <a:off x="10084088" y="4868196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E2F26-8033-F24F-A4B6-9BF38B7FE4FA}"/>
              </a:ext>
            </a:extLst>
          </p:cNvPr>
          <p:cNvSpPr txBox="1"/>
          <p:nvPr/>
        </p:nvSpPr>
        <p:spPr>
          <a:xfrm>
            <a:off x="5311079" y="486819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5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OGC examples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63" idx="2"/>
            <a:endCxn id="82" idx="0"/>
          </p:cNvCxnSpPr>
          <p:nvPr/>
        </p:nvCxnSpPr>
        <p:spPr>
          <a:xfrm>
            <a:off x="4312410" y="4300785"/>
            <a:ext cx="0" cy="3869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8202511" y="2453596"/>
            <a:ext cx="510357" cy="404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1928649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Map Service 1.3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>
            <a:off x="3177585" y="3971824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>
            <a:off x="8202511" y="2858247"/>
            <a:ext cx="510357" cy="3633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</p:cNvCxnSpPr>
          <p:nvPr/>
        </p:nvCxnSpPr>
        <p:spPr>
          <a:xfrm>
            <a:off x="2274148" y="3187208"/>
            <a:ext cx="0" cy="4556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  <a:stCxn id="94" idx="1"/>
            <a:endCxn id="45" idx="3"/>
          </p:cNvCxnSpPr>
          <p:nvPr/>
        </p:nvCxnSpPr>
        <p:spPr>
          <a:xfrm flipH="1" flipV="1">
            <a:off x="3177585" y="1151899"/>
            <a:ext cx="3775990" cy="17063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57" idx="1"/>
            <a:endCxn id="46" idx="1"/>
          </p:cNvCxnSpPr>
          <p:nvPr/>
        </p:nvCxnSpPr>
        <p:spPr>
          <a:xfrm rot="10800000">
            <a:off x="1928649" y="2004920"/>
            <a:ext cx="12700" cy="196690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95" idx="0"/>
            <a:endCxn id="136" idx="2"/>
          </p:cNvCxnSpPr>
          <p:nvPr/>
        </p:nvCxnSpPr>
        <p:spPr>
          <a:xfrm flipV="1">
            <a:off x="9337336" y="1737645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5400000">
            <a:off x="3135172" y="3879491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53F71438-B2A2-41F6-B686-454B235F559F}"/>
              </a:ext>
            </a:extLst>
          </p:cNvPr>
          <p:cNvSpPr/>
          <p:nvPr/>
        </p:nvSpPr>
        <p:spPr>
          <a:xfrm>
            <a:off x="1928649" y="8229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46" name="Rounded Rectangle 89">
            <a:extLst>
              <a:ext uri="{FF2B5EF4-FFF2-40B4-BE49-F238E27FC236}">
                <a16:creationId xmlns:a16="http://schemas.microsoft.com/office/drawing/2014/main" id="{305016B0-8195-4224-A762-EA99DB4D6966}"/>
              </a:ext>
            </a:extLst>
          </p:cNvPr>
          <p:cNvSpPr/>
          <p:nvPr/>
        </p:nvSpPr>
        <p:spPr>
          <a:xfrm>
            <a:off x="1928649" y="16759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71E48-E40C-454A-974D-CF52AA228F36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flipV="1">
            <a:off x="2553117" y="2333880"/>
            <a:ext cx="0" cy="1954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D4CDC-529F-4740-9F34-E244349188C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2553117" y="1480860"/>
            <a:ext cx="0" cy="195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69">
            <a:extLst>
              <a:ext uri="{FF2B5EF4-FFF2-40B4-BE49-F238E27FC236}">
                <a16:creationId xmlns:a16="http://schemas.microsoft.com/office/drawing/2014/main" id="{2801BDC5-924A-4211-8624-7E090D4FB545}"/>
              </a:ext>
            </a:extLst>
          </p:cNvPr>
          <p:cNvSpPr/>
          <p:nvPr/>
        </p:nvSpPr>
        <p:spPr>
          <a:xfrm>
            <a:off x="1928649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– WMS 1.3 Profile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354E4-880E-4D8E-B2DA-8AB4BAF3D65A}"/>
              </a:ext>
            </a:extLst>
          </p:cNvPr>
          <p:cNvCxnSpPr>
            <a:cxnSpLocks/>
          </p:cNvCxnSpPr>
          <p:nvPr/>
        </p:nvCxnSpPr>
        <p:spPr>
          <a:xfrm>
            <a:off x="2814005" y="3187207"/>
            <a:ext cx="0" cy="4556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6">
            <a:extLst>
              <a:ext uri="{FF2B5EF4-FFF2-40B4-BE49-F238E27FC236}">
                <a16:creationId xmlns:a16="http://schemas.microsoft.com/office/drawing/2014/main" id="{2A038258-5261-45B3-B878-9FB47192BDFA}"/>
              </a:ext>
            </a:extLst>
          </p:cNvPr>
          <p:cNvSpPr/>
          <p:nvPr/>
        </p:nvSpPr>
        <p:spPr>
          <a:xfrm>
            <a:off x="3687942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DGIWG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Descriptor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1860681" y="3307320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689348" y="3305554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id="{8DB76B88-2840-4B03-9168-91FA1DCDA62C}"/>
              </a:ext>
            </a:extLst>
          </p:cNvPr>
          <p:cNvSpPr/>
          <p:nvPr/>
        </p:nvSpPr>
        <p:spPr>
          <a:xfrm>
            <a:off x="5423933" y="36428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FullConstraints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682C18-C669-473D-B8C1-4C2857EA724E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4936878" y="3971824"/>
            <a:ext cx="48705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8479FC-F592-4D6F-93A2-635E330E89CA}"/>
              </a:ext>
            </a:extLst>
          </p:cNvPr>
          <p:cNvSpPr txBox="1"/>
          <p:nvPr/>
        </p:nvSpPr>
        <p:spPr>
          <a:xfrm rot="5400000">
            <a:off x="4769711" y="3901555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id="{8ECF6A8A-9983-444C-9D50-F6C1F5C38CE2}"/>
              </a:ext>
            </a:extLst>
          </p:cNvPr>
          <p:cNvSpPr/>
          <p:nvPr/>
        </p:nvSpPr>
        <p:spPr>
          <a:xfrm>
            <a:off x="3687942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15EDC-920C-4B26-966F-B9119FAE4AFB}"/>
              </a:ext>
            </a:extLst>
          </p:cNvPr>
          <p:cNvSpPr txBox="1"/>
          <p:nvPr/>
        </p:nvSpPr>
        <p:spPr>
          <a:xfrm>
            <a:off x="4017153" y="436783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4" name="Rounded Rectangle 69">
            <a:extLst>
              <a:ext uri="{FF2B5EF4-FFF2-40B4-BE49-F238E27FC236}">
                <a16:creationId xmlns:a16="http://schemas.microsoft.com/office/drawing/2014/main" id="{11CA118F-FE89-43B9-85F0-6AFD04A21A98}"/>
              </a:ext>
            </a:extLst>
          </p:cNvPr>
          <p:cNvSpPr/>
          <p:nvPr/>
        </p:nvSpPr>
        <p:spPr>
          <a:xfrm>
            <a:off x="6953575" y="252928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OpenGIS</a:t>
            </a:r>
            <a:r>
              <a:rPr lang="en-US" sz="1000" dirty="0">
                <a:solidFill>
                  <a:schemeClr val="tx1"/>
                </a:solidFill>
              </a:rPr>
              <a:t> Web Map Tile Service Implementation Standard</a:t>
            </a:r>
          </a:p>
        </p:txBody>
      </p:sp>
      <p:sp>
        <p:nvSpPr>
          <p:cNvPr id="95" name="Rounded Rectangle 66">
            <a:extLst>
              <a:ext uri="{FF2B5EF4-FFF2-40B4-BE49-F238E27FC236}">
                <a16:creationId xmlns:a16="http://schemas.microsoft.com/office/drawing/2014/main" id="{93777A62-91B6-47ED-888C-EF9E3B24CA08}"/>
              </a:ext>
            </a:extLst>
          </p:cNvPr>
          <p:cNvSpPr/>
          <p:nvPr/>
        </p:nvSpPr>
        <p:spPr>
          <a:xfrm>
            <a:off x="8712868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XML Schema</a:t>
            </a: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EA0E8247-9F0D-41DF-AEB3-FD86B6B9BF2F}"/>
              </a:ext>
            </a:extLst>
          </p:cNvPr>
          <p:cNvSpPr/>
          <p:nvPr/>
        </p:nvSpPr>
        <p:spPr>
          <a:xfrm>
            <a:off x="8712868" y="289261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Swagger UI</a:t>
            </a:r>
          </a:p>
        </p:txBody>
      </p:sp>
      <p:sp>
        <p:nvSpPr>
          <p:cNvPr id="98" name="Rounded Rectangle 69">
            <a:extLst>
              <a:ext uri="{FF2B5EF4-FFF2-40B4-BE49-F238E27FC236}">
                <a16:creationId xmlns:a16="http://schemas.microsoft.com/office/drawing/2014/main" id="{AC45BE6A-0BE0-462C-890D-24DADB1DECD6}"/>
              </a:ext>
            </a:extLst>
          </p:cNvPr>
          <p:cNvSpPr/>
          <p:nvPr/>
        </p:nvSpPr>
        <p:spPr>
          <a:xfrm>
            <a:off x="6953575" y="36413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Profile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4D3B31-C135-4144-BBE1-C37258EC68D9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>
            <a:off x="7578043" y="3187208"/>
            <a:ext cx="0" cy="4541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749CD-FBC9-4952-9C27-85B0B91B7B86}"/>
              </a:ext>
            </a:extLst>
          </p:cNvPr>
          <p:cNvSpPr txBox="1"/>
          <p:nvPr/>
        </p:nvSpPr>
        <p:spPr>
          <a:xfrm rot="5400000">
            <a:off x="8115465" y="276591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903697-A10E-4823-8073-F602F19693FB}"/>
              </a:ext>
            </a:extLst>
          </p:cNvPr>
          <p:cNvSpPr txBox="1"/>
          <p:nvPr/>
        </p:nvSpPr>
        <p:spPr>
          <a:xfrm>
            <a:off x="7267510" y="3279714"/>
            <a:ext cx="62106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endParaRPr lang="en-US" sz="1200" dirty="0"/>
          </a:p>
        </p:txBody>
      </p:sp>
      <p:sp>
        <p:nvSpPr>
          <p:cNvPr id="124" name="Rounded Rectangle 66">
            <a:extLst>
              <a:ext uri="{FF2B5EF4-FFF2-40B4-BE49-F238E27FC236}">
                <a16:creationId xmlns:a16="http://schemas.microsoft.com/office/drawing/2014/main" id="{3684E537-6991-4DC8-AC4C-DD526E040CE4}"/>
              </a:ext>
            </a:extLst>
          </p:cNvPr>
          <p:cNvSpPr/>
          <p:nvPr/>
        </p:nvSpPr>
        <p:spPr>
          <a:xfrm>
            <a:off x="8712868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WMTS Simple Doc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57A3DC7-863C-494F-A8CA-98C6329A1837}"/>
              </a:ext>
            </a:extLst>
          </p:cNvPr>
          <p:cNvCxnSpPr>
            <a:cxnSpLocks/>
            <a:stCxn id="98" idx="3"/>
            <a:endCxn id="124" idx="1"/>
          </p:cNvCxnSpPr>
          <p:nvPr/>
        </p:nvCxnSpPr>
        <p:spPr>
          <a:xfrm>
            <a:off x="8202511" y="3970349"/>
            <a:ext cx="510357" cy="1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B69AA4-BF31-4E56-B8A6-5E00EB67C9FF}"/>
              </a:ext>
            </a:extLst>
          </p:cNvPr>
          <p:cNvSpPr txBox="1"/>
          <p:nvPr/>
        </p:nvSpPr>
        <p:spPr>
          <a:xfrm rot="5400000">
            <a:off x="8115465" y="3878016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C069DF-87D3-49DB-9FE9-477AF79B184B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9337336" y="4300786"/>
            <a:ext cx="0" cy="386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8">
            <a:extLst>
              <a:ext uri="{FF2B5EF4-FFF2-40B4-BE49-F238E27FC236}">
                <a16:creationId xmlns:a16="http://schemas.microsoft.com/office/drawing/2014/main" id="{0710C59D-2DEB-4F24-9B84-AD7FE3D90359}"/>
              </a:ext>
            </a:extLst>
          </p:cNvPr>
          <p:cNvSpPr/>
          <p:nvPr/>
        </p:nvSpPr>
        <p:spPr>
          <a:xfrm>
            <a:off x="8712868" y="468777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F78D9F-8299-4931-9123-711C655D6C16}"/>
              </a:ext>
            </a:extLst>
          </p:cNvPr>
          <p:cNvSpPr txBox="1"/>
          <p:nvPr/>
        </p:nvSpPr>
        <p:spPr>
          <a:xfrm>
            <a:off x="9005418" y="4359256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36" name="Rounded Rectangle 8">
            <a:extLst>
              <a:ext uri="{FF2B5EF4-FFF2-40B4-BE49-F238E27FC236}">
                <a16:creationId xmlns:a16="http://schemas.microsoft.com/office/drawing/2014/main" id="{79876432-8CBB-423A-ADF7-F6C3047E022E}"/>
              </a:ext>
            </a:extLst>
          </p:cNvPr>
          <p:cNvSpPr/>
          <p:nvPr/>
        </p:nvSpPr>
        <p:spPr>
          <a:xfrm>
            <a:off x="8712868" y="107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5E2E8A2-32F7-4728-95D8-698E64CD6716}"/>
              </a:ext>
            </a:extLst>
          </p:cNvPr>
          <p:cNvSpPr txBox="1"/>
          <p:nvPr/>
        </p:nvSpPr>
        <p:spPr>
          <a:xfrm>
            <a:off x="8987039" y="1847641"/>
            <a:ext cx="6638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141" name="Rounded Rectangle 8">
            <a:extLst>
              <a:ext uri="{FF2B5EF4-FFF2-40B4-BE49-F238E27FC236}">
                <a16:creationId xmlns:a16="http://schemas.microsoft.com/office/drawing/2014/main" id="{D133D5AB-D4F9-4CEC-9625-54CAEE7A4839}"/>
              </a:ext>
            </a:extLst>
          </p:cNvPr>
          <p:cNvSpPr/>
          <p:nvPr/>
        </p:nvSpPr>
        <p:spPr>
          <a:xfrm>
            <a:off x="10472161" y="212463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Conformance Test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2D9F6E2-E479-46C8-954C-622013DAC854}"/>
              </a:ext>
            </a:extLst>
          </p:cNvPr>
          <p:cNvCxnSpPr>
            <a:cxnSpLocks/>
            <a:stCxn id="95" idx="3"/>
            <a:endCxn id="141" idx="1"/>
          </p:cNvCxnSpPr>
          <p:nvPr/>
        </p:nvCxnSpPr>
        <p:spPr>
          <a:xfrm>
            <a:off x="9961804" y="2453596"/>
            <a:ext cx="5103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52B94-0092-4096-B062-3AE79F88D423}"/>
              </a:ext>
            </a:extLst>
          </p:cNvPr>
          <p:cNvSpPr txBox="1"/>
          <p:nvPr/>
        </p:nvSpPr>
        <p:spPr>
          <a:xfrm rot="5400000">
            <a:off x="9810714" y="239122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635D7B28-68F1-4414-BCA3-08D819F9CFF0}"/>
              </a:ext>
            </a:extLst>
          </p:cNvPr>
          <p:cNvSpPr/>
          <p:nvPr/>
        </p:nvSpPr>
        <p:spPr>
          <a:xfrm>
            <a:off x="10472161" y="289295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role: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Partial Constraints</a:t>
            </a:r>
          </a:p>
        </p:txBody>
      </p:sp>
      <p:sp>
        <p:nvSpPr>
          <p:cNvPr id="148" name="Rounded Rectangle 8">
            <a:extLst>
              <a:ext uri="{FF2B5EF4-FFF2-40B4-BE49-F238E27FC236}">
                <a16:creationId xmlns:a16="http://schemas.microsoft.com/office/drawing/2014/main" id="{2703BCC9-4933-46C4-8BF2-43AB3EACB1CB}"/>
              </a:ext>
            </a:extLst>
          </p:cNvPr>
          <p:cNvSpPr/>
          <p:nvPr/>
        </p:nvSpPr>
        <p:spPr>
          <a:xfrm>
            <a:off x="10472161" y="364286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role: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6572FE-4CEA-4ADC-9B5F-3ACA5F606B81}"/>
              </a:ext>
            </a:extLst>
          </p:cNvPr>
          <p:cNvCxnSpPr>
            <a:cxnSpLocks/>
            <a:stCxn id="96" idx="3"/>
            <a:endCxn id="148" idx="1"/>
          </p:cNvCxnSpPr>
          <p:nvPr/>
        </p:nvCxnSpPr>
        <p:spPr>
          <a:xfrm>
            <a:off x="9961804" y="3221575"/>
            <a:ext cx="510357" cy="750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FD24CD-AC47-40C9-91B6-06EBEE696737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9961804" y="3221575"/>
            <a:ext cx="510357" cy="3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31">
            <a:extLst>
              <a:ext uri="{FF2B5EF4-FFF2-40B4-BE49-F238E27FC236}">
                <a16:creationId xmlns:a16="http://schemas.microsoft.com/office/drawing/2014/main" id="{0E6D1267-E3B2-4A7B-99E9-CFAD1842A185}"/>
              </a:ext>
            </a:extLst>
          </p:cNvPr>
          <p:cNvCxnSpPr>
            <a:cxnSpLocks/>
            <a:endCxn id="69" idx="2"/>
          </p:cNvCxnSpPr>
          <p:nvPr/>
        </p:nvCxnSpPr>
        <p:spPr>
          <a:xfrm rot="5400000" flipH="1">
            <a:off x="7552964" y="2796222"/>
            <a:ext cx="2635" cy="3011762"/>
          </a:xfrm>
          <a:prstGeom prst="curvedConnector3">
            <a:avLst>
              <a:gd name="adj1" fmla="val -867552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2755933-942C-47E0-9A1E-6A2150363A7A}"/>
              </a:ext>
            </a:extLst>
          </p:cNvPr>
          <p:cNvSpPr txBox="1"/>
          <p:nvPr/>
        </p:nvSpPr>
        <p:spPr>
          <a:xfrm>
            <a:off x="7224742" y="4433856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90CDD9-37BF-4FC5-BC2F-A6B1DCB45AB9}"/>
              </a:ext>
            </a:extLst>
          </p:cNvPr>
          <p:cNvSpPr txBox="1"/>
          <p:nvPr/>
        </p:nvSpPr>
        <p:spPr>
          <a:xfrm rot="5400000">
            <a:off x="9805141" y="3356633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D22E75-5406-4673-9D16-3C1AE0C54444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3177585" y="2004919"/>
            <a:ext cx="3775990" cy="16709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D18-D726-A141-8C67-1F960B59F2ED}"/>
              </a:ext>
            </a:extLst>
          </p:cNvPr>
          <p:cNvSpPr txBox="1"/>
          <p:nvPr/>
        </p:nvSpPr>
        <p:spPr>
          <a:xfrm>
            <a:off x="7445919" y="5407860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2BF7-D0A3-FF4C-84D0-F53961DE7D0E}"/>
              </a:ext>
            </a:extLst>
          </p:cNvPr>
          <p:cNvSpPr txBox="1"/>
          <p:nvPr/>
        </p:nvSpPr>
        <p:spPr>
          <a:xfrm>
            <a:off x="5255614" y="3912765"/>
            <a:ext cx="653723" cy="1863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has profile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A0E0-A953-3244-B924-56E4AC72083A}"/>
              </a:ext>
            </a:extLst>
          </p:cNvPr>
          <p:cNvSpPr txBox="1"/>
          <p:nvPr/>
        </p:nvSpPr>
        <p:spPr>
          <a:xfrm>
            <a:off x="5170697" y="5407860"/>
            <a:ext cx="82355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 role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2726-06D1-1D49-9BEE-9E22E3A15EDA}"/>
              </a:ext>
            </a:extLst>
          </p:cNvPr>
          <p:cNvSpPr txBox="1"/>
          <p:nvPr/>
        </p:nvSpPr>
        <p:spPr>
          <a:xfrm>
            <a:off x="9924173" y="3917864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615A9-D84A-164C-989A-94B92D8DE0F4}"/>
              </a:ext>
            </a:extLst>
          </p:cNvPr>
          <p:cNvSpPr txBox="1"/>
          <p:nvPr/>
        </p:nvSpPr>
        <p:spPr>
          <a:xfrm>
            <a:off x="9853706" y="5401609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7143-E1FF-D149-ACD6-1600C643BCA2}"/>
              </a:ext>
            </a:extLst>
          </p:cNvPr>
          <p:cNvSpPr txBox="1"/>
          <p:nvPr/>
        </p:nvSpPr>
        <p:spPr>
          <a:xfrm>
            <a:off x="7553434" y="3914437"/>
            <a:ext cx="65372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err="1"/>
              <a:t>rofile of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6" idx="2"/>
            <a:endCxn id="53" idx="1"/>
          </p:cNvCxnSpPr>
          <p:nvPr/>
        </p:nvCxnSpPr>
        <p:spPr>
          <a:xfrm>
            <a:off x="5582477" y="5592526"/>
            <a:ext cx="119841" cy="38127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DA292-654F-9840-BE66-572634D9FFA5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>
            <a:off x="10196139" y="4102530"/>
            <a:ext cx="180342" cy="385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18D95-460D-0A49-A607-DCB536690C8F}"/>
              </a:ext>
            </a:extLst>
          </p:cNvPr>
          <p:cNvCxnSpPr>
            <a:cxnSpLocks/>
            <a:stCxn id="10" idx="2"/>
            <a:endCxn id="52" idx="1"/>
          </p:cNvCxnSpPr>
          <p:nvPr/>
        </p:nvCxnSpPr>
        <p:spPr>
          <a:xfrm>
            <a:off x="7880296" y="4099103"/>
            <a:ext cx="159330" cy="40102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14E40D-8D69-E64E-BBEB-6149E395A656}"/>
              </a:ext>
            </a:extLst>
          </p:cNvPr>
          <p:cNvSpPr/>
          <p:nvPr/>
        </p:nvSpPr>
        <p:spPr>
          <a:xfrm>
            <a:off x="5403163" y="436188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CF51F0-D724-B740-9D02-580B919F3ACD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>
            <a:off x="5582476" y="4099103"/>
            <a:ext cx="119842" cy="4010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BE3646-CEDC-EB45-ACF5-EA684FAD6C8A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>
            <a:off x="7930924" y="5592526"/>
            <a:ext cx="108702" cy="3812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>
            <a:off x="10196139" y="5586275"/>
            <a:ext cx="180342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A7F562-0193-EC4E-8BBC-657EC2427FA5}"/>
              </a:ext>
            </a:extLst>
          </p:cNvPr>
          <p:cNvSpPr txBox="1"/>
          <p:nvPr/>
        </p:nvSpPr>
        <p:spPr>
          <a:xfrm>
            <a:off x="9679778" y="3296746"/>
            <a:ext cx="103271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dcat:distribution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BFC979-1A2B-D949-83C6-A639A97CBDD9}"/>
              </a:ext>
            </a:extLst>
          </p:cNvPr>
          <p:cNvCxnSpPr>
            <a:cxnSpLocks/>
          </p:cNvCxnSpPr>
          <p:nvPr/>
        </p:nvCxnSpPr>
        <p:spPr>
          <a:xfrm flipV="1">
            <a:off x="3341722" y="386222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79603-A2E4-1C4A-AB91-26AA379A8C2D}"/>
              </a:ext>
            </a:extLst>
          </p:cNvPr>
          <p:cNvSpPr txBox="1"/>
          <p:nvPr/>
        </p:nvSpPr>
        <p:spPr>
          <a:xfrm>
            <a:off x="3384005" y="3935593"/>
            <a:ext cx="13754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rdfs:subPropertyOf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3427188" y="3293919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111980" y="4381168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7" idx="0"/>
            <a:endCxn id="37" idx="2"/>
          </p:cNvCxnSpPr>
          <p:nvPr/>
        </p:nvCxnSpPr>
        <p:spPr>
          <a:xfrm flipH="1" flipV="1">
            <a:off x="10196138" y="3481412"/>
            <a:ext cx="1" cy="4364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522BFE-74BB-4342-9986-776F824CEA13}"/>
              </a:ext>
            </a:extLst>
          </p:cNvPr>
          <p:cNvSpPr/>
          <p:nvPr/>
        </p:nvSpPr>
        <p:spPr>
          <a:xfrm>
            <a:off x="10077326" y="434973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Simple rdfs:subPropertyOf.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7D0A1B-AC98-9D45-BD6E-5F8782657D01}"/>
              </a:ext>
            </a:extLst>
          </p:cNvPr>
          <p:cNvSpPr/>
          <p:nvPr/>
        </p:nvSpPr>
        <p:spPr>
          <a:xfrm>
            <a:off x="7740471" y="4361881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a subproperty of a (possible new) property for relationships between DCAT resources.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5403163" y="583555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May be aligned as in future with DCAT distribution role qualification mechanisms.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C609A9-69C1-514D-BDAB-AD1B2ABF1072}"/>
              </a:ext>
            </a:extLst>
          </p:cNvPr>
          <p:cNvSpPr/>
          <p:nvPr/>
        </p:nvSpPr>
        <p:spPr>
          <a:xfrm>
            <a:off x="7740471" y="5835553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Alignment presumes that DCAT will also use this property to qualify profile conformance for distributions.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2918156" y="4588832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9B69-2195-7F42-AD12-86F17920F671}"/>
              </a:ext>
            </a:extLst>
          </p:cNvPr>
          <p:cNvSpPr txBox="1"/>
          <p:nvPr/>
        </p:nvSpPr>
        <p:spPr>
          <a:xfrm>
            <a:off x="200722" y="156117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ProfileDesc / DCAT 1.1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5C729-6456-EC49-A1E1-E946BC78F250}"/>
              </a:ext>
            </a:extLst>
          </p:cNvPr>
          <p:cNvSpPr txBox="1"/>
          <p:nvPr/>
        </p:nvSpPr>
        <p:spPr>
          <a:xfrm>
            <a:off x="220439" y="850890"/>
            <a:ext cx="161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Property Alignment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C2D70F-911F-1345-84D5-ED95B3FCD95F}"/>
              </a:ext>
            </a:extLst>
          </p:cNvPr>
          <p:cNvCxnSpPr>
            <a:cxnSpLocks/>
            <a:stCxn id="35" idx="2"/>
            <a:endCxn id="53" idx="1"/>
          </p:cNvCxnSpPr>
          <p:nvPr/>
        </p:nvCxnSpPr>
        <p:spPr>
          <a:xfrm>
            <a:off x="7866893" y="5586277"/>
            <a:ext cx="120304" cy="3875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6FDA-2CEA-F24A-A32F-F05E2D410686}"/>
              </a:ext>
            </a:extLst>
          </p:cNvPr>
          <p:cNvCxnSpPr>
            <a:cxnSpLocks/>
            <a:stCxn id="43" idx="2"/>
            <a:endCxn id="55" idx="1"/>
          </p:cNvCxnSpPr>
          <p:nvPr/>
        </p:nvCxnSpPr>
        <p:spPr>
          <a:xfrm>
            <a:off x="10203574" y="5586275"/>
            <a:ext cx="172907" cy="3875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6E7C1D-B85B-4A43-82D9-F314CED8E7A5}"/>
              </a:ext>
            </a:extLst>
          </p:cNvPr>
          <p:cNvSpPr txBox="1"/>
          <p:nvPr/>
        </p:nvSpPr>
        <p:spPr>
          <a:xfrm>
            <a:off x="4860142" y="345914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3B9012-AE22-2342-982F-6AB4376E03E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4934" y="4546390"/>
            <a:ext cx="105331" cy="3459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4C20A9-A8AD-7E4A-86ED-F3D1DE8B929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10203574" y="4122431"/>
            <a:ext cx="0" cy="8059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ECB548-D893-2047-B94B-DFFAD515F685}"/>
              </a:ext>
            </a:extLst>
          </p:cNvPr>
          <p:cNvSpPr/>
          <p:nvPr/>
        </p:nvSpPr>
        <p:spPr>
          <a:xfrm>
            <a:off x="7688042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This is a generic association.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4BE203-01DD-1146-97E7-581C7ED75682}"/>
              </a:ext>
            </a:extLst>
          </p:cNvPr>
          <p:cNvSpPr/>
          <p:nvPr/>
        </p:nvSpPr>
        <p:spPr>
          <a:xfrm>
            <a:off x="10077326" y="58355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Or a superclass of dcat:Distribution if dcat:Distribution domain remains dcat:Dataset.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ACC82B-CB21-E847-AC08-94DE616DAFFC}"/>
              </a:ext>
            </a:extLst>
          </p:cNvPr>
          <p:cNvSpPr/>
          <p:nvPr/>
        </p:nvSpPr>
        <p:spPr>
          <a:xfrm>
            <a:off x="4351110" y="4754054"/>
            <a:ext cx="2042756" cy="94403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rdfs:comment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FC8252-8350-D945-9E6D-EB27AB113CD3}"/>
              </a:ext>
            </a:extLst>
          </p:cNvPr>
          <p:cNvSpPr/>
          <p:nvPr/>
        </p:nvSpPr>
        <p:spPr>
          <a:xfrm>
            <a:off x="4085047" y="5905753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DCAT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77D181-120E-104D-AC14-8EC60A28F586}"/>
              </a:ext>
            </a:extLst>
          </p:cNvPr>
          <p:cNvCxnSpPr>
            <a:cxnSpLocks/>
          </p:cNvCxnSpPr>
          <p:nvPr/>
        </p:nvCxnSpPr>
        <p:spPr>
          <a:xfrm flipV="1">
            <a:off x="4774676" y="402744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B42B6E-96D5-AE41-9E13-ED979B2744DC}"/>
              </a:ext>
            </a:extLst>
          </p:cNvPr>
          <p:cNvSpPr txBox="1"/>
          <p:nvPr/>
        </p:nvSpPr>
        <p:spPr>
          <a:xfrm>
            <a:off x="4816959" y="4100815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611D394-2DD8-624C-9144-7185258E48EC}"/>
              </a:ext>
            </a:extLst>
          </p:cNvPr>
          <p:cNvSpPr/>
          <p:nvPr/>
        </p:nvSpPr>
        <p:spPr>
          <a:xfrm>
            <a:off x="7242425" y="4928355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Profile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8639136-306F-9F49-81A6-9452F046CDB9}"/>
              </a:ext>
            </a:extLst>
          </p:cNvPr>
          <p:cNvSpPr/>
          <p:nvPr/>
        </p:nvSpPr>
        <p:spPr>
          <a:xfrm>
            <a:off x="7242425" y="3459141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040F16F-1FB2-4C48-A3EF-DEE17E55C5AA}"/>
              </a:ext>
            </a:extLst>
          </p:cNvPr>
          <p:cNvSpPr/>
          <p:nvPr/>
        </p:nvSpPr>
        <p:spPr>
          <a:xfrm>
            <a:off x="9579106" y="49283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7338A6-7A15-E345-B4EC-5CB11DA50816}"/>
              </a:ext>
            </a:extLst>
          </p:cNvPr>
          <p:cNvSpPr/>
          <p:nvPr/>
        </p:nvSpPr>
        <p:spPr>
          <a:xfrm>
            <a:off x="9579106" y="3464509"/>
            <a:ext cx="1248936" cy="657922"/>
          </a:xfrm>
          <a:prstGeom prst="round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779B63-117B-214B-B59F-1DC0EB743511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7866893" y="4117063"/>
            <a:ext cx="0" cy="811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C205A4E-16B3-3041-B445-71B5CE4A3099}"/>
              </a:ext>
            </a:extLst>
          </p:cNvPr>
          <p:cNvSpPr/>
          <p:nvPr/>
        </p:nvSpPr>
        <p:spPr>
          <a:xfrm>
            <a:off x="5461151" y="5905753"/>
            <a:ext cx="1248936" cy="657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 Descriptions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2793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580</Words>
  <Application>Microsoft Office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80</cp:revision>
  <dcterms:created xsi:type="dcterms:W3CDTF">2018-04-03T07:21:04Z</dcterms:created>
  <dcterms:modified xsi:type="dcterms:W3CDTF">2018-10-11T03:20:32Z</dcterms:modified>
</cp:coreProperties>
</file>