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814" autoAdjust="0"/>
  </p:normalViewPr>
  <p:slideViewPr>
    <p:cSldViewPr snapToGrid="0" snapToObjects="1">
      <p:cViewPr varScale="1">
        <p:scale>
          <a:sx n="131" d="100"/>
          <a:sy n="131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07/12/2018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>
            <a:off x="7245887" y="4022098"/>
            <a:ext cx="1263235" cy="986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</p:cNvCxnSpPr>
          <p:nvPr/>
        </p:nvCxnSpPr>
        <p:spPr>
          <a:xfrm flipV="1">
            <a:off x="5415939" y="3823319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7884654" y="50086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4166339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4167003" y="37011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996951" y="36931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59852" y="456629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127" idx="1"/>
            <a:endCxn id="56" idx="3"/>
          </p:cNvCxnSpPr>
          <p:nvPr/>
        </p:nvCxnSpPr>
        <p:spPr>
          <a:xfrm flipH="1">
            <a:off x="5415275" y="5337942"/>
            <a:ext cx="5853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6897995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2692886" y="359196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2735169" y="3665338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2643064" y="274188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69719" y="4185097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05884" y="4258471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6004634" y="230746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V="1">
            <a:off x="6621419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2597599" y="231128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stCxn id="20" idx="0"/>
            <a:endCxn id="176" idx="0"/>
          </p:cNvCxnSpPr>
          <p:nvPr/>
        </p:nvCxnSpPr>
        <p:spPr>
          <a:xfrm rot="16200000" flipH="1">
            <a:off x="7866292" y="2448263"/>
            <a:ext cx="873153" cy="3362901"/>
          </a:xfrm>
          <a:prstGeom prst="curvedConnector3">
            <a:avLst>
              <a:gd name="adj1" fmla="val -2618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7381126" y="4173136"/>
            <a:ext cx="60433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 rot="16200000">
            <a:off x="5365537" y="5267965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</p:cNvCxnSpPr>
          <p:nvPr/>
        </p:nvCxnSpPr>
        <p:spPr>
          <a:xfrm>
            <a:off x="6897995" y="5666903"/>
            <a:ext cx="281426" cy="491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5058429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</p:cNvCxnSpPr>
          <p:nvPr/>
        </p:nvCxnSpPr>
        <p:spPr>
          <a:xfrm flipH="1">
            <a:off x="5941640" y="5674470"/>
            <a:ext cx="365725" cy="491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5733697" y="5829244"/>
            <a:ext cx="69749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</p:cNvCxnSpPr>
          <p:nvPr/>
        </p:nvCxnSpPr>
        <p:spPr>
          <a:xfrm>
            <a:off x="7098500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6806811" y="464356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</p:cNvCxnSpPr>
          <p:nvPr/>
        </p:nvCxnSpPr>
        <p:spPr>
          <a:xfrm flipH="1" flipV="1">
            <a:off x="6160238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5658055" y="4638782"/>
            <a:ext cx="103618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inherited from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4A7436-AC80-45CB-A23D-83072CF12B50}"/>
              </a:ext>
            </a:extLst>
          </p:cNvPr>
          <p:cNvCxnSpPr>
            <a:cxnSpLocks/>
          </p:cNvCxnSpPr>
          <p:nvPr/>
        </p:nvCxnSpPr>
        <p:spPr>
          <a:xfrm flipV="1">
            <a:off x="6176146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3F672-02CC-43B1-AE10-7380345FB5F7}"/>
              </a:ext>
            </a:extLst>
          </p:cNvPr>
          <p:cNvCxnSpPr>
            <a:cxnSpLocks/>
          </p:cNvCxnSpPr>
          <p:nvPr/>
        </p:nvCxnSpPr>
        <p:spPr>
          <a:xfrm>
            <a:off x="7057012" y="2965390"/>
            <a:ext cx="0" cy="731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5820780" y="3198800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406C3-88D1-4B81-811B-62CE1882DC84}"/>
              </a:ext>
            </a:extLst>
          </p:cNvPr>
          <p:cNvSpPr txBox="1"/>
          <p:nvPr/>
        </p:nvSpPr>
        <p:spPr>
          <a:xfrm>
            <a:off x="6822401" y="3194722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579B37-86D6-4507-AFC3-16747271BEBE}"/>
              </a:ext>
            </a:extLst>
          </p:cNvPr>
          <p:cNvCxnSpPr>
            <a:cxnSpLocks/>
          </p:cNvCxnSpPr>
          <p:nvPr/>
        </p:nvCxnSpPr>
        <p:spPr>
          <a:xfrm flipV="1">
            <a:off x="5415939" y="4173171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 rot="5400000">
            <a:off x="5246776" y="3953038"/>
            <a:ext cx="90800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 [0]</a:t>
            </a:r>
          </a:p>
        </p:txBody>
      </p:sp>
      <p:sp>
        <p:nvSpPr>
          <p:cNvPr id="127" name="Rounded Rectangle 37">
            <a:extLst>
              <a:ext uri="{FF2B5EF4-FFF2-40B4-BE49-F238E27FC236}">
                <a16:creationId xmlns:a16="http://schemas.microsoft.com/office/drawing/2014/main" id="{F90EB35C-B0B3-44BD-B112-A74244000305}"/>
              </a:ext>
            </a:extLst>
          </p:cNvPr>
          <p:cNvSpPr/>
          <p:nvPr/>
        </p:nvSpPr>
        <p:spPr>
          <a:xfrm>
            <a:off x="6000663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1DF39-1926-4FAB-80B7-C884FF683904}"/>
              </a:ext>
            </a:extLst>
          </p:cNvPr>
          <p:cNvSpPr txBox="1"/>
          <p:nvPr/>
        </p:nvSpPr>
        <p:spPr>
          <a:xfrm>
            <a:off x="7948052" y="4541842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23E48-E319-4C92-B62B-DC69090F96B1}"/>
              </a:ext>
            </a:extLst>
          </p:cNvPr>
          <p:cNvSpPr txBox="1"/>
          <p:nvPr/>
        </p:nvSpPr>
        <p:spPr>
          <a:xfrm>
            <a:off x="7987782" y="3385228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cxnSp>
        <p:nvCxnSpPr>
          <p:cNvPr id="132" name="Curved Connector 41">
            <a:extLst>
              <a:ext uri="{FF2B5EF4-FFF2-40B4-BE49-F238E27FC236}">
                <a16:creationId xmlns:a16="http://schemas.microsoft.com/office/drawing/2014/main" id="{A57AADFA-5F18-4079-A4C1-C35BD6CE98D5}"/>
              </a:ext>
            </a:extLst>
          </p:cNvPr>
          <p:cNvCxnSpPr>
            <a:cxnSpLocks/>
            <a:stCxn id="127" idx="3"/>
            <a:endCxn id="39" idx="3"/>
          </p:cNvCxnSpPr>
          <p:nvPr/>
        </p:nvCxnSpPr>
        <p:spPr>
          <a:xfrm flipV="1">
            <a:off x="7249599" y="2636429"/>
            <a:ext cx="3971" cy="2701513"/>
          </a:xfrm>
          <a:prstGeom prst="curvedConnector3">
            <a:avLst>
              <a:gd name="adj1" fmla="val 22075699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3795236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4B04BAE-E18C-4334-A9BF-0209B4991225}"/>
              </a:ext>
            </a:extLst>
          </p:cNvPr>
          <p:cNvCxnSpPr>
            <a:cxnSpLocks/>
            <a:stCxn id="183" idx="3"/>
            <a:endCxn id="176" idx="2"/>
          </p:cNvCxnSpPr>
          <p:nvPr/>
        </p:nvCxnSpPr>
        <p:spPr>
          <a:xfrm flipV="1">
            <a:off x="8146931" y="5224212"/>
            <a:ext cx="1837389" cy="126295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6645232" y="5831179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6380803" y="157136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6384857" y="71749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2007599" y="71749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4191866" y="18143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4191866" y="253034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Full 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191866" y="3246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4191866" y="396225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Part Constraints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2007599" y="15713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7005271" y="1375416"/>
            <a:ext cx="4054" cy="1959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>
            <a:off x="2632067" y="2229286"/>
            <a:ext cx="0" cy="350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>
            <a:off x="2193068" y="2261943"/>
            <a:ext cx="87799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rdfs:comment</a:t>
            </a:r>
            <a:endParaRPr lang="en-US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610689" y="2579808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5" name="Rounded Rectangle 72">
            <a:extLst>
              <a:ext uri="{FF2B5EF4-FFF2-40B4-BE49-F238E27FC236}">
                <a16:creationId xmlns:a16="http://schemas.microsoft.com/office/drawing/2014/main" id="{3F59CCE7-DC42-4BF8-9623-4D1DAFA9369E}"/>
              </a:ext>
            </a:extLst>
          </p:cNvPr>
          <p:cNvSpPr/>
          <p:nvPr/>
        </p:nvSpPr>
        <p:spPr>
          <a:xfrm>
            <a:off x="325589" y="20248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C16D26-7451-462C-BE32-B3798B5ECF1F}"/>
              </a:ext>
            </a:extLst>
          </p:cNvPr>
          <p:cNvCxnSpPr>
            <a:cxnSpLocks/>
          </p:cNvCxnSpPr>
          <p:nvPr/>
        </p:nvCxnSpPr>
        <p:spPr>
          <a:xfrm flipV="1">
            <a:off x="486798" y="35224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EB44DA-F468-43D6-907F-3EB907557F4A}"/>
              </a:ext>
            </a:extLst>
          </p:cNvPr>
          <p:cNvSpPr txBox="1"/>
          <p:nvPr/>
        </p:nvSpPr>
        <p:spPr>
          <a:xfrm>
            <a:off x="522963" y="35957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1ED71-E041-40DB-A567-24B678E3BFE1}"/>
              </a:ext>
            </a:extLst>
          </p:cNvPr>
          <p:cNvCxnSpPr>
            <a:cxnSpLocks/>
          </p:cNvCxnSpPr>
          <p:nvPr/>
        </p:nvCxnSpPr>
        <p:spPr>
          <a:xfrm flipV="1">
            <a:off x="484308" y="42230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64070F-344F-4FCD-A248-28745D066FE6}"/>
              </a:ext>
            </a:extLst>
          </p:cNvPr>
          <p:cNvSpPr txBox="1"/>
          <p:nvPr/>
        </p:nvSpPr>
        <p:spPr>
          <a:xfrm>
            <a:off x="526591" y="42964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1" name="Rounded Rectangle 77">
            <a:extLst>
              <a:ext uri="{FF2B5EF4-FFF2-40B4-BE49-F238E27FC236}">
                <a16:creationId xmlns:a16="http://schemas.microsoft.com/office/drawing/2014/main" id="{94AEF41D-5276-4AA3-9A8C-120139DAEDD1}"/>
              </a:ext>
            </a:extLst>
          </p:cNvPr>
          <p:cNvSpPr/>
          <p:nvPr/>
        </p:nvSpPr>
        <p:spPr>
          <a:xfrm>
            <a:off x="325589" y="11811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3D029E-9EB2-4802-92B2-18880D17171B}"/>
              </a:ext>
            </a:extLst>
          </p:cNvPr>
          <p:cNvCxnSpPr>
            <a:cxnSpLocks/>
          </p:cNvCxnSpPr>
          <p:nvPr/>
        </p:nvCxnSpPr>
        <p:spPr>
          <a:xfrm flipV="1">
            <a:off x="486798" y="28565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56DABA-CDC2-483A-8F54-3536ED837BAA}"/>
              </a:ext>
            </a:extLst>
          </p:cNvPr>
          <p:cNvSpPr txBox="1"/>
          <p:nvPr/>
        </p:nvSpPr>
        <p:spPr>
          <a:xfrm>
            <a:off x="522963" y="29299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95928-430F-4EA0-B509-92F3DB5BC13B}"/>
              </a:ext>
            </a:extLst>
          </p:cNvPr>
          <p:cNvSpPr txBox="1"/>
          <p:nvPr/>
        </p:nvSpPr>
        <p:spPr>
          <a:xfrm>
            <a:off x="404715" y="6875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id="{A367AAD6-9941-4A88-92FB-2F35855CB8BE}"/>
              </a:ext>
            </a:extLst>
          </p:cNvPr>
          <p:cNvSpPr/>
          <p:nvPr/>
        </p:nvSpPr>
        <p:spPr>
          <a:xfrm>
            <a:off x="4191866" y="46782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7B76695-740B-4982-AABC-6C7667F526DE}"/>
              </a:ext>
            </a:extLst>
          </p:cNvPr>
          <p:cNvSpPr/>
          <p:nvPr/>
        </p:nvSpPr>
        <p:spPr>
          <a:xfrm>
            <a:off x="4197836" y="539417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55" name="Rounded Rectangle 47">
            <a:extLst>
              <a:ext uri="{FF2B5EF4-FFF2-40B4-BE49-F238E27FC236}">
                <a16:creationId xmlns:a16="http://schemas.microsoft.com/office/drawing/2014/main" id="{4A96EBC7-9277-4BD0-ABF7-3A9D6BEF1B12}"/>
              </a:ext>
            </a:extLst>
          </p:cNvPr>
          <p:cNvSpPr/>
          <p:nvPr/>
        </p:nvSpPr>
        <p:spPr>
          <a:xfrm>
            <a:off x="4197836" y="611013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6FB54E-B6EA-4785-B290-61D82FBB1FFC}"/>
              </a:ext>
            </a:extLst>
          </p:cNvPr>
          <p:cNvCxnSpPr>
            <a:cxnSpLocks/>
            <a:stCxn id="49" idx="0"/>
            <a:endCxn id="107" idx="2"/>
          </p:cNvCxnSpPr>
          <p:nvPr/>
        </p:nvCxnSpPr>
        <p:spPr>
          <a:xfrm flipV="1">
            <a:off x="2632067" y="1375416"/>
            <a:ext cx="0" cy="1959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0465A53-4ADB-4ACF-9372-C1ECE1A630D0}"/>
              </a:ext>
            </a:extLst>
          </p:cNvPr>
          <p:cNvCxnSpPr>
            <a:stCxn id="44" idx="1"/>
            <a:endCxn id="49" idx="3"/>
          </p:cNvCxnSpPr>
          <p:nvPr/>
        </p:nvCxnSpPr>
        <p:spPr>
          <a:xfrm rot="10800000">
            <a:off x="3256536" y="1900326"/>
            <a:ext cx="935331" cy="24301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4E7BF61-E4D0-4510-8830-F79899415CA0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rot="10800000">
            <a:off x="3256536" y="1900326"/>
            <a:ext cx="935331" cy="958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1EC9DEA-2D8F-4EE0-84AD-5067A948FDAA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rot="10800000">
            <a:off x="3256536" y="1900326"/>
            <a:ext cx="935331" cy="1674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B2965D5-1F9D-4B95-8678-E3F588E707DA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rot="10800000">
            <a:off x="3256536" y="1900326"/>
            <a:ext cx="935331" cy="2390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E6D21C1-1605-4AA5-AE0E-3F67889BDCD8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rot="10800000">
            <a:off x="3256536" y="1900326"/>
            <a:ext cx="935331" cy="3106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23200CF-89EA-4B79-A000-F21E171BE134}"/>
              </a:ext>
            </a:extLst>
          </p:cNvPr>
          <p:cNvCxnSpPr>
            <a:cxnSpLocks/>
            <a:stCxn id="54" idx="1"/>
            <a:endCxn id="49" idx="3"/>
          </p:cNvCxnSpPr>
          <p:nvPr/>
        </p:nvCxnSpPr>
        <p:spPr>
          <a:xfrm rot="10800000">
            <a:off x="3256536" y="1900326"/>
            <a:ext cx="941301" cy="3822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587DABD-2191-4A98-9F35-0B95415FE0E1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3256536" y="1900326"/>
            <a:ext cx="941301" cy="4538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28D55C9-8745-43CB-8B83-0677D3F08861}"/>
              </a:ext>
            </a:extLst>
          </p:cNvPr>
          <p:cNvCxnSpPr>
            <a:cxnSpLocks/>
            <a:stCxn id="55" idx="3"/>
            <a:endCxn id="85" idx="1"/>
          </p:cNvCxnSpPr>
          <p:nvPr/>
        </p:nvCxnSpPr>
        <p:spPr>
          <a:xfrm flipV="1">
            <a:off x="5446772" y="1900325"/>
            <a:ext cx="934031" cy="4538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 rot="16200000">
            <a:off x="2785572" y="1807992"/>
            <a:ext cx="140410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dirty="0" err="1"/>
              <a:t>skos:topConceptOf</a:t>
            </a:r>
            <a:endParaRPr lang="en-US" sz="12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4BC904-3947-47D2-AF21-EDF70DA0B919}"/>
              </a:ext>
            </a:extLst>
          </p:cNvPr>
          <p:cNvCxnSpPr>
            <a:stCxn id="44" idx="3"/>
          </p:cNvCxnSpPr>
          <p:nvPr/>
        </p:nvCxnSpPr>
        <p:spPr>
          <a:xfrm>
            <a:off x="5440802" y="2143344"/>
            <a:ext cx="47298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7018C8-0577-4FE0-A318-6C45883DF8C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440802" y="2859302"/>
            <a:ext cx="4789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93ACD9-863C-4C6B-9F28-9A41275A477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5440802" y="3575260"/>
            <a:ext cx="478955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194A89-CDF5-4FD3-8846-18907232BC3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440802" y="4291218"/>
            <a:ext cx="480457" cy="17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29C65A-B9BC-4187-B8C9-B63FDA85DA0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446772" y="5723134"/>
            <a:ext cx="4670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64CB5F4-966A-4E14-86E4-8C466E39EA73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440802" y="5007176"/>
            <a:ext cx="480457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897425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897425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521893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536641" y="4742075"/>
            <a:ext cx="88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978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894035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051360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7146361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7146361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8051360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146361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085365" y="777928"/>
            <a:ext cx="805011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037462" y="462949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831490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455958" y="1697213"/>
            <a:ext cx="1439356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460897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4831490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455958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4831490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455958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416918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4831490" y="3661615"/>
            <a:ext cx="2058886" cy="2131138"/>
          </a:xfrm>
          <a:prstGeom prst="curvedConnector3">
            <a:avLst>
              <a:gd name="adj1" fmla="val -1110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4944472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080426" y="777927"/>
            <a:ext cx="809950" cy="28836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7956292" y="111592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2979803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2979803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604271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228739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3888731" y="3071086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357282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361347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6796952" y="-843217"/>
            <a:ext cx="992119" cy="7377479"/>
          </a:xfrm>
          <a:prstGeom prst="bentConnector3">
            <a:avLst>
              <a:gd name="adj1" fmla="val 308112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2979803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1899353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228740" y="3659767"/>
            <a:ext cx="2666575" cy="2132986"/>
          </a:xfrm>
          <a:prstGeom prst="bentConnector3">
            <a:avLst>
              <a:gd name="adj1" fmla="val 1817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7506" y="15212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8715" y="301886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24880" y="309224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86225" y="371952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8508" y="379289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7506" y="6775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8715" y="23530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24880" y="242641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6632" y="183980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FE6A1B-68CF-4DF9-84AE-825923472533}"/>
              </a:ext>
            </a:extLst>
          </p:cNvPr>
          <p:cNvSpPr txBox="1"/>
          <p:nvPr/>
        </p:nvSpPr>
        <p:spPr>
          <a:xfrm>
            <a:off x="4228969" y="5489748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6E559-A3D1-4D94-A0D3-A571F940A4F8}"/>
              </a:ext>
            </a:extLst>
          </p:cNvPr>
          <p:cNvSpPr txBox="1"/>
          <p:nvPr/>
        </p:nvSpPr>
        <p:spPr>
          <a:xfrm>
            <a:off x="9679252" y="3055655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D00744-26C4-454F-A897-71679019467F}"/>
              </a:ext>
            </a:extLst>
          </p:cNvPr>
          <p:cNvSpPr txBox="1"/>
          <p:nvPr/>
        </p:nvSpPr>
        <p:spPr>
          <a:xfrm>
            <a:off x="6144475" y="111549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4836429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4836429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D47B21-0342-4483-94FB-92F41F7FE603}"/>
              </a:ext>
            </a:extLst>
          </p:cNvPr>
          <p:cNvCxnSpPr>
            <a:cxnSpLocks/>
            <a:stCxn id="83" idx="3"/>
            <a:endCxn id="51" idx="0"/>
          </p:cNvCxnSpPr>
          <p:nvPr/>
        </p:nvCxnSpPr>
        <p:spPr>
          <a:xfrm>
            <a:off x="4380329" y="3380413"/>
            <a:ext cx="1392757" cy="70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49418F3-1DE1-4F00-806B-E7BF6622567C}"/>
              </a:ext>
            </a:extLst>
          </p:cNvPr>
          <p:cNvSpPr/>
          <p:nvPr/>
        </p:nvSpPr>
        <p:spPr>
          <a:xfrm>
            <a:off x="4886832" y="360966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9" name="Elbow Connector 99">
            <a:extLst>
              <a:ext uri="{FF2B5EF4-FFF2-40B4-BE49-F238E27FC236}">
                <a16:creationId xmlns:a16="http://schemas.microsoft.com/office/drawing/2014/main" id="{4B2C160C-C103-4974-81F9-3F2388432AD0}"/>
              </a:ext>
            </a:extLst>
          </p:cNvPr>
          <p:cNvCxnSpPr>
            <a:cxnSpLocks/>
            <a:stCxn id="27" idx="2"/>
            <a:endCxn id="63" idx="2"/>
          </p:cNvCxnSpPr>
          <p:nvPr/>
        </p:nvCxnSpPr>
        <p:spPr>
          <a:xfrm rot="5400000" flipH="1">
            <a:off x="4244810" y="-1380650"/>
            <a:ext cx="4050279" cy="8191250"/>
          </a:xfrm>
          <a:prstGeom prst="bentConnector3">
            <a:avLst>
              <a:gd name="adj1" fmla="val -587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394C07-E7FE-4A2A-8A64-2C7AC6121EC7}"/>
              </a:ext>
            </a:extLst>
          </p:cNvPr>
          <p:cNvSpPr/>
          <p:nvPr/>
        </p:nvSpPr>
        <p:spPr>
          <a:xfrm>
            <a:off x="4886832" y="4933967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6E10BAA-9BA9-4893-A1F6-27781B7A11E6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6261815" cy="2377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962377F-233F-4234-AEED-1F63E687E2EF}"/>
              </a:ext>
            </a:extLst>
          </p:cNvPr>
          <p:cNvSpPr/>
          <p:nvPr/>
        </p:nvSpPr>
        <p:spPr>
          <a:xfrm>
            <a:off x="5387635" y="944874"/>
            <a:ext cx="1404874" cy="85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4E66E9-77D8-403B-B119-5AC6FAED75B5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4061490" cy="25407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57CA9BD-C518-4A6D-89E9-AAA13A8E2282}"/>
              </a:ext>
            </a:extLst>
          </p:cNvPr>
          <p:cNvSpPr/>
          <p:nvPr/>
        </p:nvSpPr>
        <p:spPr>
          <a:xfrm>
            <a:off x="5408093" y="1915236"/>
            <a:ext cx="1404874" cy="83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470927" y="10392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9741107" y="40821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131393" y="2253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415516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6297462" y="59994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21930" y="5744079"/>
            <a:ext cx="3321334" cy="2554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141323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29108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298420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361148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368485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56951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24500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31837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470925" y="399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6095393" y="69790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5148618" y="3051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5148618" y="40903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3131393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97" idx="0"/>
            <a:endCxn id="137" idx="2"/>
          </p:cNvCxnSpPr>
          <p:nvPr/>
        </p:nvCxnSpPr>
        <p:spPr>
          <a:xfrm flipH="1" flipV="1">
            <a:off x="10364519" y="2130687"/>
            <a:ext cx="1056" cy="920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1549857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83" idx="0"/>
            <a:endCxn id="38" idx="2"/>
          </p:cNvCxnSpPr>
          <p:nvPr/>
        </p:nvCxnSpPr>
        <p:spPr>
          <a:xfrm flipV="1">
            <a:off x="3755861" y="680452"/>
            <a:ext cx="0" cy="237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5148618" y="510751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9740051" y="14727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73086" y="3709022"/>
            <a:ext cx="0" cy="38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593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711E2-839C-4CF0-8A24-E2A8808B368E}"/>
              </a:ext>
            </a:extLst>
          </p:cNvPr>
          <p:cNvCxnSpPr>
            <a:cxnSpLocks/>
            <a:stCxn id="106" idx="3"/>
            <a:endCxn id="42" idx="1"/>
          </p:cNvCxnSpPr>
          <p:nvPr/>
        </p:nvCxnSpPr>
        <p:spPr>
          <a:xfrm flipV="1">
            <a:off x="6719861" y="360874"/>
            <a:ext cx="695655" cy="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1">
            <a:extLst>
              <a:ext uri="{FF2B5EF4-FFF2-40B4-BE49-F238E27FC236}">
                <a16:creationId xmlns:a16="http://schemas.microsoft.com/office/drawing/2014/main" id="{FDA05551-8C5C-4A44-A388-6EC0BAC90A73}"/>
              </a:ext>
            </a:extLst>
          </p:cNvPr>
          <p:cNvSpPr/>
          <p:nvPr/>
        </p:nvSpPr>
        <p:spPr>
          <a:xfrm>
            <a:off x="9741107" y="263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dct:Standard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24D2B2D-4BB2-4C29-A536-F665E5562E9E}"/>
              </a:ext>
            </a:extLst>
          </p:cNvPr>
          <p:cNvSpPr/>
          <p:nvPr/>
        </p:nvSpPr>
        <p:spPr>
          <a:xfrm>
            <a:off x="3131393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4" name="Rounded Rectangle 49">
            <a:extLst>
              <a:ext uri="{FF2B5EF4-FFF2-40B4-BE49-F238E27FC236}">
                <a16:creationId xmlns:a16="http://schemas.microsoft.com/office/drawing/2014/main" id="{8122C6FE-A11F-49FE-8E5D-AF463E990348}"/>
              </a:ext>
            </a:extLst>
          </p:cNvPr>
          <p:cNvSpPr/>
          <p:nvPr/>
        </p:nvSpPr>
        <p:spPr>
          <a:xfrm>
            <a:off x="7520726" y="30578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4" name="Rounded Rectangle 80">
            <a:extLst>
              <a:ext uri="{FF2B5EF4-FFF2-40B4-BE49-F238E27FC236}">
                <a16:creationId xmlns:a16="http://schemas.microsoft.com/office/drawing/2014/main" id="{2D7CEA1E-A85A-4AD4-823D-99A87985EFDF}"/>
              </a:ext>
            </a:extLst>
          </p:cNvPr>
          <p:cNvSpPr/>
          <p:nvPr/>
        </p:nvSpPr>
        <p:spPr>
          <a:xfrm>
            <a:off x="7520726" y="51057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image/</a:t>
            </a:r>
            <a:r>
              <a:rPr lang="en-AU" sz="1400" dirty="0" err="1">
                <a:solidFill>
                  <a:schemeClr val="tx1"/>
                </a:solidFill>
              </a:rPr>
              <a:t>png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4035CD4E-5026-4C90-96D0-BF029A8451B5}"/>
              </a:ext>
            </a:extLst>
          </p:cNvPr>
          <p:cNvSpPr/>
          <p:nvPr/>
        </p:nvSpPr>
        <p:spPr>
          <a:xfrm>
            <a:off x="9741107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84DFC923-D1E6-4F67-B7C0-0206CA75EC7E}"/>
              </a:ext>
            </a:extLst>
          </p:cNvPr>
          <p:cNvSpPr/>
          <p:nvPr/>
        </p:nvSpPr>
        <p:spPr>
          <a:xfrm>
            <a:off x="9741107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Constraints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9C8DB1-0FAE-46E5-80EA-07C1DCAD51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773086" y="3679886"/>
            <a:ext cx="1773312" cy="410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1BF1FB-583B-4EB1-8E22-AFCEF1645B7E}"/>
              </a:ext>
            </a:extLst>
          </p:cNvPr>
          <p:cNvCxnSpPr>
            <a:cxnSpLocks/>
            <a:stCxn id="97" idx="2"/>
            <a:endCxn id="27" idx="0"/>
          </p:cNvCxnSpPr>
          <p:nvPr/>
        </p:nvCxnSpPr>
        <p:spPr>
          <a:xfrm>
            <a:off x="10365575" y="3709374"/>
            <a:ext cx="0" cy="372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98DA37-FEDB-4CEE-A807-CEB3A78CD923}"/>
              </a:ext>
            </a:extLst>
          </p:cNvPr>
          <p:cNvCxnSpPr>
            <a:cxnSpLocks/>
            <a:stCxn id="137" idx="0"/>
            <a:endCxn id="67" idx="2"/>
          </p:cNvCxnSpPr>
          <p:nvPr/>
        </p:nvCxnSpPr>
        <p:spPr>
          <a:xfrm flipV="1">
            <a:off x="10364519" y="684315"/>
            <a:ext cx="1056" cy="7884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18F165-D9C7-4A00-BC57-C30ACB0BEF1E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8664452" y="355354"/>
            <a:ext cx="1076655" cy="5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D508AB4-9A83-486F-ABAE-26222B463817}"/>
              </a:ext>
            </a:extLst>
          </p:cNvPr>
          <p:cNvSpPr/>
          <p:nvPr/>
        </p:nvSpPr>
        <p:spPr>
          <a:xfrm>
            <a:off x="4481472" y="369272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5364091" y="3792358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158" name="Elbow Connector 99">
            <a:extLst>
              <a:ext uri="{FF2B5EF4-FFF2-40B4-BE49-F238E27FC236}">
                <a16:creationId xmlns:a16="http://schemas.microsoft.com/office/drawing/2014/main" id="{F9DE0E7C-9CFA-4DB4-B446-8CD363640888}"/>
              </a:ext>
            </a:extLst>
          </p:cNvPr>
          <p:cNvCxnSpPr>
            <a:cxnSpLocks/>
            <a:stCxn id="97" idx="3"/>
            <a:endCxn id="95" idx="3"/>
          </p:cNvCxnSpPr>
          <p:nvPr/>
        </p:nvCxnSpPr>
        <p:spPr>
          <a:xfrm>
            <a:off x="10990043" y="3380413"/>
            <a:ext cx="12700" cy="20432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202E5E2-FD23-4D4E-B7B2-563DE5AB4AB0}"/>
              </a:ext>
            </a:extLst>
          </p:cNvPr>
          <p:cNvSpPr txBox="1"/>
          <p:nvPr/>
        </p:nvSpPr>
        <p:spPr>
          <a:xfrm>
            <a:off x="9893737" y="2545185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94CBDF-C21B-4C07-B1F0-B0DBFC906E33}"/>
              </a:ext>
            </a:extLst>
          </p:cNvPr>
          <p:cNvSpPr txBox="1"/>
          <p:nvPr/>
        </p:nvSpPr>
        <p:spPr>
          <a:xfrm>
            <a:off x="10859223" y="4784294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98223A-A82A-41AF-85DF-7A6EB4E63027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1422964" cy="2393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470929" y="20237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9D1398-BA24-4ED7-B25A-D90AC12E5C87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6095397" y="2681697"/>
            <a:ext cx="2049797" cy="37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588423-09AB-41E7-B318-38601CA2F3E1}"/>
              </a:ext>
            </a:extLst>
          </p:cNvPr>
          <p:cNvCxnSpPr>
            <a:cxnSpLocks/>
            <a:stCxn id="3" idx="2"/>
            <a:endCxn id="50" idx="0"/>
          </p:cNvCxnSpPr>
          <p:nvPr/>
        </p:nvCxnSpPr>
        <p:spPr>
          <a:xfrm flipH="1">
            <a:off x="5773086" y="2681697"/>
            <a:ext cx="322311" cy="369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6095395" y="169715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AAF0A48-0104-4B4F-B827-CAE4B2561B4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 flipH="1">
            <a:off x="6921930" y="5763657"/>
            <a:ext cx="1223264" cy="2358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0FD4529-B6A1-4A0B-A19E-525A6F58ECFD}"/>
              </a:ext>
            </a:extLst>
          </p:cNvPr>
          <p:cNvCxnSpPr>
            <a:cxnSpLocks/>
            <a:stCxn id="81" idx="2"/>
            <a:endCxn id="68" idx="0"/>
          </p:cNvCxnSpPr>
          <p:nvPr/>
        </p:nvCxnSpPr>
        <p:spPr>
          <a:xfrm>
            <a:off x="5773086" y="5765432"/>
            <a:ext cx="1148844" cy="234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C59889B-4C15-46DB-84A2-2F944CED39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354658" y="5737712"/>
            <a:ext cx="2567272" cy="261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0539A28-8C41-4878-9489-B59FD1AA5437}"/>
              </a:ext>
            </a:extLst>
          </p:cNvPr>
          <p:cNvCxnSpPr>
            <a:cxnSpLocks/>
          </p:cNvCxnSpPr>
          <p:nvPr/>
        </p:nvCxnSpPr>
        <p:spPr>
          <a:xfrm>
            <a:off x="5773086" y="4755608"/>
            <a:ext cx="0" cy="2133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4E00C7-CDCE-4BFC-877A-7D4A2BC0BDC5}"/>
              </a:ext>
            </a:extLst>
          </p:cNvPr>
          <p:cNvSpPr/>
          <p:nvPr/>
        </p:nvSpPr>
        <p:spPr>
          <a:xfrm>
            <a:off x="8082358" y="480509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DD5216-478C-4450-9CF8-8FDB2FC35D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397" y="2681697"/>
            <a:ext cx="3645710" cy="432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BBD8421-33B2-467C-B8DC-6B085F87D177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 flipV="1">
            <a:off x="6719865" y="689835"/>
            <a:ext cx="1320119" cy="16629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AC77315-7E29-4A05-816F-56C464F4B0B0}"/>
              </a:ext>
            </a:extLst>
          </p:cNvPr>
          <p:cNvSpPr txBox="1"/>
          <p:nvPr/>
        </p:nvSpPr>
        <p:spPr>
          <a:xfrm>
            <a:off x="5674561" y="1797875"/>
            <a:ext cx="79476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18326F2-B270-4714-BF48-252F9F85DDA0}"/>
              </a:ext>
            </a:extLst>
          </p:cNvPr>
          <p:cNvSpPr txBox="1"/>
          <p:nvPr/>
        </p:nvSpPr>
        <p:spPr>
          <a:xfrm rot="5400000">
            <a:off x="6398355" y="3000907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293509-1695-47E3-A8B8-F25CADFE1063}"/>
              </a:ext>
            </a:extLst>
          </p:cNvPr>
          <p:cNvCxnSpPr>
            <a:cxnSpLocks/>
            <a:stCxn id="84" idx="2"/>
            <a:endCxn id="94" idx="0"/>
          </p:cNvCxnSpPr>
          <p:nvPr/>
        </p:nvCxnSpPr>
        <p:spPr>
          <a:xfrm>
            <a:off x="8145194" y="3715749"/>
            <a:ext cx="0" cy="1389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8FB2D74-F91C-4AF3-830D-BFDAFA5DEC40}"/>
              </a:ext>
            </a:extLst>
          </p:cNvPr>
          <p:cNvSpPr txBox="1"/>
          <p:nvPr/>
        </p:nvSpPr>
        <p:spPr>
          <a:xfrm>
            <a:off x="7812511" y="4667360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09BCA9-FA61-4E52-BEEB-1395DE5C4884}"/>
              </a:ext>
            </a:extLst>
          </p:cNvPr>
          <p:cNvSpPr/>
          <p:nvPr/>
        </p:nvSpPr>
        <p:spPr>
          <a:xfrm>
            <a:off x="3693025" y="481523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83" idx="2"/>
            <a:endCxn id="57" idx="0"/>
          </p:cNvCxnSpPr>
          <p:nvPr/>
        </p:nvCxnSpPr>
        <p:spPr>
          <a:xfrm>
            <a:off x="3755861" y="3709374"/>
            <a:ext cx="0" cy="1385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51A821F-EA13-49DE-82D3-78253F47BF65}"/>
              </a:ext>
            </a:extLst>
          </p:cNvPr>
          <p:cNvSpPr txBox="1"/>
          <p:nvPr/>
        </p:nvSpPr>
        <p:spPr>
          <a:xfrm>
            <a:off x="3399698" y="4703738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80815-6C4B-4757-82DF-3F9A3012DCE4}"/>
              </a:ext>
            </a:extLst>
          </p:cNvPr>
          <p:cNvSpPr/>
          <p:nvPr/>
        </p:nvSpPr>
        <p:spPr>
          <a:xfrm>
            <a:off x="5015386" y="286976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47388" y="2681697"/>
            <a:ext cx="1748009" cy="413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5205238" y="2743499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259" name="Rounded Rectangle 50">
            <a:extLst>
              <a:ext uri="{FF2B5EF4-FFF2-40B4-BE49-F238E27FC236}">
                <a16:creationId xmlns:a16="http://schemas.microsoft.com/office/drawing/2014/main" id="{1AB86588-4E56-459E-899D-BC37B5BDCE14}"/>
              </a:ext>
            </a:extLst>
          </p:cNvPr>
          <p:cNvSpPr/>
          <p:nvPr/>
        </p:nvSpPr>
        <p:spPr>
          <a:xfrm>
            <a:off x="1794603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b6448aab73bd5</a:t>
            </a:r>
          </a:p>
        </p:txBody>
      </p: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06173DCF-BA54-45C3-8C79-D47F4E8C4CB2}"/>
              </a:ext>
            </a:extLst>
          </p:cNvPr>
          <p:cNvSpPr/>
          <p:nvPr/>
        </p:nvSpPr>
        <p:spPr>
          <a:xfrm>
            <a:off x="6647052" y="39206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b6c47746cd422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00D91874-C7C3-471C-B5C2-7B093C6D7448}"/>
              </a:ext>
            </a:extLst>
          </p:cNvPr>
          <p:cNvSpPr/>
          <p:nvPr/>
        </p:nvSpPr>
        <p:spPr>
          <a:xfrm>
            <a:off x="8406980" y="39268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b758e7401c096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9C5DCD-A137-4B61-B9C8-AC1C2ADACB6A}"/>
              </a:ext>
            </a:extLst>
          </p:cNvPr>
          <p:cNvCxnSpPr>
            <a:cxnSpLocks/>
          </p:cNvCxnSpPr>
          <p:nvPr/>
        </p:nvCxnSpPr>
        <p:spPr>
          <a:xfrm flipH="1">
            <a:off x="3020726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93DCD7B-7703-49C0-BC35-237014EF0B5D}"/>
              </a:ext>
            </a:extLst>
          </p:cNvPr>
          <p:cNvCxnSpPr>
            <a:cxnSpLocks/>
          </p:cNvCxnSpPr>
          <p:nvPr/>
        </p:nvCxnSpPr>
        <p:spPr>
          <a:xfrm flipH="1">
            <a:off x="7870294" y="3706139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C73B4A6-8FC8-459E-853B-123E148D0B84}"/>
              </a:ext>
            </a:extLst>
          </p:cNvPr>
          <p:cNvCxnSpPr>
            <a:cxnSpLocks/>
          </p:cNvCxnSpPr>
          <p:nvPr/>
        </p:nvCxnSpPr>
        <p:spPr>
          <a:xfrm flipH="1">
            <a:off x="9630333" y="3684853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50" idx="1"/>
            <a:endCxn id="81" idx="1"/>
          </p:cNvCxnSpPr>
          <p:nvPr/>
        </p:nvCxnSpPr>
        <p:spPr>
          <a:xfrm rot="10800000" flipV="1">
            <a:off x="5148618" y="3380061"/>
            <a:ext cx="12700" cy="20564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1E2119-78C4-4DF8-9EDE-AB97483885E8}"/>
              </a:ext>
            </a:extLst>
          </p:cNvPr>
          <p:cNvSpPr txBox="1"/>
          <p:nvPr/>
        </p:nvSpPr>
        <p:spPr>
          <a:xfrm>
            <a:off x="4491136" y="4695873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AE9A9B2-501B-46F7-B4D1-58AB9417FF33}"/>
              </a:ext>
            </a:extLst>
          </p:cNvPr>
          <p:cNvSpPr/>
          <p:nvPr/>
        </p:nvSpPr>
        <p:spPr>
          <a:xfrm>
            <a:off x="4017647" y="3835094"/>
            <a:ext cx="1128002" cy="7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Rounded Rectangle 50">
            <a:extLst>
              <a:ext uri="{FF2B5EF4-FFF2-40B4-BE49-F238E27FC236}">
                <a16:creationId xmlns:a16="http://schemas.microsoft.com/office/drawing/2014/main" id="{122CB7C8-348C-4F1C-8FCD-210BB24C7C26}"/>
              </a:ext>
            </a:extLst>
          </p:cNvPr>
          <p:cNvSpPr/>
          <p:nvPr/>
        </p:nvSpPr>
        <p:spPr>
          <a:xfrm>
            <a:off x="3857004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bb53cb4f017d4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F09492E-51DC-4911-9C71-D1D75B4A3673}"/>
              </a:ext>
            </a:extLst>
          </p:cNvPr>
          <p:cNvSpPr/>
          <p:nvPr/>
        </p:nvSpPr>
        <p:spPr>
          <a:xfrm>
            <a:off x="5097511" y="370533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8107F4-B78B-4A10-9551-87C285D0FE33}"/>
              </a:ext>
            </a:extLst>
          </p:cNvPr>
          <p:cNvCxnSpPr>
            <a:cxnSpLocks/>
          </p:cNvCxnSpPr>
          <p:nvPr/>
        </p:nvCxnSpPr>
        <p:spPr>
          <a:xfrm flipH="1">
            <a:off x="5060107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2142174B-21C5-4261-B182-38D77FAE64C2}"/>
              </a:ext>
            </a:extLst>
          </p:cNvPr>
          <p:cNvSpPr txBox="1"/>
          <p:nvPr/>
        </p:nvSpPr>
        <p:spPr>
          <a:xfrm>
            <a:off x="2551557" y="3714994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F63625-DBAD-479C-9120-9C0939D2ACFD}"/>
              </a:ext>
            </a:extLst>
          </p:cNvPr>
          <p:cNvSpPr txBox="1"/>
          <p:nvPr/>
        </p:nvSpPr>
        <p:spPr>
          <a:xfrm>
            <a:off x="8885714" y="3718990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C78767-414C-41E4-B40B-99C4B22F6528}"/>
              </a:ext>
            </a:extLst>
          </p:cNvPr>
          <p:cNvSpPr txBox="1"/>
          <p:nvPr/>
        </p:nvSpPr>
        <p:spPr>
          <a:xfrm>
            <a:off x="7188998" y="3725497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F175E-B7EE-417F-A26E-42BA3049677B}"/>
              </a:ext>
            </a:extLst>
          </p:cNvPr>
          <p:cNvSpPr txBox="1"/>
          <p:nvPr/>
        </p:nvSpPr>
        <p:spPr>
          <a:xfrm>
            <a:off x="9879333" y="3760337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90727" y="13307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51936" y="282829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288101" y="290167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90727" y="4869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1936" y="216247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88101" y="223585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169853" y="-658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43" name="Rounded Rectangle 63">
            <a:extLst>
              <a:ext uri="{FF2B5EF4-FFF2-40B4-BE49-F238E27FC236}">
                <a16:creationId xmlns:a16="http://schemas.microsoft.com/office/drawing/2014/main" id="{7190EADF-74F3-41C0-8A6E-14325018477E}"/>
              </a:ext>
            </a:extLst>
          </p:cNvPr>
          <p:cNvSpPr/>
          <p:nvPr/>
        </p:nvSpPr>
        <p:spPr>
          <a:xfrm>
            <a:off x="2619332" y="10166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45" name="Rounded Rectangle 91">
            <a:extLst>
              <a:ext uri="{FF2B5EF4-FFF2-40B4-BE49-F238E27FC236}">
                <a16:creationId xmlns:a16="http://schemas.microsoft.com/office/drawing/2014/main" id="{A781EBF3-1D4C-4BF2-8AF4-8D6E7BC6AEAC}"/>
              </a:ext>
            </a:extLst>
          </p:cNvPr>
          <p:cNvSpPr/>
          <p:nvPr/>
        </p:nvSpPr>
        <p:spPr>
          <a:xfrm>
            <a:off x="2619332" y="5697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E14B0A-F3EB-4CA3-A731-D336E96F01E4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3243800" y="71490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69">
            <a:extLst>
              <a:ext uri="{FF2B5EF4-FFF2-40B4-BE49-F238E27FC236}">
                <a16:creationId xmlns:a16="http://schemas.microsoft.com/office/drawing/2014/main" id="{92A12F25-5276-4B44-B2CE-94FCDB96A804}"/>
              </a:ext>
            </a:extLst>
          </p:cNvPr>
          <p:cNvSpPr/>
          <p:nvPr/>
        </p:nvSpPr>
        <p:spPr>
          <a:xfrm>
            <a:off x="2619332" y="19789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E8BFA164-BE03-4D2D-B0C2-0506520B596A}"/>
              </a:ext>
            </a:extLst>
          </p:cNvPr>
          <p:cNvSpPr/>
          <p:nvPr/>
        </p:nvSpPr>
        <p:spPr>
          <a:xfrm>
            <a:off x="1116853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CCAB-803E-40FB-AD54-7B97B8C1AD50}"/>
              </a:ext>
            </a:extLst>
          </p:cNvPr>
          <p:cNvCxnSpPr>
            <a:cxnSpLocks/>
            <a:stCxn id="48" idx="0"/>
            <a:endCxn id="43" idx="2"/>
          </p:cNvCxnSpPr>
          <p:nvPr/>
        </p:nvCxnSpPr>
        <p:spPr>
          <a:xfrm flipV="1">
            <a:off x="3243800" y="1674585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D20C52-243B-4A77-94BE-E9162A4F5181}"/>
              </a:ext>
            </a:extLst>
          </p:cNvPr>
          <p:cNvCxnSpPr>
            <a:cxnSpLocks/>
            <a:stCxn id="82" idx="0"/>
            <a:endCxn id="48" idx="2"/>
          </p:cNvCxnSpPr>
          <p:nvPr/>
        </p:nvCxnSpPr>
        <p:spPr>
          <a:xfrm flipV="1">
            <a:off x="3243800" y="2636841"/>
            <a:ext cx="0" cy="12763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66C4B-C219-4E2E-BE1C-CF2776773FCE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1741321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6">
            <a:extLst>
              <a:ext uri="{FF2B5EF4-FFF2-40B4-BE49-F238E27FC236}">
                <a16:creationId xmlns:a16="http://schemas.microsoft.com/office/drawing/2014/main" id="{043CCEC7-20EB-4E86-AB63-0EBFD142B116}"/>
              </a:ext>
            </a:extLst>
          </p:cNvPr>
          <p:cNvSpPr/>
          <p:nvPr/>
        </p:nvSpPr>
        <p:spPr>
          <a:xfrm>
            <a:off x="1116853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GeoDCAT</a:t>
            </a:r>
            <a:r>
              <a:rPr lang="en-US" sz="1400" dirty="0" smtClean="0">
                <a:solidFill>
                  <a:schemeClr val="tx1"/>
                </a:solidFill>
              </a:rPr>
              <a:t>-AP_IT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C2BED4-4ED6-445A-A4C1-2CD4D22F76A0}"/>
              </a:ext>
            </a:extLst>
          </p:cNvPr>
          <p:cNvCxnSpPr>
            <a:cxnSpLocks/>
            <a:stCxn id="65" idx="0"/>
            <a:endCxn id="54" idx="2"/>
          </p:cNvCxnSpPr>
          <p:nvPr/>
        </p:nvCxnSpPr>
        <p:spPr>
          <a:xfrm flipV="1">
            <a:off x="1741321" y="3608812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9">
            <a:extLst>
              <a:ext uri="{FF2B5EF4-FFF2-40B4-BE49-F238E27FC236}">
                <a16:creationId xmlns:a16="http://schemas.microsoft.com/office/drawing/2014/main" id="{326BD565-855E-4688-9CFC-F8E1AD5F2EB3}"/>
              </a:ext>
            </a:extLst>
          </p:cNvPr>
          <p:cNvSpPr/>
          <p:nvPr/>
        </p:nvSpPr>
        <p:spPr>
          <a:xfrm>
            <a:off x="2619332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DCAT-BE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17AA8DF9-0F49-4E3D-8CFD-D934ED3001E1}"/>
              </a:ext>
            </a:extLst>
          </p:cNvPr>
          <p:cNvSpPr/>
          <p:nvPr/>
        </p:nvSpPr>
        <p:spPr>
          <a:xfrm>
            <a:off x="4121811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StatDCAT</a:t>
            </a:r>
            <a:r>
              <a:rPr lang="en-US" sz="1400" dirty="0">
                <a:solidFill>
                  <a:schemeClr val="tx1"/>
                </a:solidFill>
              </a:rPr>
              <a:t>-AP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5C65A7-626F-4AC4-A052-23CD65146866}"/>
              </a:ext>
            </a:extLst>
          </p:cNvPr>
          <p:cNvCxnSpPr>
            <a:cxnSpLocks/>
            <a:stCxn id="98" idx="0"/>
            <a:endCxn id="48" idx="2"/>
          </p:cNvCxnSpPr>
          <p:nvPr/>
        </p:nvCxnSpPr>
        <p:spPr>
          <a:xfrm flipH="1" flipV="1">
            <a:off x="3243800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69">
            <a:extLst>
              <a:ext uri="{FF2B5EF4-FFF2-40B4-BE49-F238E27FC236}">
                <a16:creationId xmlns:a16="http://schemas.microsoft.com/office/drawing/2014/main" id="{E80CDBCE-6D7D-4264-BC14-4357A866FEBD}"/>
              </a:ext>
            </a:extLst>
          </p:cNvPr>
          <p:cNvSpPr/>
          <p:nvPr/>
        </p:nvSpPr>
        <p:spPr>
          <a:xfrm>
            <a:off x="4392290" y="41034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B46DCD-9E72-4315-9D13-7E2619FB73F6}"/>
              </a:ext>
            </a:extLst>
          </p:cNvPr>
          <p:cNvCxnSpPr>
            <a:cxnSpLocks/>
            <a:stCxn id="106" idx="0"/>
            <a:endCxn id="98" idx="2"/>
          </p:cNvCxnSpPr>
          <p:nvPr/>
        </p:nvCxnSpPr>
        <p:spPr>
          <a:xfrm flipH="1" flipV="1">
            <a:off x="4746279" y="3608812"/>
            <a:ext cx="270479" cy="4946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3809C0-A8D8-45DD-A4BE-7A290BAFE218}"/>
              </a:ext>
            </a:extLst>
          </p:cNvPr>
          <p:cNvCxnSpPr>
            <a:cxnSpLocks/>
            <a:stCxn id="106" idx="1"/>
            <a:endCxn id="82" idx="3"/>
          </p:cNvCxnSpPr>
          <p:nvPr/>
        </p:nvCxnSpPr>
        <p:spPr>
          <a:xfrm flipH="1" flipV="1">
            <a:off x="3868268" y="4242107"/>
            <a:ext cx="524022" cy="1902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02105-562B-4943-9578-83CFBCFEAC53}"/>
              </a:ext>
            </a:extLst>
          </p:cNvPr>
          <p:cNvSpPr txBox="1"/>
          <p:nvPr/>
        </p:nvSpPr>
        <p:spPr>
          <a:xfrm>
            <a:off x="4530909" y="376514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E20A9-7529-4D7B-810B-F9010A6F5AAE}"/>
              </a:ext>
            </a:extLst>
          </p:cNvPr>
          <p:cNvSpPr txBox="1"/>
          <p:nvPr/>
        </p:nvSpPr>
        <p:spPr>
          <a:xfrm>
            <a:off x="1388558" y="3723079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A7EDF-AECB-491F-82F4-14B0CE0A2399}"/>
              </a:ext>
            </a:extLst>
          </p:cNvPr>
          <p:cNvSpPr txBox="1"/>
          <p:nvPr/>
        </p:nvSpPr>
        <p:spPr>
          <a:xfrm>
            <a:off x="2053137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F1BE1-A955-4ED4-8D89-CD43BD246A63}"/>
              </a:ext>
            </a:extLst>
          </p:cNvPr>
          <p:cNvSpPr txBox="1"/>
          <p:nvPr/>
        </p:nvSpPr>
        <p:spPr>
          <a:xfrm>
            <a:off x="3771202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5A9034-DA2F-42E9-96D1-FAF43AE82EE2}"/>
              </a:ext>
            </a:extLst>
          </p:cNvPr>
          <p:cNvSpPr txBox="1"/>
          <p:nvPr/>
        </p:nvSpPr>
        <p:spPr>
          <a:xfrm>
            <a:off x="2880096" y="3196261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3B2C0-8A6B-4EF5-9488-B86559647DEB}"/>
              </a:ext>
            </a:extLst>
          </p:cNvPr>
          <p:cNvSpPr txBox="1"/>
          <p:nvPr/>
        </p:nvSpPr>
        <p:spPr>
          <a:xfrm>
            <a:off x="2893191" y="1791195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C41D0-72DF-4AB6-8E0F-B389361A0112}"/>
              </a:ext>
            </a:extLst>
          </p:cNvPr>
          <p:cNvSpPr txBox="1"/>
          <p:nvPr/>
        </p:nvSpPr>
        <p:spPr>
          <a:xfrm rot="16200000">
            <a:off x="3779315" y="424490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010138" y="387949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Resource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51943" y="3329657"/>
            <a:ext cx="65633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5984931" y="501673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flipV="1"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7990431" y="276591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7990431" y="3878016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4347D6-BEC6-4137-9632-EAEDC803DC6F}"/>
              </a:ext>
            </a:extLst>
          </p:cNvPr>
          <p:cNvSpPr txBox="1"/>
          <p:nvPr/>
        </p:nvSpPr>
        <p:spPr>
          <a:xfrm>
            <a:off x="2619406" y="3329657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E7ED7-81B9-49C5-8BA0-28CF24CC821D}"/>
              </a:ext>
            </a:extLst>
          </p:cNvPr>
          <p:cNvSpPr txBox="1"/>
          <p:nvPr/>
        </p:nvSpPr>
        <p:spPr>
          <a:xfrm>
            <a:off x="7227434" y="3334760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1EF499-64EF-46C0-82BB-1A2D14DC310F}"/>
              </a:ext>
            </a:extLst>
          </p:cNvPr>
          <p:cNvSpPr txBox="1"/>
          <p:nvPr/>
        </p:nvSpPr>
        <p:spPr>
          <a:xfrm rot="5400000">
            <a:off x="4647089" y="385087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AB570E-1E35-476D-9602-2FE7008A3674}"/>
              </a:ext>
            </a:extLst>
          </p:cNvPr>
          <p:cNvSpPr txBox="1"/>
          <p:nvPr/>
        </p:nvSpPr>
        <p:spPr>
          <a:xfrm rot="5400000">
            <a:off x="9658094" y="2856491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7C5B8193-C0CE-4557-87CC-C75861753D41}"/>
              </a:ext>
            </a:extLst>
          </p:cNvPr>
          <p:cNvCxnSpPr>
            <a:cxnSpLocks/>
            <a:stCxn id="63" idx="2"/>
            <a:endCxn id="82" idx="1"/>
          </p:cNvCxnSpPr>
          <p:nvPr/>
        </p:nvCxnSpPr>
        <p:spPr>
          <a:xfrm rot="16200000" flipH="1">
            <a:off x="4626214" y="3986980"/>
            <a:ext cx="1044913" cy="167252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9">
            <a:extLst>
              <a:ext uri="{FF2B5EF4-FFF2-40B4-BE49-F238E27FC236}">
                <a16:creationId xmlns:a16="http://schemas.microsoft.com/office/drawing/2014/main" id="{8F58EEF5-8FD8-4763-B20E-44F240BD48EE}"/>
              </a:ext>
            </a:extLst>
          </p:cNvPr>
          <p:cNvCxnSpPr>
            <a:cxnSpLocks/>
            <a:stCxn id="124" idx="2"/>
            <a:endCxn id="82" idx="3"/>
          </p:cNvCxnSpPr>
          <p:nvPr/>
        </p:nvCxnSpPr>
        <p:spPr>
          <a:xfrm rot="5400000">
            <a:off x="7763146" y="3771508"/>
            <a:ext cx="1044912" cy="21034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031707" y="5407860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843708" y="391786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482495" y="3914437"/>
            <a:ext cx="7612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68521" y="5592526"/>
            <a:ext cx="133797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240708" y="4102530"/>
            <a:ext cx="135773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63114" y="4099103"/>
            <a:ext cx="176512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44570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This is a generic association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Or a superclass of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if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domain remains </a:t>
            </a:r>
            <a:r>
              <a:rPr lang="en-AU" sz="1000" dirty="0" err="1">
                <a:solidFill>
                  <a:schemeClr val="tx1"/>
                </a:solidFill>
              </a:rPr>
              <a:t>dcat:Dataset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512</Words>
  <Application>Microsoft Office PowerPoint</Application>
  <PresentationFormat>Widescreen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Andrea Perego</cp:lastModifiedBy>
  <cp:revision>104</cp:revision>
  <cp:lastPrinted>2018-12-07T15:47:58Z</cp:lastPrinted>
  <dcterms:created xsi:type="dcterms:W3CDTF">2018-04-03T07:21:04Z</dcterms:created>
  <dcterms:modified xsi:type="dcterms:W3CDTF">2018-12-07T15:53:41Z</dcterms:modified>
</cp:coreProperties>
</file>