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2"/>
    <p:restoredTop sz="94643"/>
  </p:normalViewPr>
  <p:slideViewPr>
    <p:cSldViewPr snapToGrid="0" snapToObjects="1">
      <p:cViewPr varScale="1">
        <p:scale>
          <a:sx n="125" d="100"/>
          <a:sy n="125" d="100"/>
        </p:scale>
        <p:origin x="25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6AF2-C55B-2A45-B67C-F2111A8F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5463A-55A5-F044-BDF7-08DAC966C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6EB8C-83FC-0A4A-B90F-538B2441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99D52-E844-A346-835D-F1CDA873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9DD2-533C-0243-B36B-1CC5672E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4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723-8D60-BF44-8205-8A3C2706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B2262-2106-2E4D-AEDE-BFD241A7B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9957-35F0-D846-B567-FB763A5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B875-E2B2-0B48-ACBA-8B2ADCA7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8CFA-0676-594A-A8E9-F5135E37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9F7A3-D735-E642-ABDF-F2BE6EFD4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4C44F-F535-AA4A-9FC9-BBEE76EF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96B7-7243-A747-B2B7-6BBAB69D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379E6-B591-5D49-9E09-B85C32D7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78428-996F-3446-AE2B-F712581D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4283-6FBD-FA40-95E6-5C2027A9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68C5-A4D3-9E4D-923E-68E5C031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7D5B5-B95F-924C-8BB7-7F8F3A9B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AC76-5593-A445-8193-21B851D6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6AFF9-DA81-E147-AD57-CC6F6A5E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1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1C18-E79E-3349-A659-CC4AB2F9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5D9CB-A68B-DE49-9830-4D0F0563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B94B-7DD9-5F4C-9A50-B7E94AF6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3AD02-804D-2640-9FB3-BE716DA4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FBB3-5621-0D4D-BC2C-9B10CFD7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DE18-2B0B-FC43-AC7D-2A9AAFE4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9629-12AB-194B-BA62-ADBF20152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2715C-1DAB-D142-B11A-B03640029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9E667-CD79-6B4F-9472-DABA9BB9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B368B-7DA6-A84E-A221-4D1E9D19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F8568-767C-C941-914D-790C02F2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F38E-66AB-CB49-807B-59450683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D4F5B-087A-7945-B0C0-CF3BD0886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94EA4-7C71-B746-A334-24E15E906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17655-EA9A-4F44-8ABF-D42CDB69B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807B8-1162-DC42-9C18-5316BDBF5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2E90C-D47C-8F4E-A5C6-C7243500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D722C-3A3C-AC44-86BE-4C861089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0C509-05C5-9D40-A2AA-E8D45ECA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6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B27D-6C93-A34F-A3C2-D77B6F23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F4D87-B25D-6441-988C-70A674551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1C068-DD20-A249-A5C1-C95338A0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5F8BE-2E4F-5E46-B5FE-FB6D9257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0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D6E30-618C-5049-B666-00C60E61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FC55F-0D4E-B348-8E7A-6098A76B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3D315-41E3-5F47-8D3F-56C479B6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9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3445-E3F7-A14A-A469-06179C11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3ADA-2F66-0145-B15D-BA1BAFAE0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FE01E-CDBC-A740-9BBC-E91B53780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72091-EC4B-4B43-A8E2-9380BB86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3CFDF-F726-2B43-85C0-AEF8ECF8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400C2-95FB-0E4E-9E3D-3079B1F1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1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53F6-8156-0248-84AA-AC3C421B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9C0E5-996F-054F-8A5E-9FA366E3C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E51FB-3729-534C-A38D-72E612F85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05EED-4FED-7744-B2A8-F97590FD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BB5F-FC7B-E342-A7CB-8A5E9A913100}" type="datetimeFigureOut">
              <a:t>5/16/2018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93E4-6ED5-8B48-BC2F-CF59B09F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0501C-8FF4-9746-B3D1-EC42C38D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5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ED232-F1E0-FD45-8865-4693AC37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253B8-8CB9-8A4B-AE29-B53A8880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BB8A-49E2-4C47-B9B0-5F8BB5BDF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3BB5F-FC7B-E342-A7CB-8A5E9A913100}" type="datetimeFigureOut">
              <a:t>5/16/2018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CF2E1-EC4E-2C46-A201-4F60863AB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97E75-DCCE-6D41-97C6-B28F51B8B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4DFC-21C7-4941-A256-6CF2293357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1489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Class Diagram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830C7E-D432-0045-B1FA-AEB27F07E814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H="1" flipV="1">
            <a:off x="7757577" y="4775473"/>
            <a:ext cx="1150932" cy="12019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F35545-D886-F341-9736-B188651A95C8}"/>
              </a:ext>
            </a:extLst>
          </p:cNvPr>
          <p:cNvSpPr txBox="1"/>
          <p:nvPr/>
        </p:nvSpPr>
        <p:spPr>
          <a:xfrm>
            <a:off x="9086840" y="5687718"/>
            <a:ext cx="12316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dct:format [1..N]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BC0AA1-972E-5849-9EC0-816B59BC0805}"/>
              </a:ext>
            </a:extLst>
          </p:cNvPr>
          <p:cNvCxnSpPr>
            <a:cxnSpLocks/>
            <a:stCxn id="20" idx="2"/>
            <a:endCxn id="43" idx="0"/>
          </p:cNvCxnSpPr>
          <p:nvPr/>
        </p:nvCxnSpPr>
        <p:spPr>
          <a:xfrm>
            <a:off x="6177401" y="5578660"/>
            <a:ext cx="0" cy="39878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75822E-795C-AA42-A6FD-FE63ABEA96A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4979604" y="5244954"/>
            <a:ext cx="573329" cy="474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4C07DF3-497E-4D4B-86D9-69DC39DA8D13}"/>
              </a:ext>
            </a:extLst>
          </p:cNvPr>
          <p:cNvSpPr txBox="1"/>
          <p:nvPr/>
        </p:nvSpPr>
        <p:spPr>
          <a:xfrm>
            <a:off x="7469625" y="4980680"/>
            <a:ext cx="112261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 [1]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12D62A-46A2-8F4F-98B1-7631B1975349}"/>
              </a:ext>
            </a:extLst>
          </p:cNvPr>
          <p:cNvSpPr txBox="1"/>
          <p:nvPr/>
        </p:nvSpPr>
        <p:spPr>
          <a:xfrm>
            <a:off x="4778659" y="5529819"/>
            <a:ext cx="9467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profileOf [0]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03DACD-EB7C-234F-9780-5157D2EAEC99}"/>
              </a:ext>
            </a:extLst>
          </p:cNvPr>
          <p:cNvSpPr txBox="1"/>
          <p:nvPr/>
        </p:nvSpPr>
        <p:spPr>
          <a:xfrm>
            <a:off x="6257132" y="5700447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token</a:t>
            </a:r>
          </a:p>
        </p:txBody>
      </p: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1745EB0B-5256-A846-8409-0935D2FF0BDD}"/>
              </a:ext>
            </a:extLst>
          </p:cNvPr>
          <p:cNvCxnSpPr>
            <a:cxnSpLocks/>
            <a:stCxn id="14" idx="2"/>
            <a:endCxn id="20" idx="2"/>
          </p:cNvCxnSpPr>
          <p:nvPr/>
        </p:nvCxnSpPr>
        <p:spPr>
          <a:xfrm rot="16200000" flipH="1">
            <a:off x="5263896" y="4665154"/>
            <a:ext cx="4745" cy="1822265"/>
          </a:xfrm>
          <a:prstGeom prst="curvedConnector3">
            <a:avLst>
              <a:gd name="adj1" fmla="val 491770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E548584-BC86-FB43-A386-94FED53E17EC}"/>
              </a:ext>
            </a:extLst>
          </p:cNvPr>
          <p:cNvSpPr/>
          <p:nvPr/>
        </p:nvSpPr>
        <p:spPr>
          <a:xfrm>
            <a:off x="5552933" y="597744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xsd:Token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3EECE30-9A94-EF40-8B94-B4EF8FEBB353}"/>
              </a:ext>
            </a:extLst>
          </p:cNvPr>
          <p:cNvSpPr/>
          <p:nvPr/>
        </p:nvSpPr>
        <p:spPr>
          <a:xfrm>
            <a:off x="8730178" y="492404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6B4413B-7E11-674E-BCDE-9B49AD1581B8}"/>
              </a:ext>
            </a:extLst>
          </p:cNvPr>
          <p:cNvSpPr/>
          <p:nvPr/>
        </p:nvSpPr>
        <p:spPr>
          <a:xfrm>
            <a:off x="3730668" y="491599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4C255FB-692D-EB4C-8CB2-8D56669E14BA}"/>
              </a:ext>
            </a:extLst>
          </p:cNvPr>
          <p:cNvSpPr/>
          <p:nvPr/>
        </p:nvSpPr>
        <p:spPr>
          <a:xfrm>
            <a:off x="5552933" y="492073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125" name="Curved Connector 124">
            <a:extLst>
              <a:ext uri="{FF2B5EF4-FFF2-40B4-BE49-F238E27FC236}">
                <a16:creationId xmlns:a16="http://schemas.microsoft.com/office/drawing/2014/main" id="{5AE6A4B3-CCF8-824C-81B2-0CFE66791CAA}"/>
              </a:ext>
            </a:extLst>
          </p:cNvPr>
          <p:cNvCxnSpPr>
            <a:cxnSpLocks/>
            <a:stCxn id="20" idx="0"/>
          </p:cNvCxnSpPr>
          <p:nvPr/>
        </p:nvCxnSpPr>
        <p:spPr>
          <a:xfrm rot="16200000" flipH="1" flipV="1">
            <a:off x="5779912" y="4687951"/>
            <a:ext cx="164703" cy="630275"/>
          </a:xfrm>
          <a:prstGeom prst="curvedConnector4">
            <a:avLst>
              <a:gd name="adj1" fmla="val -238525"/>
              <a:gd name="adj2" fmla="val 13627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6CD0418-5FC8-F748-BE9F-2CCB98F779D9}"/>
              </a:ext>
            </a:extLst>
          </p:cNvPr>
          <p:cNvSpPr txBox="1"/>
          <p:nvPr/>
        </p:nvSpPr>
        <p:spPr>
          <a:xfrm>
            <a:off x="4786603" y="4278288"/>
            <a:ext cx="1639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hasProfile inv. profileOf</a:t>
            </a:r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60DC8C3C-8E2B-1545-A6EF-A1AB137EBE67}"/>
              </a:ext>
            </a:extLst>
          </p:cNvPr>
          <p:cNvSpPr/>
          <p:nvPr/>
        </p:nvSpPr>
        <p:spPr>
          <a:xfrm>
            <a:off x="10777578" y="4928718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DA74B60-BF1A-944B-9FC7-19A6B071180A}"/>
              </a:ext>
            </a:extLst>
          </p:cNvPr>
          <p:cNvCxnSpPr>
            <a:cxnSpLocks/>
            <a:stCxn id="38" idx="0"/>
            <a:endCxn id="56" idx="2"/>
          </p:cNvCxnSpPr>
          <p:nvPr/>
        </p:nvCxnSpPr>
        <p:spPr>
          <a:xfrm flipV="1">
            <a:off x="8908509" y="5581965"/>
            <a:ext cx="446137" cy="3954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30ED9C2E-27C2-084B-A410-68115D6CE4B8}"/>
              </a:ext>
            </a:extLst>
          </p:cNvPr>
          <p:cNvSpPr/>
          <p:nvPr/>
        </p:nvSpPr>
        <p:spPr>
          <a:xfrm>
            <a:off x="10777578" y="597744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9458B6FB-216F-0B45-A6AE-6D5DFEB6ADD1}"/>
              </a:ext>
            </a:extLst>
          </p:cNvPr>
          <p:cNvCxnSpPr>
            <a:cxnSpLocks/>
            <a:stCxn id="38" idx="3"/>
            <a:endCxn id="176" idx="1"/>
          </p:cNvCxnSpPr>
          <p:nvPr/>
        </p:nvCxnSpPr>
        <p:spPr>
          <a:xfrm flipV="1">
            <a:off x="9532977" y="5257679"/>
            <a:ext cx="1244601" cy="1048728"/>
          </a:xfrm>
          <a:prstGeom prst="curvedConnector3">
            <a:avLst>
              <a:gd name="adj1" fmla="val 72473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25AEB04E-5F14-1F41-A811-15E49E60030E}"/>
              </a:ext>
            </a:extLst>
          </p:cNvPr>
          <p:cNvSpPr txBox="1"/>
          <p:nvPr/>
        </p:nvSpPr>
        <p:spPr>
          <a:xfrm>
            <a:off x="9484138" y="5982868"/>
            <a:ext cx="120956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resourceRole [1]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66DF522-99E0-B74E-BC74-ECD617C4C124}"/>
              </a:ext>
            </a:extLst>
          </p:cNvPr>
          <p:cNvCxnSpPr>
            <a:cxnSpLocks/>
            <a:stCxn id="183" idx="0"/>
            <a:endCxn id="176" idx="2"/>
          </p:cNvCxnSpPr>
          <p:nvPr/>
        </p:nvCxnSpPr>
        <p:spPr>
          <a:xfrm flipV="1">
            <a:off x="11402046" y="5586640"/>
            <a:ext cx="0" cy="3908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D04E9A88-3C85-F04C-A569-B90C04DE3D26}"/>
              </a:ext>
            </a:extLst>
          </p:cNvPr>
          <p:cNvSpPr/>
          <p:nvPr/>
        </p:nvSpPr>
        <p:spPr>
          <a:xfrm>
            <a:off x="127066" y="551472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570136A-CBDD-864B-8DB2-4CAFFB83B16B}"/>
              </a:ext>
            </a:extLst>
          </p:cNvPr>
          <p:cNvCxnSpPr>
            <a:cxnSpLocks/>
          </p:cNvCxnSpPr>
          <p:nvPr/>
        </p:nvCxnSpPr>
        <p:spPr>
          <a:xfrm flipV="1">
            <a:off x="1609937" y="4824938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CB5974C2-DBD1-994E-9919-42498FD80222}"/>
              </a:ext>
            </a:extLst>
          </p:cNvPr>
          <p:cNvSpPr txBox="1"/>
          <p:nvPr/>
        </p:nvSpPr>
        <p:spPr>
          <a:xfrm>
            <a:off x="1646102" y="4898312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43EC0CBA-80CC-1E42-91DC-5E646B8E728C}"/>
              </a:ext>
            </a:extLst>
          </p:cNvPr>
          <p:cNvCxnSpPr>
            <a:cxnSpLocks/>
          </p:cNvCxnSpPr>
          <p:nvPr/>
        </p:nvCxnSpPr>
        <p:spPr>
          <a:xfrm flipV="1">
            <a:off x="1603819" y="561670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5F3BD1DA-C301-F746-98E4-E7CC0D175CA3}"/>
              </a:ext>
            </a:extLst>
          </p:cNvPr>
          <p:cNvSpPr txBox="1"/>
          <p:nvPr/>
        </p:nvSpPr>
        <p:spPr>
          <a:xfrm>
            <a:off x="1646102" y="5690073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31B289E4-DF82-CE42-A920-8BE800E76CED}"/>
              </a:ext>
            </a:extLst>
          </p:cNvPr>
          <p:cNvSpPr/>
          <p:nvPr/>
        </p:nvSpPr>
        <p:spPr>
          <a:xfrm>
            <a:off x="131786" y="473241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CC9F402D-E013-EB4E-A37E-64C8D9A00841}"/>
              </a:ext>
            </a:extLst>
          </p:cNvPr>
          <p:cNvCxnSpPr>
            <a:cxnSpLocks/>
          </p:cNvCxnSpPr>
          <p:nvPr/>
        </p:nvCxnSpPr>
        <p:spPr>
          <a:xfrm flipV="1">
            <a:off x="2539296" y="4824938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D3CA79E3-8F18-AD4A-84F4-9C9C51E321EE}"/>
              </a:ext>
            </a:extLst>
          </p:cNvPr>
          <p:cNvSpPr txBox="1"/>
          <p:nvPr/>
        </p:nvSpPr>
        <p:spPr>
          <a:xfrm>
            <a:off x="2575461" y="4898312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F5BB75F-BF34-714F-933A-F464250E119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796062" y="5419966"/>
            <a:ext cx="1487979" cy="88644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439A7AD-5BC1-1140-9CFD-EB5B337D12EB}"/>
              </a:ext>
            </a:extLst>
          </p:cNvPr>
          <p:cNvSpPr txBox="1"/>
          <p:nvPr/>
        </p:nvSpPr>
        <p:spPr>
          <a:xfrm>
            <a:off x="7166381" y="5900459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D6EDC67-B5DE-AC46-A07F-F822D9D62C38}"/>
              </a:ext>
            </a:extLst>
          </p:cNvPr>
          <p:cNvSpPr/>
          <p:nvPr/>
        </p:nvSpPr>
        <p:spPr>
          <a:xfrm>
            <a:off x="7133109" y="411755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dct:Standard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CAE6EE-1481-C94A-B7BB-0AB671CC2589}"/>
              </a:ext>
            </a:extLst>
          </p:cNvPr>
          <p:cNvCxnSpPr>
            <a:cxnSpLocks/>
            <a:stCxn id="20" idx="3"/>
            <a:endCxn id="39" idx="2"/>
          </p:cNvCxnSpPr>
          <p:nvPr/>
        </p:nvCxnSpPr>
        <p:spPr>
          <a:xfrm flipV="1">
            <a:off x="6801869" y="4775473"/>
            <a:ext cx="955708" cy="4742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CC82891-D0BF-D146-AEBF-E5C054C9F416}"/>
              </a:ext>
            </a:extLst>
          </p:cNvPr>
          <p:cNvSpPr/>
          <p:nvPr/>
        </p:nvSpPr>
        <p:spPr>
          <a:xfrm>
            <a:off x="8284041" y="597744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232CB9-2245-A443-8CFB-F5E91477C0A1}"/>
              </a:ext>
            </a:extLst>
          </p:cNvPr>
          <p:cNvSpPr txBox="1"/>
          <p:nvPr/>
        </p:nvSpPr>
        <p:spPr>
          <a:xfrm>
            <a:off x="1019293" y="4321143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1E704936-F7D0-9B4F-90F5-D6EE720D285B}"/>
              </a:ext>
            </a:extLst>
          </p:cNvPr>
          <p:cNvCxnSpPr>
            <a:cxnSpLocks/>
            <a:endCxn id="176" idx="0"/>
          </p:cNvCxnSpPr>
          <p:nvPr/>
        </p:nvCxnSpPr>
        <p:spPr>
          <a:xfrm rot="16200000" flipH="1">
            <a:off x="8917621" y="2444294"/>
            <a:ext cx="12728" cy="4956121"/>
          </a:xfrm>
          <a:prstGeom prst="curvedConnector3">
            <a:avLst>
              <a:gd name="adj1" fmla="val -10102742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55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A8383-88A1-2B41-B8E7-6AF43BBD59F3}"/>
              </a:ext>
            </a:extLst>
          </p:cNvPr>
          <p:cNvSpPr txBox="1"/>
          <p:nvPr/>
        </p:nvSpPr>
        <p:spPr>
          <a:xfrm>
            <a:off x="200722" y="156117"/>
            <a:ext cx="225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Resource Types Vocab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661E9EBE-36F1-FD48-AE43-D37D0C8D149F}"/>
              </a:ext>
            </a:extLst>
          </p:cNvPr>
          <p:cNvSpPr/>
          <p:nvPr/>
        </p:nvSpPr>
        <p:spPr>
          <a:xfrm>
            <a:off x="3857245" y="281526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B4D39DB2-801C-2F47-A4D7-4319F7852C0D}"/>
              </a:ext>
            </a:extLst>
          </p:cNvPr>
          <p:cNvSpPr/>
          <p:nvPr/>
        </p:nvSpPr>
        <p:spPr>
          <a:xfrm>
            <a:off x="3861299" y="18089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45C05DC0-29F7-2D44-A1CB-7047D7ECAAF0}"/>
              </a:ext>
            </a:extLst>
          </p:cNvPr>
          <p:cNvSpPr/>
          <p:nvPr/>
        </p:nvSpPr>
        <p:spPr>
          <a:xfrm>
            <a:off x="3857245" y="5974841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skos:ConceptScheme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527093-6A65-0340-8272-BA7FED2CBD11}"/>
              </a:ext>
            </a:extLst>
          </p:cNvPr>
          <p:cNvSpPr/>
          <p:nvPr/>
        </p:nvSpPr>
        <p:spPr>
          <a:xfrm>
            <a:off x="16619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Constraints specifying a conformance Test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D2458B9-901C-BC4B-BD28-AB16E8C5CA1E}"/>
              </a:ext>
            </a:extLst>
          </p:cNvPr>
          <p:cNvSpPr/>
          <p:nvPr/>
        </p:nvSpPr>
        <p:spPr>
          <a:xfrm>
            <a:off x="30947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Complete set of constraints for a profile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251F464-BC57-074C-A70C-67B42D7FC75E}"/>
              </a:ext>
            </a:extLst>
          </p:cNvPr>
          <p:cNvSpPr/>
          <p:nvPr/>
        </p:nvSpPr>
        <p:spPr>
          <a:xfrm>
            <a:off x="4527522" y="383188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 notes of profile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AA634FA-56A2-E14F-8B53-3E1724BE09C5}"/>
              </a:ext>
            </a:extLst>
          </p:cNvPr>
          <p:cNvSpPr/>
          <p:nvPr/>
        </p:nvSpPr>
        <p:spPr>
          <a:xfrm>
            <a:off x="5960322" y="382722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Partial set of constraints for a profile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C3BE448-ECFD-0E49-8258-D4187E92825A}"/>
              </a:ext>
            </a:extLst>
          </p:cNvPr>
          <p:cNvSpPr/>
          <p:nvPr/>
        </p:nvSpPr>
        <p:spPr>
          <a:xfrm>
            <a:off x="3857245" y="492306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Resource Roles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002C44-06C5-824E-B0DE-EF366FBA3859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V="1">
            <a:off x="4481713" y="2466908"/>
            <a:ext cx="4054" cy="34835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0DF134A-A90D-1143-BFBC-C7817D42E670}"/>
              </a:ext>
            </a:extLst>
          </p:cNvPr>
          <p:cNvSpPr/>
          <p:nvPr/>
        </p:nvSpPr>
        <p:spPr>
          <a:xfrm>
            <a:off x="136768" y="609923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6EB8D3-58FB-F743-B044-646E9F3518EF}"/>
              </a:ext>
            </a:extLst>
          </p:cNvPr>
          <p:cNvCxnSpPr>
            <a:cxnSpLocks/>
            <a:stCxn id="44" idx="0"/>
            <a:endCxn id="85" idx="2"/>
          </p:cNvCxnSpPr>
          <p:nvPr/>
        </p:nvCxnSpPr>
        <p:spPr>
          <a:xfrm flipV="1">
            <a:off x="2286390" y="3473184"/>
            <a:ext cx="2195323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059429-0B53-724B-8E69-C6376CA2A1F2}"/>
              </a:ext>
            </a:extLst>
          </p:cNvPr>
          <p:cNvCxnSpPr>
            <a:cxnSpLocks/>
            <a:stCxn id="46" idx="0"/>
            <a:endCxn id="85" idx="2"/>
          </p:cNvCxnSpPr>
          <p:nvPr/>
        </p:nvCxnSpPr>
        <p:spPr>
          <a:xfrm flipV="1">
            <a:off x="3719190" y="3473184"/>
            <a:ext cx="762523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0D4D81-8E4B-DF46-A522-3518D8494415}"/>
              </a:ext>
            </a:extLst>
          </p:cNvPr>
          <p:cNvCxnSpPr>
            <a:cxnSpLocks/>
            <a:stCxn id="47" idx="0"/>
            <a:endCxn id="85" idx="2"/>
          </p:cNvCxnSpPr>
          <p:nvPr/>
        </p:nvCxnSpPr>
        <p:spPr>
          <a:xfrm flipH="1" flipV="1">
            <a:off x="4481713" y="3473184"/>
            <a:ext cx="670277" cy="358697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6F666EF-8DB6-DD43-99DF-A4480801DDBB}"/>
              </a:ext>
            </a:extLst>
          </p:cNvPr>
          <p:cNvCxnSpPr>
            <a:cxnSpLocks/>
            <a:stCxn id="48" idx="0"/>
            <a:endCxn id="85" idx="2"/>
          </p:cNvCxnSpPr>
          <p:nvPr/>
        </p:nvCxnSpPr>
        <p:spPr>
          <a:xfrm flipH="1" flipV="1">
            <a:off x="4481713" y="3473184"/>
            <a:ext cx="2103077" cy="35403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1B87AF-B81C-7C4A-9B82-2C1E875BF5BA}"/>
              </a:ext>
            </a:extLst>
          </p:cNvPr>
          <p:cNvCxnSpPr>
            <a:cxnSpLocks/>
            <a:stCxn id="49" idx="2"/>
            <a:endCxn id="107" idx="0"/>
          </p:cNvCxnSpPr>
          <p:nvPr/>
        </p:nvCxnSpPr>
        <p:spPr>
          <a:xfrm>
            <a:off x="4481713" y="5580982"/>
            <a:ext cx="0" cy="39385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DBF8A28-3B74-DE43-B078-BE3E0A67B7DC}"/>
              </a:ext>
            </a:extLst>
          </p:cNvPr>
          <p:cNvSpPr/>
          <p:nvPr/>
        </p:nvSpPr>
        <p:spPr>
          <a:xfrm>
            <a:off x="5874844" y="4923060"/>
            <a:ext cx="2096937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Suggested subset of possible roles a resource may play with regard to a profile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C328B5-3E99-9342-857A-F644F1AC7246}"/>
              </a:ext>
            </a:extLst>
          </p:cNvPr>
          <p:cNvCxnSpPr>
            <a:cxnSpLocks/>
            <a:stCxn id="49" idx="3"/>
            <a:endCxn id="89" idx="1"/>
          </p:cNvCxnSpPr>
          <p:nvPr/>
        </p:nvCxnSpPr>
        <p:spPr>
          <a:xfrm>
            <a:off x="5106181" y="5252021"/>
            <a:ext cx="768663" cy="1282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1550200-A0AE-8F4F-AFE6-0D6902C14D0F}"/>
              </a:ext>
            </a:extLst>
          </p:cNvPr>
          <p:cNvCxnSpPr>
            <a:cxnSpLocks/>
          </p:cNvCxnSpPr>
          <p:nvPr/>
        </p:nvCxnSpPr>
        <p:spPr>
          <a:xfrm flipV="1">
            <a:off x="1619639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BBF5037-F5F7-8548-A9CC-9DA3BBA3C942}"/>
              </a:ext>
            </a:extLst>
          </p:cNvPr>
          <p:cNvSpPr txBox="1"/>
          <p:nvPr/>
        </p:nvSpPr>
        <p:spPr>
          <a:xfrm>
            <a:off x="1655804" y="5482819"/>
            <a:ext cx="6810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CC692EB-D3FD-484D-A0EE-564F0B1A894E}"/>
              </a:ext>
            </a:extLst>
          </p:cNvPr>
          <p:cNvCxnSpPr>
            <a:cxnSpLocks/>
          </p:cNvCxnSpPr>
          <p:nvPr/>
        </p:nvCxnSpPr>
        <p:spPr>
          <a:xfrm flipV="1">
            <a:off x="1613521" y="6201207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136A5EF-96F9-2A43-AA04-4DAD6BAD0563}"/>
              </a:ext>
            </a:extLst>
          </p:cNvPr>
          <p:cNvSpPr txBox="1"/>
          <p:nvPr/>
        </p:nvSpPr>
        <p:spPr>
          <a:xfrm>
            <a:off x="1655804" y="6274580"/>
            <a:ext cx="114550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0CF97090-E44E-1F4B-AB90-8BAE6E29282C}"/>
              </a:ext>
            </a:extLst>
          </p:cNvPr>
          <p:cNvSpPr/>
          <p:nvPr/>
        </p:nvSpPr>
        <p:spPr>
          <a:xfrm>
            <a:off x="141488" y="53169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owl:Thing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199262-1DFC-3641-8DEE-2826ACDE9B4A}"/>
              </a:ext>
            </a:extLst>
          </p:cNvPr>
          <p:cNvSpPr txBox="1"/>
          <p:nvPr/>
        </p:nvSpPr>
        <p:spPr>
          <a:xfrm rot="5400000">
            <a:off x="4959181" y="5241760"/>
            <a:ext cx="1062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rdfs:comment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C5D2783-5BA6-344E-925D-13D9DE943E9A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4481713" y="4489803"/>
            <a:ext cx="670277" cy="4332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4090B6A-3293-F848-ABEE-C171C7C66EB0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4481713" y="4485142"/>
            <a:ext cx="2103077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CD7D1C6-6F6F-A740-87EB-46A64A4A6E33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>
            <a:off x="3719190" y="4485142"/>
            <a:ext cx="7625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A8A3C99-6273-FA4E-B176-0BFDB79ECF80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>
            <a:off x="2286390" y="4485142"/>
            <a:ext cx="2195323" cy="437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5DC3F3BF-FBA9-0544-AEAB-E9563127954C}"/>
              </a:ext>
            </a:extLst>
          </p:cNvPr>
          <p:cNvSpPr txBox="1"/>
          <p:nvPr/>
        </p:nvSpPr>
        <p:spPr>
          <a:xfrm>
            <a:off x="3111468" y="4526843"/>
            <a:ext cx="26649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skos:topConceptOf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FD761C-6B32-8B45-98E0-94010B8B11A4}"/>
              </a:ext>
            </a:extLst>
          </p:cNvPr>
          <p:cNvCxnSpPr>
            <a:cxnSpLocks/>
          </p:cNvCxnSpPr>
          <p:nvPr/>
        </p:nvCxnSpPr>
        <p:spPr>
          <a:xfrm flipV="1">
            <a:off x="2548998" y="5409445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DDEB15D-3D78-E64D-8CB9-A45DED06F021}"/>
              </a:ext>
            </a:extLst>
          </p:cNvPr>
          <p:cNvSpPr txBox="1"/>
          <p:nvPr/>
        </p:nvSpPr>
        <p:spPr>
          <a:xfrm>
            <a:off x="2585163" y="5482819"/>
            <a:ext cx="7271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3338585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282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 1.0 profile of DCAT 1.1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714550" y="405754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2018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5714550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 2014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6339018" y="4715464"/>
            <a:ext cx="0" cy="36004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6353766" y="4742075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754454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971776" y="4062305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 flipV="1">
            <a:off x="5003390" y="4384322"/>
            <a:ext cx="711160" cy="218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3754454" y="304431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7B9F51-EF6C-5346-A009-43DAAB177225}"/>
              </a:ext>
            </a:extLst>
          </p:cNvPr>
          <p:cNvCxnSpPr>
            <a:cxnSpLocks/>
            <a:stCxn id="14" idx="0"/>
            <a:endCxn id="27" idx="2"/>
          </p:cNvCxnSpPr>
          <p:nvPr/>
        </p:nvCxnSpPr>
        <p:spPr>
          <a:xfrm flipV="1">
            <a:off x="4378922" y="3702235"/>
            <a:ext cx="0" cy="35312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7868485" y="507550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A09051-32B6-2148-827A-72CBD0FCDB35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>
            <a:off x="6963486" y="5404468"/>
            <a:ext cx="90499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1960333" y="3039577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2"/>
          </p:cNvCxnSpPr>
          <p:nvPr/>
        </p:nvCxnSpPr>
        <p:spPr>
          <a:xfrm flipV="1">
            <a:off x="2584801" y="3697499"/>
            <a:ext cx="0" cy="3578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>
            <a:off x="6963486" y="4386503"/>
            <a:ext cx="904999" cy="10179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7868485" y="405532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3" idx="3"/>
            <a:endCxn id="45" idx="1"/>
          </p:cNvCxnSpPr>
          <p:nvPr/>
        </p:nvCxnSpPr>
        <p:spPr>
          <a:xfrm flipV="1">
            <a:off x="6963486" y="4384287"/>
            <a:ext cx="904999" cy="221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1960333" y="405536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rdf+xml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3177034" y="4061674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1"/>
            <a:endCxn id="54" idx="3"/>
          </p:cNvCxnSpPr>
          <p:nvPr/>
        </p:nvCxnSpPr>
        <p:spPr>
          <a:xfrm flipH="1">
            <a:off x="3209269" y="4384322"/>
            <a:ext cx="54518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3754454" y="507550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3355952" y="4778459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4378922" y="4713283"/>
            <a:ext cx="0" cy="3622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697D557-CC42-5747-BCCC-C41C92ACC195}"/>
              </a:ext>
            </a:extLst>
          </p:cNvPr>
          <p:cNvSpPr/>
          <p:nvPr/>
        </p:nvSpPr>
        <p:spPr>
          <a:xfrm>
            <a:off x="245717" y="420496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666540-B972-2E43-9FEC-C7FA44E05F5D}"/>
              </a:ext>
            </a:extLst>
          </p:cNvPr>
          <p:cNvCxnSpPr>
            <a:cxnSpLocks/>
          </p:cNvCxnSpPr>
          <p:nvPr/>
        </p:nvCxnSpPr>
        <p:spPr>
          <a:xfrm flipV="1">
            <a:off x="406926" y="570254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9C1A1C7-F42C-6444-AAF0-C7694AEA5E71}"/>
              </a:ext>
            </a:extLst>
          </p:cNvPr>
          <p:cNvSpPr txBox="1"/>
          <p:nvPr/>
        </p:nvSpPr>
        <p:spPr>
          <a:xfrm>
            <a:off x="443091" y="5775923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ECF6EB-FFE1-0D4C-88B3-3F009FE536C8}"/>
              </a:ext>
            </a:extLst>
          </p:cNvPr>
          <p:cNvCxnSpPr>
            <a:cxnSpLocks/>
          </p:cNvCxnSpPr>
          <p:nvPr/>
        </p:nvCxnSpPr>
        <p:spPr>
          <a:xfrm flipV="1">
            <a:off x="404436" y="6403203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BDEC35-8981-BC40-96E5-7119B36B93E6}"/>
              </a:ext>
            </a:extLst>
          </p:cNvPr>
          <p:cNvSpPr txBox="1"/>
          <p:nvPr/>
        </p:nvSpPr>
        <p:spPr>
          <a:xfrm>
            <a:off x="446719" y="6476576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41DE840-EF95-9B41-94FE-3C22719E2986}"/>
              </a:ext>
            </a:extLst>
          </p:cNvPr>
          <p:cNvSpPr/>
          <p:nvPr/>
        </p:nvSpPr>
        <p:spPr>
          <a:xfrm>
            <a:off x="245717" y="336123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73CFB1-9F39-0744-8BA2-B5A07C8F7572}"/>
              </a:ext>
            </a:extLst>
          </p:cNvPr>
          <p:cNvCxnSpPr>
            <a:cxnSpLocks/>
          </p:cNvCxnSpPr>
          <p:nvPr/>
        </p:nvCxnSpPr>
        <p:spPr>
          <a:xfrm flipV="1">
            <a:off x="406926" y="503672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B1D299-EB12-1E42-86DB-10E2A445FE63}"/>
              </a:ext>
            </a:extLst>
          </p:cNvPr>
          <p:cNvSpPr txBox="1"/>
          <p:nvPr/>
        </p:nvSpPr>
        <p:spPr>
          <a:xfrm>
            <a:off x="443091" y="5110100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1F32F3-AAD6-B749-81B2-BE38EE24CE9B}"/>
              </a:ext>
            </a:extLst>
          </p:cNvPr>
          <p:cNvSpPr txBox="1"/>
          <p:nvPr/>
        </p:nvSpPr>
        <p:spPr>
          <a:xfrm>
            <a:off x="324843" y="2867661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148329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 rot="16200000">
            <a:off x="-1113415" y="3172860"/>
            <a:ext cx="3095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Geoscience Australia profile of </a:t>
            </a:r>
          </a:p>
          <a:p>
            <a:r>
              <a:rPr lang="en-US" u="sng"/>
              <a:t>ISO19115-1:2014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41BF72-9682-B541-B66F-E14377A78CE7}"/>
              </a:ext>
            </a:extLst>
          </p:cNvPr>
          <p:cNvSpPr/>
          <p:nvPr/>
        </p:nvSpPr>
        <p:spPr>
          <a:xfrm>
            <a:off x="5048568" y="45757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ISO 19115-1:2014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6297504" y="777928"/>
            <a:ext cx="592872" cy="860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6228873" y="44136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5043629" y="333265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43367D-4246-D34A-9575-3A0DE0F81FC1}"/>
              </a:ext>
            </a:extLst>
          </p:cNvPr>
          <p:cNvSpPr/>
          <p:nvPr/>
        </p:nvSpPr>
        <p:spPr>
          <a:xfrm>
            <a:off x="6890376" y="546379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5C5C8D-4389-6645-A0C3-798E67FD943A}"/>
              </a:ext>
            </a:extLst>
          </p:cNvPr>
          <p:cNvSpPr/>
          <p:nvPr/>
        </p:nvSpPr>
        <p:spPr>
          <a:xfrm>
            <a:off x="8750308" y="4433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4E2C85-939F-C24B-B9E9-580CCCD98C70}"/>
              </a:ext>
            </a:extLst>
          </p:cNvPr>
          <p:cNvCxnSpPr>
            <a:cxnSpLocks/>
            <a:stCxn id="51" idx="0"/>
            <a:endCxn id="33" idx="3"/>
          </p:cNvCxnSpPr>
          <p:nvPr/>
        </p:nvCxnSpPr>
        <p:spPr>
          <a:xfrm flipH="1" flipV="1">
            <a:off x="8144250" y="1697213"/>
            <a:ext cx="1227216" cy="65225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33CC4E-E62A-D14C-A9E7-3F0D35029DB8}"/>
              </a:ext>
            </a:extLst>
          </p:cNvPr>
          <p:cNvSpPr/>
          <p:nvPr/>
        </p:nvSpPr>
        <p:spPr>
          <a:xfrm>
            <a:off x="6895314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C59595-DCD8-9746-9EC8-7249FE883BAA}"/>
              </a:ext>
            </a:extLst>
          </p:cNvPr>
          <p:cNvCxnSpPr>
            <a:cxnSpLocks/>
            <a:stCxn id="54" idx="0"/>
            <a:endCxn id="33" idx="1"/>
          </p:cNvCxnSpPr>
          <p:nvPr/>
        </p:nvCxnSpPr>
        <p:spPr>
          <a:xfrm flipV="1">
            <a:off x="5668097" y="1697213"/>
            <a:ext cx="1227217" cy="65658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8723CE-7CB9-844E-8C94-3295BD70E5A9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 flipV="1">
            <a:off x="8139312" y="772263"/>
            <a:ext cx="610996" cy="566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0315A97-6ADC-BA45-A88C-386B8EDC3112}"/>
              </a:ext>
            </a:extLst>
          </p:cNvPr>
          <p:cNvSpPr/>
          <p:nvPr/>
        </p:nvSpPr>
        <p:spPr>
          <a:xfrm>
            <a:off x="5048568" y="136825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1D0C71-47BB-274F-ADAE-49054CA1F09E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>
            <a:off x="5673036" y="1115494"/>
            <a:ext cx="0" cy="25275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EE9A0C5-AA11-0543-BDDE-50AB4475D797}"/>
              </a:ext>
            </a:extLst>
          </p:cNvPr>
          <p:cNvSpPr/>
          <p:nvPr/>
        </p:nvSpPr>
        <p:spPr>
          <a:xfrm>
            <a:off x="5043629" y="235380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6F04A6-A053-6641-B4E7-E5E8F4CB8792}"/>
              </a:ext>
            </a:extLst>
          </p:cNvPr>
          <p:cNvSpPr txBox="1"/>
          <p:nvPr/>
        </p:nvSpPr>
        <p:spPr>
          <a:xfrm>
            <a:off x="8715621" y="3031907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74A50B-9DCB-8B46-A893-6B9CA50DC1D0}"/>
              </a:ext>
            </a:extLst>
          </p:cNvPr>
          <p:cNvCxnSpPr>
            <a:cxnSpLocks/>
            <a:stCxn id="14" idx="0"/>
            <a:endCxn id="54" idx="2"/>
          </p:cNvCxnSpPr>
          <p:nvPr/>
        </p:nvCxnSpPr>
        <p:spPr>
          <a:xfrm flipV="1">
            <a:off x="5668097" y="3011723"/>
            <a:ext cx="0" cy="32093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4B556A-DBC2-334C-BD10-1E36B2B758EF}"/>
              </a:ext>
            </a:extLst>
          </p:cNvPr>
          <p:cNvSpPr/>
          <p:nvPr/>
        </p:nvSpPr>
        <p:spPr>
          <a:xfrm>
            <a:off x="5043629" y="441734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Schematron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DD38FF-E8E2-8C40-9A6A-2B4002475477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5668097" y="3990576"/>
            <a:ext cx="0" cy="4267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E7EEAAC-5D88-F949-9026-FEBF46E47122}"/>
              </a:ext>
            </a:extLst>
          </p:cNvPr>
          <p:cNvSpPr/>
          <p:nvPr/>
        </p:nvSpPr>
        <p:spPr>
          <a:xfrm>
            <a:off x="6895314" y="333080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7C4916A-A5FC-1848-933C-0AFB80F259FC}"/>
              </a:ext>
            </a:extLst>
          </p:cNvPr>
          <p:cNvSpPr/>
          <p:nvPr/>
        </p:nvSpPr>
        <p:spPr>
          <a:xfrm>
            <a:off x="6895314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 Schema Definition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6B49358-78D1-614C-9A2C-DB1D39C284FE}"/>
              </a:ext>
            </a:extLst>
          </p:cNvPr>
          <p:cNvSpPr/>
          <p:nvPr/>
        </p:nvSpPr>
        <p:spPr>
          <a:xfrm>
            <a:off x="6895314" y="235208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XML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2D3BE8-5A40-C54F-97AE-F7C0FFF8F2D1}"/>
              </a:ext>
            </a:extLst>
          </p:cNvPr>
          <p:cNvCxnSpPr>
            <a:cxnSpLocks/>
            <a:stCxn id="39" idx="0"/>
            <a:endCxn id="57" idx="2"/>
          </p:cNvCxnSpPr>
          <p:nvPr/>
        </p:nvCxnSpPr>
        <p:spPr>
          <a:xfrm flipV="1">
            <a:off x="7519782" y="3010007"/>
            <a:ext cx="0" cy="3207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F84038-AD14-8142-8B7A-BD140C4A584C}"/>
              </a:ext>
            </a:extLst>
          </p:cNvPr>
          <p:cNvSpPr txBox="1"/>
          <p:nvPr/>
        </p:nvSpPr>
        <p:spPr>
          <a:xfrm>
            <a:off x="5629057" y="3051179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75D5D7-9203-6244-8D5C-2C0EB83BE2E8}"/>
              </a:ext>
            </a:extLst>
          </p:cNvPr>
          <p:cNvCxnSpPr>
            <a:cxnSpLocks/>
            <a:stCxn id="57" idx="0"/>
            <a:endCxn id="33" idx="2"/>
          </p:cNvCxnSpPr>
          <p:nvPr/>
        </p:nvCxnSpPr>
        <p:spPr>
          <a:xfrm flipV="1">
            <a:off x="7519782" y="2026174"/>
            <a:ext cx="0" cy="32591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5909EBF-A6AB-DF44-870F-0033AB7FD6E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7519782" y="3988728"/>
            <a:ext cx="0" cy="4085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987BF8B6-FCAC-4E4B-9A26-19D8FA697B85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H="1" flipV="1">
            <a:off x="6890375" y="777927"/>
            <a:ext cx="21793" cy="2767941"/>
          </a:xfrm>
          <a:prstGeom prst="curvedConnector3">
            <a:avLst>
              <a:gd name="adj1" fmla="val -981288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AE4D90F0-667F-104D-905C-1D15F671833A}"/>
              </a:ext>
            </a:extLst>
          </p:cNvPr>
          <p:cNvCxnSpPr>
            <a:cxnSpLocks/>
            <a:stCxn id="48" idx="3"/>
            <a:endCxn id="27" idx="3"/>
          </p:cNvCxnSpPr>
          <p:nvPr/>
        </p:nvCxnSpPr>
        <p:spPr>
          <a:xfrm flipH="1">
            <a:off x="8139312" y="3667928"/>
            <a:ext cx="1856623" cy="2124825"/>
          </a:xfrm>
          <a:prstGeom prst="curvedConnector3">
            <a:avLst>
              <a:gd name="adj1" fmla="val -12313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F0E65E1-132E-7D46-BF9A-95F2C77147F8}"/>
              </a:ext>
            </a:extLst>
          </p:cNvPr>
          <p:cNvSpPr/>
          <p:nvPr/>
        </p:nvSpPr>
        <p:spPr>
          <a:xfrm>
            <a:off x="8746999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Specification Document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3942113-30D8-3649-BF57-15F8163C4C21}"/>
              </a:ext>
            </a:extLst>
          </p:cNvPr>
          <p:cNvSpPr/>
          <p:nvPr/>
        </p:nvSpPr>
        <p:spPr>
          <a:xfrm>
            <a:off x="8746999" y="439729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 5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(Web Page)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0504500-0897-C74D-9153-539FB6B65AC8}"/>
              </a:ext>
            </a:extLst>
          </p:cNvPr>
          <p:cNvSpPr/>
          <p:nvPr/>
        </p:nvSpPr>
        <p:spPr>
          <a:xfrm>
            <a:off x="8746998" y="23494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HTML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7E0FE0-61F2-1D41-92F8-02B5D3365B21}"/>
              </a:ext>
            </a:extLst>
          </p:cNvPr>
          <p:cNvCxnSpPr>
            <a:cxnSpLocks/>
            <a:stCxn id="48" idx="0"/>
            <a:endCxn id="51" idx="2"/>
          </p:cNvCxnSpPr>
          <p:nvPr/>
        </p:nvCxnSpPr>
        <p:spPr>
          <a:xfrm flipH="1" flipV="1">
            <a:off x="9371466" y="3007385"/>
            <a:ext cx="1" cy="3315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B04A72A-3290-9242-BC57-B5B415567109}"/>
              </a:ext>
            </a:extLst>
          </p:cNvPr>
          <p:cNvSpPr txBox="1"/>
          <p:nvPr/>
        </p:nvSpPr>
        <p:spPr>
          <a:xfrm>
            <a:off x="7498202" y="3043171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9AA568A-9D7A-BD4C-A828-648982FD501E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9371467" y="3996889"/>
            <a:ext cx="0" cy="4004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3B61E6C8-DE22-F84D-A323-74CF2E8E4DF1}"/>
              </a:ext>
            </a:extLst>
          </p:cNvPr>
          <p:cNvCxnSpPr>
            <a:cxnSpLocks/>
            <a:stCxn id="3" idx="3"/>
            <a:endCxn id="48" idx="1"/>
          </p:cNvCxnSpPr>
          <p:nvPr/>
        </p:nvCxnSpPr>
        <p:spPr>
          <a:xfrm>
            <a:off x="8139312" y="777928"/>
            <a:ext cx="607687" cy="28900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3A7A66B0-CDBB-A942-9C78-CF172B348E3D}"/>
              </a:ext>
            </a:extLst>
          </p:cNvPr>
          <p:cNvCxnSpPr>
            <a:cxnSpLocks/>
            <a:stCxn id="14" idx="1"/>
            <a:endCxn id="27" idx="1"/>
          </p:cNvCxnSpPr>
          <p:nvPr/>
        </p:nvCxnSpPr>
        <p:spPr>
          <a:xfrm rot="10800000" flipH="1" flipV="1">
            <a:off x="5043628" y="3661615"/>
            <a:ext cx="1846747" cy="2131138"/>
          </a:xfrm>
          <a:prstGeom prst="curvedConnector3">
            <a:avLst>
              <a:gd name="adj1" fmla="val -12379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D47EC085-E124-AD46-A428-423E795AB8FF}"/>
              </a:ext>
            </a:extLst>
          </p:cNvPr>
          <p:cNvCxnSpPr>
            <a:cxnSpLocks/>
            <a:stCxn id="39" idx="3"/>
            <a:endCxn id="27" idx="3"/>
          </p:cNvCxnSpPr>
          <p:nvPr/>
        </p:nvCxnSpPr>
        <p:spPr>
          <a:xfrm flipH="1">
            <a:off x="8139312" y="3659767"/>
            <a:ext cx="4938" cy="2132986"/>
          </a:xfrm>
          <a:prstGeom prst="curvedConnector3">
            <a:avLst>
              <a:gd name="adj1" fmla="val -4629405"/>
            </a:avLst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6061BE5-5290-A741-8926-D37C4BF55231}"/>
              </a:ext>
            </a:extLst>
          </p:cNvPr>
          <p:cNvSpPr txBox="1"/>
          <p:nvPr/>
        </p:nvSpPr>
        <p:spPr>
          <a:xfrm>
            <a:off x="7004601" y="4035536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D51877-FABB-AE49-9A9F-15368115ECD8}"/>
              </a:ext>
            </a:extLst>
          </p:cNvPr>
          <p:cNvSpPr txBox="1"/>
          <p:nvPr/>
        </p:nvSpPr>
        <p:spPr>
          <a:xfrm>
            <a:off x="5156611" y="4042899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1909B9-34DD-E344-BFB8-345914D265D6}"/>
              </a:ext>
            </a:extLst>
          </p:cNvPr>
          <p:cNvSpPr txBox="1"/>
          <p:nvPr/>
        </p:nvSpPr>
        <p:spPr>
          <a:xfrm>
            <a:off x="8859980" y="4032141"/>
            <a:ext cx="91582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DBB28A78-59E5-8A4D-B7B2-692A97992E7E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rot="10800000" flipV="1">
            <a:off x="6292566" y="777927"/>
            <a:ext cx="597811" cy="2883687"/>
          </a:xfrm>
          <a:prstGeom prst="curvedConnector3">
            <a:avLst>
              <a:gd name="adj1" fmla="val 37404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6368773" y="1071204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242E26-5E8A-AF48-9165-2B0498D760D7}"/>
              </a:ext>
            </a:extLst>
          </p:cNvPr>
          <p:cNvSpPr txBox="1"/>
          <p:nvPr/>
        </p:nvSpPr>
        <p:spPr>
          <a:xfrm>
            <a:off x="8035906" y="1101620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6890376" y="44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GA Profile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C944736-3294-B64E-9CEB-C659F87BB8FF}"/>
              </a:ext>
            </a:extLst>
          </p:cNvPr>
          <p:cNvSpPr/>
          <p:nvPr/>
        </p:nvSpPr>
        <p:spPr>
          <a:xfrm>
            <a:off x="3191942" y="33389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A88C76F-242A-2A48-9084-33266EFB62A3}"/>
              </a:ext>
            </a:extLst>
          </p:cNvPr>
          <p:cNvSpPr/>
          <p:nvPr/>
        </p:nvSpPr>
        <p:spPr>
          <a:xfrm>
            <a:off x="3191942" y="234946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71EBC96-47DA-3244-8549-9D133FC82FA1}"/>
              </a:ext>
            </a:extLst>
          </p:cNvPr>
          <p:cNvCxnSpPr>
            <a:cxnSpLocks/>
            <a:stCxn id="59" idx="0"/>
            <a:endCxn id="70" idx="2"/>
          </p:cNvCxnSpPr>
          <p:nvPr/>
        </p:nvCxnSpPr>
        <p:spPr>
          <a:xfrm flipV="1">
            <a:off x="3816410" y="3007385"/>
            <a:ext cx="0" cy="33158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FA73561-32DB-C249-B918-36FE9C719450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4440878" y="3661615"/>
            <a:ext cx="602751" cy="63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8A3D2C9-0129-C846-A5C3-37103F0D2E96}"/>
              </a:ext>
            </a:extLst>
          </p:cNvPr>
          <p:cNvSpPr txBox="1"/>
          <p:nvPr/>
        </p:nvSpPr>
        <p:spPr>
          <a:xfrm>
            <a:off x="4217024" y="3085323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0F3CCE9-2F10-7046-BE8A-EFB57891B1D5}"/>
              </a:ext>
            </a:extLst>
          </p:cNvPr>
          <p:cNvSpPr/>
          <p:nvPr/>
        </p:nvSpPr>
        <p:spPr>
          <a:xfrm>
            <a:off x="10598684" y="334158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D072B2C-3044-6C40-B582-436CAA1D162E}"/>
              </a:ext>
            </a:extLst>
          </p:cNvPr>
          <p:cNvCxnSpPr>
            <a:cxnSpLocks/>
            <a:stCxn id="48" idx="3"/>
            <a:endCxn id="77" idx="1"/>
          </p:cNvCxnSpPr>
          <p:nvPr/>
        </p:nvCxnSpPr>
        <p:spPr>
          <a:xfrm>
            <a:off x="9995935" y="3667928"/>
            <a:ext cx="602749" cy="261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99007B3-717F-864A-9ED7-64EE6A99198D}"/>
              </a:ext>
            </a:extLst>
          </p:cNvPr>
          <p:cNvSpPr txBox="1"/>
          <p:nvPr/>
        </p:nvSpPr>
        <p:spPr>
          <a:xfrm>
            <a:off x="9795921" y="3102619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10FDCA2-3B24-4E43-899C-70019AD08AEE}"/>
              </a:ext>
            </a:extLst>
          </p:cNvPr>
          <p:cNvCxnSpPr>
            <a:cxnSpLocks/>
            <a:stCxn id="77" idx="0"/>
            <a:endCxn id="70" idx="0"/>
          </p:cNvCxnSpPr>
          <p:nvPr/>
        </p:nvCxnSpPr>
        <p:spPr>
          <a:xfrm rot="16200000" flipV="1">
            <a:off x="7023722" y="-857848"/>
            <a:ext cx="992119" cy="7406742"/>
          </a:xfrm>
          <a:prstGeom prst="bentConnector3">
            <a:avLst>
              <a:gd name="adj1" fmla="val 307375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7994BDC2-EC3B-7049-9A51-332A9A25CC24}"/>
              </a:ext>
            </a:extLst>
          </p:cNvPr>
          <p:cNvSpPr/>
          <p:nvPr/>
        </p:nvSpPr>
        <p:spPr>
          <a:xfrm>
            <a:off x="3191942" y="546379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Full Constraints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4ED81171-8A03-7848-8D55-B5F4768B2AA7}"/>
              </a:ext>
            </a:extLst>
          </p:cNvPr>
          <p:cNvCxnSpPr>
            <a:cxnSpLocks/>
            <a:stCxn id="81" idx="0"/>
            <a:endCxn id="70" idx="1"/>
          </p:cNvCxnSpPr>
          <p:nvPr/>
        </p:nvCxnSpPr>
        <p:spPr>
          <a:xfrm rot="16200000" flipV="1">
            <a:off x="2111492" y="3758874"/>
            <a:ext cx="2785368" cy="624468"/>
          </a:xfrm>
          <a:prstGeom prst="bentConnector4">
            <a:avLst>
              <a:gd name="adj1" fmla="val 44095"/>
              <a:gd name="adj2" fmla="val 136607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CC3E4CDB-1611-CF43-B640-F0C7D265286D}"/>
              </a:ext>
            </a:extLst>
          </p:cNvPr>
          <p:cNvCxnSpPr>
            <a:cxnSpLocks/>
            <a:stCxn id="39" idx="1"/>
            <a:endCxn id="81" idx="3"/>
          </p:cNvCxnSpPr>
          <p:nvPr/>
        </p:nvCxnSpPr>
        <p:spPr>
          <a:xfrm rot="10800000" flipV="1">
            <a:off x="4440878" y="3659767"/>
            <a:ext cx="2454436" cy="2132986"/>
          </a:xfrm>
          <a:prstGeom prst="bentConnector3">
            <a:avLst>
              <a:gd name="adj1" fmla="val 13622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CF00B58-5718-124F-9C7B-DE6A0B9EA4FF}"/>
              </a:ext>
            </a:extLst>
          </p:cNvPr>
          <p:cNvSpPr txBox="1"/>
          <p:nvPr/>
        </p:nvSpPr>
        <p:spPr>
          <a:xfrm>
            <a:off x="4553099" y="5463792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795ECBE-7245-1246-8EA5-745F9DCA708B}"/>
              </a:ext>
            </a:extLst>
          </p:cNvPr>
          <p:cNvSpPr/>
          <p:nvPr/>
        </p:nvSpPr>
        <p:spPr>
          <a:xfrm>
            <a:off x="1220966" y="288062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BB4B151-6998-8A41-8A46-005A369C98DA}"/>
              </a:ext>
            </a:extLst>
          </p:cNvPr>
          <p:cNvCxnSpPr>
            <a:cxnSpLocks/>
          </p:cNvCxnSpPr>
          <p:nvPr/>
        </p:nvCxnSpPr>
        <p:spPr>
          <a:xfrm flipV="1">
            <a:off x="1382175" y="4378212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3D74A90-365B-334B-88A9-51860C07DEA7}"/>
              </a:ext>
            </a:extLst>
          </p:cNvPr>
          <p:cNvSpPr txBox="1"/>
          <p:nvPr/>
        </p:nvSpPr>
        <p:spPr>
          <a:xfrm>
            <a:off x="1418340" y="4451586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3535425-7477-B84D-BBA0-F80A29F391B9}"/>
              </a:ext>
            </a:extLst>
          </p:cNvPr>
          <p:cNvCxnSpPr>
            <a:cxnSpLocks/>
          </p:cNvCxnSpPr>
          <p:nvPr/>
        </p:nvCxnSpPr>
        <p:spPr>
          <a:xfrm flipV="1">
            <a:off x="1379685" y="5078866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61EF570-22F6-7B42-9D4F-30B958692EF3}"/>
              </a:ext>
            </a:extLst>
          </p:cNvPr>
          <p:cNvSpPr txBox="1"/>
          <p:nvPr/>
        </p:nvSpPr>
        <p:spPr>
          <a:xfrm>
            <a:off x="1421968" y="5152239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BB769A5-2F5C-584B-A70F-AEE75840887A}"/>
              </a:ext>
            </a:extLst>
          </p:cNvPr>
          <p:cNvSpPr/>
          <p:nvPr/>
        </p:nvSpPr>
        <p:spPr>
          <a:xfrm>
            <a:off x="1220966" y="203690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FEDF8E-7F0D-4C44-921F-49E1B51F2464}"/>
              </a:ext>
            </a:extLst>
          </p:cNvPr>
          <p:cNvCxnSpPr>
            <a:cxnSpLocks/>
          </p:cNvCxnSpPr>
          <p:nvPr/>
        </p:nvCxnSpPr>
        <p:spPr>
          <a:xfrm flipV="1">
            <a:off x="1382175" y="3712389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220A2BF-C9DF-0A4D-B264-222F1D5EB90F}"/>
              </a:ext>
            </a:extLst>
          </p:cNvPr>
          <p:cNvSpPr txBox="1"/>
          <p:nvPr/>
        </p:nvSpPr>
        <p:spPr>
          <a:xfrm>
            <a:off x="1418340" y="3785763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07314B-084F-464E-B8CD-1558F83259C8}"/>
              </a:ext>
            </a:extLst>
          </p:cNvPr>
          <p:cNvSpPr txBox="1"/>
          <p:nvPr/>
        </p:nvSpPr>
        <p:spPr>
          <a:xfrm>
            <a:off x="1300092" y="1543324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144520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91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DCAT-AP examples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5318736" y="35595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17" idx="2"/>
          </p:cNvCxnSpPr>
          <p:nvPr/>
        </p:nvCxnSpPr>
        <p:spPr>
          <a:xfrm flipH="1" flipV="1">
            <a:off x="5943202" y="3232977"/>
            <a:ext cx="2" cy="3266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47E62B-F721-104F-A4EF-FDAFEF951783}"/>
              </a:ext>
            </a:extLst>
          </p:cNvPr>
          <p:cNvSpPr txBox="1"/>
          <p:nvPr/>
        </p:nvSpPr>
        <p:spPr>
          <a:xfrm>
            <a:off x="5943208" y="3242731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A79965-6F63-894B-937A-E0FBA26C379D}"/>
              </a:ext>
            </a:extLst>
          </p:cNvPr>
          <p:cNvSpPr/>
          <p:nvPr/>
        </p:nvSpPr>
        <p:spPr>
          <a:xfrm>
            <a:off x="3442369" y="35595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Constraints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CC69FE-9ABD-E847-B011-CD6668103D34}"/>
              </a:ext>
            </a:extLst>
          </p:cNvPr>
          <p:cNvSpPr txBox="1"/>
          <p:nvPr/>
        </p:nvSpPr>
        <p:spPr>
          <a:xfrm>
            <a:off x="4629426" y="3568241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A169CD-84F7-904A-8BA5-D6B2B30194EB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>
            <a:off x="4691305" y="3888556"/>
            <a:ext cx="6274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068370B-A152-9948-B10E-7F0AFB1022E5}"/>
              </a:ext>
            </a:extLst>
          </p:cNvPr>
          <p:cNvSpPr/>
          <p:nvPr/>
        </p:nvSpPr>
        <p:spPr>
          <a:xfrm>
            <a:off x="5318734" y="257505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87251A7-7CA4-2744-82D1-2B67F7471570}"/>
              </a:ext>
            </a:extLst>
          </p:cNvPr>
          <p:cNvSpPr/>
          <p:nvPr/>
        </p:nvSpPr>
        <p:spPr>
          <a:xfrm>
            <a:off x="3442369" y="456652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Conformance Test Constraints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5CE0BC-E338-A641-8E12-710519FC758E}"/>
              </a:ext>
            </a:extLst>
          </p:cNvPr>
          <p:cNvSpPr txBox="1"/>
          <p:nvPr/>
        </p:nvSpPr>
        <p:spPr>
          <a:xfrm>
            <a:off x="4091964" y="4239494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DBF2DC-41DD-2A44-B770-32E5FFF1B0D3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4066837" y="4217517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810FB1D-3F81-B94C-8EE5-688796DDBB92}"/>
              </a:ext>
            </a:extLst>
          </p:cNvPr>
          <p:cNvSpPr/>
          <p:nvPr/>
        </p:nvSpPr>
        <p:spPr>
          <a:xfrm>
            <a:off x="3442371" y="256851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63DADC-7E8C-A842-A90E-E1757739D887}"/>
              </a:ext>
            </a:extLst>
          </p:cNvPr>
          <p:cNvCxnSpPr>
            <a:cxnSpLocks/>
            <a:stCxn id="14" idx="0"/>
            <a:endCxn id="38" idx="2"/>
          </p:cNvCxnSpPr>
          <p:nvPr/>
        </p:nvCxnSpPr>
        <p:spPr>
          <a:xfrm flipV="1">
            <a:off x="4066837" y="3226441"/>
            <a:ext cx="2" cy="33315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A285027-48BC-664D-BC57-516A35809D36}"/>
              </a:ext>
            </a:extLst>
          </p:cNvPr>
          <p:cNvSpPr/>
          <p:nvPr/>
        </p:nvSpPr>
        <p:spPr>
          <a:xfrm>
            <a:off x="7367164" y="158145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6B8E0D-F109-F941-BB01-3AFCA8CE87FD}"/>
              </a:ext>
            </a:extLst>
          </p:cNvPr>
          <p:cNvCxnSpPr>
            <a:cxnSpLocks/>
            <a:stCxn id="17" idx="3"/>
            <a:endCxn id="42" idx="1"/>
          </p:cNvCxnSpPr>
          <p:nvPr/>
        </p:nvCxnSpPr>
        <p:spPr>
          <a:xfrm flipV="1">
            <a:off x="6567670" y="1910414"/>
            <a:ext cx="799494" cy="99360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FECB1F-9F7E-EF46-9D80-7F9E6F8B058D}"/>
              </a:ext>
            </a:extLst>
          </p:cNvPr>
          <p:cNvCxnSpPr>
            <a:cxnSpLocks/>
            <a:stCxn id="3" idx="3"/>
            <a:endCxn id="42" idx="1"/>
          </p:cNvCxnSpPr>
          <p:nvPr/>
        </p:nvCxnSpPr>
        <p:spPr>
          <a:xfrm flipV="1">
            <a:off x="6567672" y="1910414"/>
            <a:ext cx="799492" cy="197814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729507C-4BF5-564A-BA43-D2D915A89293}"/>
              </a:ext>
            </a:extLst>
          </p:cNvPr>
          <p:cNvSpPr/>
          <p:nvPr/>
        </p:nvSpPr>
        <p:spPr>
          <a:xfrm>
            <a:off x="1515682" y="35595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text/turtle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C2AECD-C57A-6342-A7A8-3378E6E314CF}"/>
              </a:ext>
            </a:extLst>
          </p:cNvPr>
          <p:cNvSpPr txBox="1"/>
          <p:nvPr/>
        </p:nvSpPr>
        <p:spPr>
          <a:xfrm>
            <a:off x="2797901" y="3593977"/>
            <a:ext cx="60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DFF0D6-9358-864D-B53E-F79449A5D797}"/>
              </a:ext>
            </a:extLst>
          </p:cNvPr>
          <p:cNvCxnSpPr>
            <a:cxnSpLocks/>
            <a:stCxn id="14" idx="1"/>
            <a:endCxn id="59" idx="3"/>
          </p:cNvCxnSpPr>
          <p:nvPr/>
        </p:nvCxnSpPr>
        <p:spPr>
          <a:xfrm flipH="1">
            <a:off x="2764618" y="3888556"/>
            <a:ext cx="67775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65C6B3-DAE2-3E45-960D-AD1152789881}"/>
              </a:ext>
            </a:extLst>
          </p:cNvPr>
          <p:cNvCxnSpPr>
            <a:cxnSpLocks/>
            <a:stCxn id="27" idx="3"/>
            <a:endCxn id="63" idx="1"/>
          </p:cNvCxnSpPr>
          <p:nvPr/>
        </p:nvCxnSpPr>
        <p:spPr>
          <a:xfrm flipV="1">
            <a:off x="4691305" y="4891031"/>
            <a:ext cx="662730" cy="445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58A0ED2-4543-5240-BBD6-BE61501F5F0A}"/>
              </a:ext>
            </a:extLst>
          </p:cNvPr>
          <p:cNvSpPr/>
          <p:nvPr/>
        </p:nvSpPr>
        <p:spPr>
          <a:xfrm>
            <a:off x="1515682" y="2572559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89A9B69-137B-B448-A2C7-772C0E480B1B}"/>
              </a:ext>
            </a:extLst>
          </p:cNvPr>
          <p:cNvCxnSpPr>
            <a:cxnSpLocks/>
            <a:stCxn id="59" idx="0"/>
            <a:endCxn id="68" idx="2"/>
          </p:cNvCxnSpPr>
          <p:nvPr/>
        </p:nvCxnSpPr>
        <p:spPr>
          <a:xfrm flipV="1">
            <a:off x="2140150" y="3230481"/>
            <a:ext cx="0" cy="32911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26892" y="2069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88101" y="356749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324266" y="364087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285611" y="426815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327894" y="434152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26892" y="12261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88101" y="290167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324266" y="297504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6A6B1820-7280-F944-8C28-5756CCB25B25}"/>
              </a:ext>
            </a:extLst>
          </p:cNvPr>
          <p:cNvSpPr/>
          <p:nvPr/>
        </p:nvSpPr>
        <p:spPr>
          <a:xfrm>
            <a:off x="5318732" y="157580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F9BFF9E-F476-7E46-945B-1AAFAE8BBAA2}"/>
              </a:ext>
            </a:extLst>
          </p:cNvPr>
          <p:cNvCxnSpPr>
            <a:cxnSpLocks/>
            <a:stCxn id="17" idx="0"/>
            <a:endCxn id="106" idx="2"/>
          </p:cNvCxnSpPr>
          <p:nvPr/>
        </p:nvCxnSpPr>
        <p:spPr>
          <a:xfrm flipH="1" flipV="1">
            <a:off x="5943200" y="2233727"/>
            <a:ext cx="2" cy="34132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58B78C7-16BE-7F49-8F7B-673F8BD03A93}"/>
              </a:ext>
            </a:extLst>
          </p:cNvPr>
          <p:cNvSpPr/>
          <p:nvPr/>
        </p:nvSpPr>
        <p:spPr>
          <a:xfrm>
            <a:off x="7367164" y="355959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1118395-830B-0041-A777-8497EA16ABFF}"/>
              </a:ext>
            </a:extLst>
          </p:cNvPr>
          <p:cNvSpPr/>
          <p:nvPr/>
        </p:nvSpPr>
        <p:spPr>
          <a:xfrm>
            <a:off x="7367164" y="456652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Guidance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A0085B-F138-1143-90B9-F192D03EB0FA}"/>
              </a:ext>
            </a:extLst>
          </p:cNvPr>
          <p:cNvSpPr txBox="1"/>
          <p:nvPr/>
        </p:nvSpPr>
        <p:spPr>
          <a:xfrm>
            <a:off x="6988857" y="4253521"/>
            <a:ext cx="10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resourceRole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8D12BE-2681-4649-A380-EB8C2C5E2801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7991632" y="4217517"/>
            <a:ext cx="0" cy="349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5A067E4-3D15-E549-A0B4-8A63A2C0655A}"/>
              </a:ext>
            </a:extLst>
          </p:cNvPr>
          <p:cNvSpPr/>
          <p:nvPr/>
        </p:nvSpPr>
        <p:spPr>
          <a:xfrm>
            <a:off x="9065005" y="315161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application/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pdf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232651-4725-3F46-A431-4E2B5251A97E}"/>
              </a:ext>
            </a:extLst>
          </p:cNvPr>
          <p:cNvCxnSpPr>
            <a:cxnSpLocks/>
            <a:stCxn id="50" idx="3"/>
            <a:endCxn id="57" idx="1"/>
          </p:cNvCxnSpPr>
          <p:nvPr/>
        </p:nvCxnSpPr>
        <p:spPr>
          <a:xfrm flipV="1">
            <a:off x="8616100" y="3480578"/>
            <a:ext cx="448905" cy="40797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765E693-7B9C-CB4F-A9A1-F93D0DF82E0B}"/>
              </a:ext>
            </a:extLst>
          </p:cNvPr>
          <p:cNvSpPr/>
          <p:nvPr/>
        </p:nvSpPr>
        <p:spPr>
          <a:xfrm>
            <a:off x="5354035" y="4562070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ABF46E-F5A8-DB40-A6C3-BB0AA2D61202}"/>
              </a:ext>
            </a:extLst>
          </p:cNvPr>
          <p:cNvCxnSpPr>
            <a:cxnSpLocks/>
            <a:stCxn id="51" idx="1"/>
            <a:endCxn id="63" idx="3"/>
          </p:cNvCxnSpPr>
          <p:nvPr/>
        </p:nvCxnSpPr>
        <p:spPr>
          <a:xfrm flipH="1" flipV="1">
            <a:off x="6602971" y="4891031"/>
            <a:ext cx="764193" cy="445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AFD0953-9B5E-C941-AF25-78767324913B}"/>
              </a:ext>
            </a:extLst>
          </p:cNvPr>
          <p:cNvCxnSpPr>
            <a:cxnSpLocks/>
            <a:stCxn id="3" idx="3"/>
            <a:endCxn id="50" idx="1"/>
          </p:cNvCxnSpPr>
          <p:nvPr/>
        </p:nvCxnSpPr>
        <p:spPr>
          <a:xfrm>
            <a:off x="6567672" y="3888556"/>
            <a:ext cx="7994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2B4BE3A-F89B-1249-ABF7-0D27DCA22288}"/>
              </a:ext>
            </a:extLst>
          </p:cNvPr>
          <p:cNvSpPr txBox="1"/>
          <p:nvPr/>
        </p:nvSpPr>
        <p:spPr>
          <a:xfrm>
            <a:off x="6602971" y="3590338"/>
            <a:ext cx="728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resource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EA2DD0B-1FF1-1641-85B5-1D9D19117494}"/>
              </a:ext>
            </a:extLst>
          </p:cNvPr>
          <p:cNvSpPr/>
          <p:nvPr/>
        </p:nvSpPr>
        <p:spPr>
          <a:xfrm>
            <a:off x="9065003" y="394051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>
                <a:solidFill>
                  <a:schemeClr val="tx1"/>
                </a:solidFill>
              </a:rPr>
              <a:t>application/msword</a:t>
            </a:r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8A3B52C-4AD3-4545-935A-B928D7458C85}"/>
              </a:ext>
            </a:extLst>
          </p:cNvPr>
          <p:cNvCxnSpPr>
            <a:cxnSpLocks/>
            <a:stCxn id="50" idx="3"/>
            <a:endCxn id="81" idx="1"/>
          </p:cNvCxnSpPr>
          <p:nvPr/>
        </p:nvCxnSpPr>
        <p:spPr>
          <a:xfrm>
            <a:off x="8616100" y="3888556"/>
            <a:ext cx="448903" cy="3809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4D0E366-7522-F74E-A4A9-828D26949040}"/>
              </a:ext>
            </a:extLst>
          </p:cNvPr>
          <p:cNvSpPr txBox="1"/>
          <p:nvPr/>
        </p:nvSpPr>
        <p:spPr>
          <a:xfrm rot="5400000">
            <a:off x="8535405" y="3744552"/>
            <a:ext cx="6096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/>
              <a:t>format</a:t>
            </a: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526156E5-CC99-FD49-81B3-3ABAC51C9B0D}"/>
              </a:ext>
            </a:extLst>
          </p:cNvPr>
          <p:cNvCxnSpPr>
            <a:cxnSpLocks/>
            <a:stCxn id="81" idx="3"/>
            <a:endCxn id="68" idx="0"/>
          </p:cNvCxnSpPr>
          <p:nvPr/>
        </p:nvCxnSpPr>
        <p:spPr>
          <a:xfrm flipH="1" flipV="1">
            <a:off x="2140150" y="2572559"/>
            <a:ext cx="8173789" cy="1696919"/>
          </a:xfrm>
          <a:prstGeom prst="bentConnector4">
            <a:avLst>
              <a:gd name="adj1" fmla="val -2797"/>
              <a:gd name="adj2" fmla="val 177492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F61C120-F6D8-2E4C-AB05-3CD81421CED8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0313941" y="3480578"/>
            <a:ext cx="229830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A287D44-EB52-1B4E-8E0D-42BE8562BD5D}"/>
              </a:ext>
            </a:extLst>
          </p:cNvPr>
          <p:cNvCxnSpPr>
            <a:cxnSpLocks/>
            <a:endCxn id="38" idx="1"/>
          </p:cNvCxnSpPr>
          <p:nvPr/>
        </p:nvCxnSpPr>
        <p:spPr>
          <a:xfrm rot="10800000" flipV="1">
            <a:off x="3442371" y="1436622"/>
            <a:ext cx="5622632" cy="1460858"/>
          </a:xfrm>
          <a:prstGeom prst="bentConnector3">
            <a:avLst>
              <a:gd name="adj1" fmla="val 104066"/>
            </a:avLst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BFE8EB85-DFC0-4B45-9688-6A1F97F9E5D8}"/>
              </a:ext>
            </a:extLst>
          </p:cNvPr>
          <p:cNvCxnSpPr>
            <a:cxnSpLocks/>
            <a:stCxn id="50" idx="0"/>
          </p:cNvCxnSpPr>
          <p:nvPr/>
        </p:nvCxnSpPr>
        <p:spPr>
          <a:xfrm rot="5400000" flipH="1" flipV="1">
            <a:off x="7466830" y="1961423"/>
            <a:ext cx="2122974" cy="10733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CEE212BA-1424-C64C-8BC1-4A23B9106EEA}"/>
              </a:ext>
            </a:extLst>
          </p:cNvPr>
          <p:cNvSpPr/>
          <p:nvPr/>
        </p:nvSpPr>
        <p:spPr>
          <a:xfrm>
            <a:off x="1520052" y="456652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SHACL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6BA4C72-9403-5D48-8512-2B9843EE0724}"/>
              </a:ext>
            </a:extLst>
          </p:cNvPr>
          <p:cNvSpPr txBox="1"/>
          <p:nvPr/>
        </p:nvSpPr>
        <p:spPr>
          <a:xfrm>
            <a:off x="2011974" y="4246796"/>
            <a:ext cx="915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conformsTo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064D143-26F1-E34C-90F9-B57D33E9A5C8}"/>
              </a:ext>
            </a:extLst>
          </p:cNvPr>
          <p:cNvCxnSpPr>
            <a:cxnSpLocks/>
          </p:cNvCxnSpPr>
          <p:nvPr/>
        </p:nvCxnSpPr>
        <p:spPr>
          <a:xfrm flipH="1">
            <a:off x="2726395" y="4165167"/>
            <a:ext cx="757454" cy="45637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206018" y="73260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</p:spTree>
    <p:extLst>
      <p:ext uri="{BB962C8B-B14F-4D97-AF65-F5344CB8AC3E}">
        <p14:creationId xmlns:p14="http://schemas.microsoft.com/office/powerpoint/2010/main" val="356283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A414C-DCB0-3640-8724-6378CC0BA2FA}"/>
              </a:ext>
            </a:extLst>
          </p:cNvPr>
          <p:cNvSpPr txBox="1"/>
          <p:nvPr/>
        </p:nvSpPr>
        <p:spPr>
          <a:xfrm>
            <a:off x="200722" y="156117"/>
            <a:ext cx="191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DCAT-AP examples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985D6F-F68F-4344-8D44-F1F7C3296165}"/>
              </a:ext>
            </a:extLst>
          </p:cNvPr>
          <p:cNvSpPr/>
          <p:nvPr/>
        </p:nvSpPr>
        <p:spPr>
          <a:xfrm>
            <a:off x="3397176" y="281656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FE8740-3E2F-9A49-B58F-7F85D1399E22}"/>
              </a:ext>
            </a:extLst>
          </p:cNvPr>
          <p:cNvCxnSpPr>
            <a:cxnSpLocks/>
            <a:stCxn id="3" idx="0"/>
            <a:endCxn id="64" idx="2"/>
          </p:cNvCxnSpPr>
          <p:nvPr/>
        </p:nvCxnSpPr>
        <p:spPr>
          <a:xfrm flipH="1" flipV="1">
            <a:off x="3247621" y="2514831"/>
            <a:ext cx="774023" cy="3017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E8BEE7C-A2AE-CD4B-95AD-F8EA3306B540}"/>
              </a:ext>
            </a:extLst>
          </p:cNvPr>
          <p:cNvSpPr/>
          <p:nvPr/>
        </p:nvSpPr>
        <p:spPr>
          <a:xfrm>
            <a:off x="4315497" y="377624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DCAT-AP 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A8862B-B992-144F-B955-49FCA7BBB44B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H="1" flipV="1">
            <a:off x="4021644" y="3474487"/>
            <a:ext cx="918321" cy="3017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50B389-6492-8C4A-9A80-3F885CC92EB1}"/>
              </a:ext>
            </a:extLst>
          </p:cNvPr>
          <p:cNvSpPr txBox="1"/>
          <p:nvPr/>
        </p:nvSpPr>
        <p:spPr>
          <a:xfrm>
            <a:off x="2917827" y="3474487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581DD28-7FB6-6748-8F81-E02AC2E2A43C}"/>
              </a:ext>
            </a:extLst>
          </p:cNvPr>
          <p:cNvSpPr/>
          <p:nvPr/>
        </p:nvSpPr>
        <p:spPr>
          <a:xfrm>
            <a:off x="126892" y="2069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B93542B-98C4-6341-B733-4BEF15D0F40B}"/>
              </a:ext>
            </a:extLst>
          </p:cNvPr>
          <p:cNvCxnSpPr>
            <a:cxnSpLocks/>
          </p:cNvCxnSpPr>
          <p:nvPr/>
        </p:nvCxnSpPr>
        <p:spPr>
          <a:xfrm flipV="1">
            <a:off x="288101" y="356749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DEDE00B-2B5C-7A40-8C0F-60D6F142DE74}"/>
              </a:ext>
            </a:extLst>
          </p:cNvPr>
          <p:cNvSpPr txBox="1"/>
          <p:nvPr/>
        </p:nvSpPr>
        <p:spPr>
          <a:xfrm>
            <a:off x="324266" y="364087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E1F10E1-34E6-C547-A8A3-086489D672CE}"/>
              </a:ext>
            </a:extLst>
          </p:cNvPr>
          <p:cNvCxnSpPr>
            <a:cxnSpLocks/>
          </p:cNvCxnSpPr>
          <p:nvPr/>
        </p:nvCxnSpPr>
        <p:spPr>
          <a:xfrm flipV="1">
            <a:off x="285611" y="426815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13CBD-81A7-024C-8B94-82D81713CF86}"/>
              </a:ext>
            </a:extLst>
          </p:cNvPr>
          <p:cNvSpPr txBox="1"/>
          <p:nvPr/>
        </p:nvSpPr>
        <p:spPr>
          <a:xfrm>
            <a:off x="327894" y="434152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07B7042-3B83-DA40-976B-CD640B3C88BC}"/>
              </a:ext>
            </a:extLst>
          </p:cNvPr>
          <p:cNvSpPr/>
          <p:nvPr/>
        </p:nvSpPr>
        <p:spPr>
          <a:xfrm>
            <a:off x="126892" y="122618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5C0AB3-6800-CB43-9EDA-E15BD7FFA437}"/>
              </a:ext>
            </a:extLst>
          </p:cNvPr>
          <p:cNvCxnSpPr>
            <a:cxnSpLocks/>
          </p:cNvCxnSpPr>
          <p:nvPr/>
        </p:nvCxnSpPr>
        <p:spPr>
          <a:xfrm flipV="1">
            <a:off x="288101" y="290167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E14ECCD-03F5-AA49-AB95-1FDC544C4BBC}"/>
              </a:ext>
            </a:extLst>
          </p:cNvPr>
          <p:cNvSpPr txBox="1"/>
          <p:nvPr/>
        </p:nvSpPr>
        <p:spPr>
          <a:xfrm>
            <a:off x="324266" y="297504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property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0F429B1-D6FA-404E-947C-F41500F16EBC}"/>
              </a:ext>
            </a:extLst>
          </p:cNvPr>
          <p:cNvSpPr txBox="1"/>
          <p:nvPr/>
        </p:nvSpPr>
        <p:spPr>
          <a:xfrm>
            <a:off x="206018" y="73260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3C7D500-90BD-0A46-9FA4-42282769366D}"/>
              </a:ext>
            </a:extLst>
          </p:cNvPr>
          <p:cNvSpPr/>
          <p:nvPr/>
        </p:nvSpPr>
        <p:spPr>
          <a:xfrm>
            <a:off x="2623153" y="1856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DCAT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4B86F0B-5615-F24C-8630-EDFC0D498AC4}"/>
              </a:ext>
            </a:extLst>
          </p:cNvPr>
          <p:cNvSpPr/>
          <p:nvPr/>
        </p:nvSpPr>
        <p:spPr>
          <a:xfrm>
            <a:off x="2623153" y="377624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GeoDCAT-AP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752F305-FBBA-844E-980E-D3BAE0145F1D}"/>
              </a:ext>
            </a:extLst>
          </p:cNvPr>
          <p:cNvSpPr/>
          <p:nvPr/>
        </p:nvSpPr>
        <p:spPr>
          <a:xfrm>
            <a:off x="1854646" y="281656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GeoDCAT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98A85AB-6D00-0441-8879-BB927031DC60}"/>
              </a:ext>
            </a:extLst>
          </p:cNvPr>
          <p:cNvCxnSpPr>
            <a:cxnSpLocks/>
            <a:stCxn id="70" idx="0"/>
            <a:endCxn id="64" idx="2"/>
          </p:cNvCxnSpPr>
          <p:nvPr/>
        </p:nvCxnSpPr>
        <p:spPr>
          <a:xfrm flipV="1">
            <a:off x="2479114" y="2514831"/>
            <a:ext cx="768507" cy="30173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7240331-3A9F-484D-AAF2-4601EFE6E655}"/>
              </a:ext>
            </a:extLst>
          </p:cNvPr>
          <p:cNvCxnSpPr>
            <a:cxnSpLocks/>
            <a:stCxn id="67" idx="0"/>
            <a:endCxn id="3" idx="2"/>
          </p:cNvCxnSpPr>
          <p:nvPr/>
        </p:nvCxnSpPr>
        <p:spPr>
          <a:xfrm flipV="1">
            <a:off x="3247621" y="3474487"/>
            <a:ext cx="774023" cy="3017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9E8338D-A01F-F94A-BEA7-561DCB2AE3D5}"/>
              </a:ext>
            </a:extLst>
          </p:cNvPr>
          <p:cNvCxnSpPr>
            <a:cxnSpLocks/>
            <a:stCxn id="67" idx="0"/>
            <a:endCxn id="70" idx="2"/>
          </p:cNvCxnSpPr>
          <p:nvPr/>
        </p:nvCxnSpPr>
        <p:spPr>
          <a:xfrm flipH="1" flipV="1">
            <a:off x="2479114" y="3474487"/>
            <a:ext cx="768507" cy="30176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93B644-4BEB-6748-87BE-3EEBCA89AA7C}"/>
              </a:ext>
            </a:extLst>
          </p:cNvPr>
          <p:cNvSpPr txBox="1"/>
          <p:nvPr/>
        </p:nvSpPr>
        <p:spPr>
          <a:xfrm>
            <a:off x="3690565" y="2499947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9D0740-6F1E-934E-849E-77D38957E769}"/>
              </a:ext>
            </a:extLst>
          </p:cNvPr>
          <p:cNvSpPr txBox="1"/>
          <p:nvPr/>
        </p:nvSpPr>
        <p:spPr>
          <a:xfrm>
            <a:off x="2080421" y="2499946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953E172-31D2-F248-B6AD-BBBD8B60DDD8}"/>
              </a:ext>
            </a:extLst>
          </p:cNvPr>
          <p:cNvSpPr txBox="1"/>
          <p:nvPr/>
        </p:nvSpPr>
        <p:spPr>
          <a:xfrm>
            <a:off x="4560396" y="3448715"/>
            <a:ext cx="740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profileOf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D8CB396-E932-EC43-8AAD-40A81FE7CFD0}"/>
              </a:ext>
            </a:extLst>
          </p:cNvPr>
          <p:cNvSpPr/>
          <p:nvPr/>
        </p:nvSpPr>
        <p:spPr>
          <a:xfrm>
            <a:off x="2615982" y="473593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E3AB27D-B445-1841-8145-DBC3FBBE7839}"/>
              </a:ext>
            </a:extLst>
          </p:cNvPr>
          <p:cNvCxnSpPr>
            <a:cxnSpLocks/>
            <a:stCxn id="9" idx="2"/>
            <a:endCxn id="90" idx="3"/>
          </p:cNvCxnSpPr>
          <p:nvPr/>
        </p:nvCxnSpPr>
        <p:spPr>
          <a:xfrm flipH="1">
            <a:off x="3864918" y="4434171"/>
            <a:ext cx="1075047" cy="63072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E1A44592-83B8-6945-A515-A5831DFABA8C}"/>
              </a:ext>
            </a:extLst>
          </p:cNvPr>
          <p:cNvSpPr/>
          <p:nvPr/>
        </p:nvSpPr>
        <p:spPr>
          <a:xfrm>
            <a:off x="2623153" y="89722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20781E-689E-6149-ACBC-59F866A53793}"/>
              </a:ext>
            </a:extLst>
          </p:cNvPr>
          <p:cNvCxnSpPr>
            <a:cxnSpLocks/>
            <a:stCxn id="64" idx="0"/>
            <a:endCxn id="92" idx="2"/>
          </p:cNvCxnSpPr>
          <p:nvPr/>
        </p:nvCxnSpPr>
        <p:spPr>
          <a:xfrm flipV="1">
            <a:off x="3247621" y="1555147"/>
            <a:ext cx="0" cy="3017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A5020B-AE55-F94F-B43C-0E97DAF19FCB}"/>
              </a:ext>
            </a:extLst>
          </p:cNvPr>
          <p:cNvCxnSpPr>
            <a:cxnSpLocks/>
            <a:stCxn id="67" idx="2"/>
            <a:endCxn id="90" idx="0"/>
          </p:cNvCxnSpPr>
          <p:nvPr/>
        </p:nvCxnSpPr>
        <p:spPr>
          <a:xfrm flipH="1">
            <a:off x="3240450" y="4434171"/>
            <a:ext cx="7171" cy="30176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08C6D35-AAC4-7F42-84D6-D2F95CCFA61C}"/>
              </a:ext>
            </a:extLst>
          </p:cNvPr>
          <p:cNvCxnSpPr>
            <a:cxnSpLocks/>
          </p:cNvCxnSpPr>
          <p:nvPr/>
        </p:nvCxnSpPr>
        <p:spPr>
          <a:xfrm flipH="1">
            <a:off x="3823242" y="3483368"/>
            <a:ext cx="426066" cy="12661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084F572-B565-384A-8667-088EB875AE3D}"/>
              </a:ext>
            </a:extLst>
          </p:cNvPr>
          <p:cNvCxnSpPr>
            <a:cxnSpLocks/>
          </p:cNvCxnSpPr>
          <p:nvPr/>
        </p:nvCxnSpPr>
        <p:spPr>
          <a:xfrm>
            <a:off x="2094193" y="3483368"/>
            <a:ext cx="543289" cy="12661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47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323</Words>
  <Application>Microsoft Office PowerPoint</Application>
  <PresentationFormat>Widescreen</PresentationFormat>
  <Paragraphs>146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Car</dc:creator>
  <cp:lastModifiedBy>Car, Nicholas (L&amp;W, Dutton Park)</cp:lastModifiedBy>
  <cp:revision>60</cp:revision>
  <dcterms:created xsi:type="dcterms:W3CDTF">2018-04-03T07:21:04Z</dcterms:created>
  <dcterms:modified xsi:type="dcterms:W3CDTF">2018-05-16T11:32:27Z</dcterms:modified>
</cp:coreProperties>
</file>