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Jose Carlos Montemayo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02T14:04:42.400">
    <p:pos x="105" y="369"/>
    <p:text>no info online was found on their partner "LVF"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1-02T14:36:39.545">
    <p:pos x="196" y="454"/>
    <p:text>inferred from available details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1-02T14:30:38.550">
    <p:pos x="196" y="130"/>
    <p:text>all details come from their website (in French, translated by Google Translate) which I copied verbatim to avoid any errors in descriptions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By: Jose Carlos R. Montemayor (montemayorcarlos65@gmai.com)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Wip or take out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Wip or take out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Wip or take out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Wip or take out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Wip or take out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1400"/>
              <a:buFont typeface="Comfortaa"/>
              <a:buChar char="●"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Events/Challenges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Classes/Training Sessions in the Baby Lab, The Kid Lab, Saturday of the Free, Baby Lab Open University, Digitech, </a:t>
            </a:r>
            <a:r>
              <a:rPr lang="en" sz="900"/>
              <a:t>Han Koi Yê Tsan (detailed info about these are in their website)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pic>
        <p:nvPicPr>
          <p:cNvPr descr="Mifos Initiative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8050" y="4523475"/>
            <a:ext cx="1615950" cy="538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hyperlink" Target="mailto:guiako.o@gmail.com" TargetMode="External"/><Relationship Id="rId5" Type="http://schemas.openxmlformats.org/officeDocument/2006/relationships/hyperlink" Target="http://www.baby-lab.org/" TargetMode="External"/><Relationship Id="rId6" Type="http://schemas.openxmlformats.org/officeDocument/2006/relationships/hyperlink" Target="https://www.fablabs.io/labs/babyla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ablabs.io/labs/babyla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03408" y="5366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Mifos Initiative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4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Innovator Strategy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28075" y="31799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January 2,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Recommendations: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03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Organization seems to have a clear set of objectives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However, there is an overall lack of information about Baby Lab in their FabLabs page and on their website as well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 details specifically about their Business Model and Scope, very crude information about their services, and hardly any steps given for those who want to get involved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 background details on leadership team or the establishment of the organization itself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Mifos can collaborate with them by contacting them directly, as the specifics of the areas where they may need help with are not available online as of now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2400" y="161025"/>
            <a:ext cx="9523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Summary of Partner - </a:t>
            </a:r>
            <a:r>
              <a:rPr b="1" lang="en" sz="17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Baby Lab (FabLab) (TechHub)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7650" y="586225"/>
            <a:ext cx="4284300" cy="195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Basic Information: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Headquarters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			         Ivory Coast (Abidjan)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			                                      </a:t>
            </a:r>
            <a:r>
              <a:rPr lang="en" sz="9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guiako.o@gmail.com</a:t>
            </a: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Website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				  </a:t>
            </a:r>
            <a:r>
              <a:rPr lang="en" sz="9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http://www.baby-lab.org/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https://www.fablabs.io/labs/babylab</a:t>
            </a:r>
            <a:r>
              <a:rPr lang="en" sz="1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Description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(TechHub)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Partners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LVF, Territories of Tomorrow Foundation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FabLab: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Fab Lab Network is an open, creative community of fabricators, artists, scientists, engineers, educators, students, amateurs, professionals, ages 5 to 75+, located in more than 40 countries in approximately 1000 Fab Labs"); Fablabs.io is the official platform for the Fab Lab Network, where Fab Labs are mapped, knowledge is shared, projects are developed and where the community discuss these topics”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45300" y="3609850"/>
            <a:ext cx="4329000" cy="145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Offerings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basic training in electronics, programming and the promotion of open source and free software to the general public; classes on digital recycling, programming/hacking, circular economy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Business Model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no specific info is provided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67650" y="2460275"/>
            <a:ext cx="4284300" cy="122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Focus Area: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Mission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promotion of free digital manufacturing and software through collaborative development, increase access to science and technology to common people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Focus Area: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innovation, free software, free digital goods, S&amp;T dev’t, sustainable development                                                                   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FinTech Focus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n/a           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48000" y="586225"/>
            <a:ext cx="4284300" cy="10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Traction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50-70 people attend the Baby Lab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Successful Companies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n/a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48000" y="1685861"/>
            <a:ext cx="4284300" cy="177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Leadership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a small team of 9 locals from Ivory Coast who run this TechHub to promote innovation and tech in their community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Management Team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9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Obin Guiako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Join: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i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 detailed info, attending regular Baby Lab sessions may be the main opportunity, or contacting them on their site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Events/Challenges</a:t>
            </a: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Classes/Training Sessions in the Baby Lab, The Kid Lab, Saturday of the Free, Baby Lab Open University, Digitech,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 Koi Yê Tsan (detailed info about these are in their website)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48000" y="3427650"/>
            <a:ext cx="4284300" cy="109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Recommendations</a:t>
            </a:r>
            <a:r>
              <a:rPr lang="en" sz="9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Overall Information about their organization’s specifics are not available online, a general lack of details for interested partners; this should be improved for further collaboration and partnership with more organization and people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Basic Information: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7982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Headquarters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			        							         Ivory Coast (Abidjan)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Founded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                                                                                           	               </a:t>
            </a:r>
            <a:r>
              <a:rPr i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(none given)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Phone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                                                                                                                +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225 48671804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                                                                                                     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guiako.o@gmail.com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Website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                                                                                                    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https://www.fablabs.io/labs/babylab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and http://www.baby-lab.org/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Description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(TechHub) Community for free digital manufacturing and the use of free software.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Partners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LVF, Territories of Tomorrow Foundation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32600" y="736475"/>
            <a:ext cx="65688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basic training in electronics, programming and the promotion of open source and free software to the general public; classes on digital recycling, programming/hacking, circular economy, sustainable growth and development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 variety of events and challenges that focus on those areas (refer to future slide)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Font typeface="Comfortaa"/>
              <a:buChar char="●"/>
            </a:pP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Recommendation: Expand online information on Service Offerings to be more appealing to potential partners who might want to get involved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7220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Business Model: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Administers various programs and initiatives that promote sustainable growth and development with a focus on technology and computers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Enables participants to gain necessary 21st century skills in programming, hacking, and knowledge on computers and technology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Provides technical and factual training sessions to participants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i="1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 available information on funding sources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144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Service Offerings: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73225" y="130675"/>
            <a:ext cx="1924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Focus</a:t>
            </a:r>
            <a:r>
              <a:rPr lang="en" u="sng"/>
              <a:t>: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87025" y="843400"/>
            <a:ext cx="7103400" cy="3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Digital manufacturing</a:t>
            </a: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Collaboration</a:t>
            </a: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Innovation </a:t>
            </a: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Free software</a:t>
            </a:r>
          </a:p>
          <a:p>
            <a:pPr indent="-3238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Promotion of STEM </a:t>
            </a:r>
          </a:p>
          <a:p>
            <a:pPr indent="-323850" lvl="0" marL="457200">
              <a:lnSpc>
                <a:spcPct val="200000"/>
              </a:lnSpc>
              <a:spcBef>
                <a:spcPts val="0"/>
              </a:spcBef>
              <a:buSzPts val="1500"/>
              <a:buFont typeface="Comfortaa"/>
              <a:buChar char="●"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Clean and sustainable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Traction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787350"/>
            <a:ext cx="8520600" cy="427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FinTech Focus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no details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Scope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around 50-70 regular attendees in Baby Lab sessions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83225" y="664725"/>
            <a:ext cx="8520600" cy="357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Leadership</a:t>
            </a: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 a small team of 9 locals from Ivory Coast who run this TechHub to promote free software, digital information and manufacturing, etc.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President/Executive Director: </a:t>
            </a: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Obin Guiako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Management Team</a:t>
            </a: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: 9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Obin Guiako (Executive Director)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Diabate Abdoulaye (Director of Projects)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Beugre Dimitri (Director of Programs)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Kone Marcellin (Circular Economy Department Director)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Sylla Ibrahim (Training Officer)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Ghislain Dessieh (Project Manager Circular Economy)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Koko Christian (Statutory Auditor)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Kpagni Beucler (Fab Manager)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Gbogou Edwige (Community Manager)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Join:</a:t>
            </a: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Attend their sessions, contact them through their website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06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Events/Challenges</a:t>
            </a:r>
            <a:r>
              <a:rPr lang="en" sz="2400" u="sng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26895"/>
            <a:ext cx="8520600" cy="217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Regular Classes / Training Sessions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 Kid Lab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 introductory computer code, electronic do-it-yourself and robotics program for children ages 8 to 15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Saturday of the Free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 concept born from the Baby Lab. These are monthly meetings around Open Source and free software.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Baby Lab Open University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aims to allow a collective monitoring in our space MOOC (Massive Open Courses online) offered free of charge by the best schools or American or European universities.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Digitech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 kit consisting of a nano motherboard (Credit Card format) computer with educational content, a mouse and a keyboard, all capable of being connected to a TV screen for the initiation to computer code (Language of the 21st century) in Ivorian families. 	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●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Han Koi Ye Tsan (translates: clean)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</a:pPr>
            <a:r>
              <a:rPr lang="en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 digital solution for a sustainable planet. It is a recycling project of filament plastic waste to print objects in 3D.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