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pic>
        <p:nvPicPr>
          <p:cNvPr descr="Mifos Initiative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8050" y="4523475"/>
            <a:ext cx="1615950" cy="538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403408" y="5366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Mifos Initiative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Innovator Strategy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28075" y="31799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January 6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45300" y="0"/>
            <a:ext cx="9523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Summary of Partner - </a:t>
            </a:r>
            <a:r>
              <a:rPr b="1" lang="en" sz="16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Babson Rwanda Entrepreneurship Center (BREC) - Rwanda (Events)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7650" y="586225"/>
            <a:ext cx="4284300" cy="19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Basic Information: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Headquarters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			         Rwanda (Kiyovu-Kigali)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		                                                    </a:t>
            </a:r>
            <a:r>
              <a:rPr lang="en" sz="9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brec@babson.edu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Website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http://www.babson.edu/about-babson/global/Pages/Babson-Rwanda-Entrepreneurship-Center.aspx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Description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An initiative </a:t>
            </a:r>
            <a:r>
              <a:rPr lang="en" sz="9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started by Babson College (MA) in a partnership with the Rwandan Private Sector Federation in 2010.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Partners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Has been helped by several world leaders in past initiatives (Barack Obama, David Cameron, Stephen Harper, to name a few); Has as many as 50 different partners in their events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45300" y="3609850"/>
            <a:ext cx="4329000" cy="145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Offerings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Global Entrepreneurship Week, Benebikira Sisters Partnership, Babson Entrepreneurial Leadership Academy (BELA) in Rwanda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Business Model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Events are funded by many different private organizations (unnamed), and are supported by world leaders and personalities. It is possible that they also receive financial support from Babson College itself.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67650" y="2384650"/>
            <a:ext cx="4284300" cy="122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Focus Area: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Mission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Increase rate of development in Rwanda by maximizing private sector involvement to spark entrepreneurship and innovation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Focus Area: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entrepreneurship guidance, promotion of tech skills for innovation                            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FinTech Focus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none; [Financial Inclusion - some]             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48000" y="586225"/>
            <a:ext cx="4284300" cy="109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Traction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Scope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Global Entrepreneurship Week (50 partners, 20000 participants, 75 events since 2011), other programs vary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Successful Companies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n/a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48000" y="1238611"/>
            <a:ext cx="4284300" cy="177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Opportunities: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Management Team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i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i="1" lang="en" sz="9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BREC is staffed by Fellows serving in a two-year term post-graduation from Babson’s undergraduate or graduate programs. Along with Babson alumni, students and staff, BREC joins with organizations within Rwanda, to pursue a variety of projects aimed at strengthening the country’s entrepreneurial environment.”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Head/s: </a:t>
            </a: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Comfortaa"/>
              <a:buChar char="●"/>
            </a:pP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Haya Alzaid (</a:t>
            </a:r>
            <a:r>
              <a:rPr lang="en" sz="900">
                <a:solidFill>
                  <a:srgbClr val="67676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Co-Director, Babson-Rwanda Entrepreneurship Center )</a:t>
            </a: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Comfortaa"/>
              <a:buChar char="●"/>
            </a:pPr>
            <a:r>
              <a:rPr b="1" lang="en" sz="9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Rayshawn Witford (</a:t>
            </a:r>
            <a:r>
              <a:rPr lang="en" sz="900">
                <a:solidFill>
                  <a:srgbClr val="67676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Co-Director, Babson-Rwanda Entrepreneurship Center)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to Join: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Babson students are eligible, no info on Rwandanese side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Events/Challenges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See Service Offerings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48000" y="3539450"/>
            <a:ext cx="4284300" cy="109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Recommendations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BREC seems very organized and have a definite set of regular programs that are heavily backed by relevant people and organizations. </a:t>
            </a:r>
          </a:p>
          <a:p>
            <a: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Mifos can help by possibly adding more events to their list of initiatives, or my expanding their connections with the locals using Mifos’ extensive network of other innovation hubs.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Basic Information: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32475"/>
            <a:ext cx="7785300" cy="381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Headquarters</a:t>
            </a:r>
            <a:r>
              <a:rPr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			         Rwanda (Kiyovu-Kigali)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		                                                    </a:t>
            </a: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brec@babson.edu</a:t>
            </a:r>
            <a:r>
              <a:rPr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Website</a:t>
            </a:r>
            <a:r>
              <a:rPr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http://www.babson.edu/about-babson/global/Pages/Babson-Rwanda-Entrepreneurship-Center.aspx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Description</a:t>
            </a:r>
            <a:r>
              <a:rPr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An initiative </a:t>
            </a: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started by Babson College (MA) in a partnership with the Rwandan Private Sector Federation in 2010.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Partners</a:t>
            </a:r>
            <a:r>
              <a:rPr lang="en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Has been helped by several world leaders in past initiatives (Barack Obama, David Cameron, Stephen Harper, to name a few); Has as many as 50 different partners in their events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44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 (also Events, Challenges, Initiatives):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717075"/>
            <a:ext cx="7920600" cy="37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Global Entrepreneurship Week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Worldwide week-long event that introduces young people to entrepreneurship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BREC’s GEW/Rwanda has been one of the most successful implementations of the Global Entrepreneurship Week in the world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Over 50 different partner organizations, 20000 participants reached, and over 75 events held under the GEW Banner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Benebikira Sisters Partnership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Founded in 1919 to develop healthcare and education programs in Rwanda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Occasionally, several female students from Babson College go to Rwanda for various programs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Babson Entrepreneurial Leadership Academy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Several Babson College students are chosen to go to Rwanda and teach entrepreneurship to high school students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44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43150" y="590850"/>
            <a:ext cx="8422500" cy="414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Business Model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vents are funded by many different private organizations (unnamed), and are supported by world leaders and personalities. It is possible that they also receive financial support from Babson College itself.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Traction</a:t>
            </a: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307600"/>
            <a:ext cx="8193900" cy="398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Scope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Global Entrepreneurship Week (50 partners, 20000 participants, 75 events since 2011), other programs (BELA, Benabikira Sisters Partnership) vary in involved partners and participants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Successful Companies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n/a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Opportunities</a:t>
            </a: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789115"/>
            <a:ext cx="8354100" cy="347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Management Team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i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i="1" lang="en" sz="16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BREC is staffed by Fellows serving in a two-year term post-graduation from Babson’s undergraduate or graduate programs. Along with Babson alumni, students and staff, BREC joins with organizations within Rwanda, to pursue a variety of projects aimed at strengthening the country’s entrepreneurial environment.”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Head/s: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Haya Alzaid (</a:t>
            </a:r>
            <a:r>
              <a:rPr lang="en" sz="1600">
                <a:solidFill>
                  <a:srgbClr val="67676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Co-Director, Babson-Rwanda Entrepreneurship Center )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Rayshawn Witford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1600">
                <a:solidFill>
                  <a:srgbClr val="67676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Co-Director, Babson-Rwanda Entrepreneurship Center)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to Join: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Babson students are eligible, no info on Rwandanese side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Events/Challenges</a:t>
            </a: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See Service Offerings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268850"/>
            <a:ext cx="8325900" cy="425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Recommendations: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BREC seems very organized and have a definite set of regular programs that are heavily backed by relevant people and organizations.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Mifos can help by possibly adding more events to their list of initiatives, or my expanding their connections with the locals using Mifos’ extensive network of other innovation hubs.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