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Jose Carlos Montemayo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1-06T07:19:39.390">
    <p:pos x="105" y="369"/>
    <p:text>https://www.linkedin.com/company/10043570/
http://www.bbc.com/news/business-28363783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Wip or take out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Wip or take out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Wip or take out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Wip or take out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Wip or take out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Wip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03088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030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ifos Initiative"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28050" y="4523475"/>
            <a:ext cx="1615950" cy="538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403408" y="53660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Mifos Initiative</a:t>
            </a:r>
            <a:endParaRPr sz="4800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Innovator Strategy</a:t>
            </a:r>
            <a:endParaRPr sz="4800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428075" y="31799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January 9 2018</a:t>
            </a:r>
            <a:endParaRPr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52400" y="161025"/>
            <a:ext cx="9523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Summary of Partner - </a:t>
            </a:r>
            <a:r>
              <a:rPr b="1" lang="en" sz="17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Jjiguene Tech Hub - Senegal (TechHub)</a:t>
            </a:r>
            <a:endParaRPr b="1" sz="1700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7650" y="586225"/>
            <a:ext cx="4284300" cy="195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Basic Information:</a:t>
            </a:r>
            <a:endParaRPr sz="900" u="sng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Headquarters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  			          Senegal (Dakar)</a:t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Email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			                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jthsenegal@jjiguenetech.com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                            </a:t>
            </a:r>
            <a:endParaRPr i="1"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Website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           				website still in the making                    </a:t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Description (TechHub): “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Jjiguene Tech Hub is the First Women in Technology Network in Dakar-Senegal. Jjiguene Tech Hub is an initiative that seeks to unlock the potential of Senegalese women in ICT, encourage collaboration and sharing and facilitate their training in the technology field.”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Partners: Oasis Media Group (initial funding), sponsorships from local businesses and foreign organizations and companies, most notbaly </a:t>
            </a: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Microsoft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45300" y="3609850"/>
            <a:ext cx="4329000" cy="145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Service Offerings:</a:t>
            </a:r>
            <a:endParaRPr sz="1000" u="sng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Offerings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Basic IT classes (MS Office training), programming, web development</a:t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Business Model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Initial funding was provided by Oasis Media Group, no further info</a:t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67650" y="2482475"/>
            <a:ext cx="4284300" cy="122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Focus Area:</a:t>
            </a:r>
            <a:endParaRPr sz="900" u="sng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Mission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encourage and train Senegalese women to participate in the tech industry through training programs dealing with different tech skills </a:t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Focus Area: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Mentorship, Capacity Building, Research, Business Education, Outreach, and Data Collection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                                                 </a:t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FinTech Focus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none         </a:t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48000" y="586225"/>
            <a:ext cx="4284300" cy="109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Traction</a:t>
            </a:r>
            <a:r>
              <a:rPr lang="en" sz="9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900" u="sng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Scope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Around 65 regular attendees of the hub’s sessions</a:t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 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48000" y="1070886"/>
            <a:ext cx="4284300" cy="177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Opportunities</a:t>
            </a:r>
            <a:r>
              <a:rPr lang="en" sz="9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900" u="sng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Leadership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4 Senegalese women from the IT sector (CompSci Engineers)teamed up to encourage women to enter the tech industry</a:t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Management Team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4 (all cofounders)</a:t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Cofounders:</a:t>
            </a:r>
            <a:endParaRPr b="1"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Comfortaa"/>
              <a:buChar char="●"/>
            </a:pP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Awa Caba</a:t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Comfortaa"/>
              <a:buChar char="●"/>
            </a:pP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Coudy Binta De</a:t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Comfortaa"/>
              <a:buChar char="●"/>
            </a:pP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Ndeye Awa Gueye</a:t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Comfortaa"/>
              <a:buChar char="●"/>
            </a:pP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Mariemme Jamme</a:t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How to Join: Attend Jjiguene’s sessions</a:t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</a:t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617875" y="2938475"/>
            <a:ext cx="4284300" cy="109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Recommendations</a:t>
            </a:r>
            <a:r>
              <a:rPr lang="en" sz="9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9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mfortaa"/>
              <a:buChar char="●"/>
            </a:pPr>
            <a:r>
              <a:rPr lang="en" sz="9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Jjiguene TechHub has all the signs of a growing startup with a lot of potential in achieving its goals</a:t>
            </a:r>
            <a:endParaRPr sz="9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mfortaa"/>
              <a:buChar char="●"/>
            </a:pPr>
            <a:r>
              <a:rPr lang="en" sz="9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Although program participation has grown since its establishment, there’s still a lot of room to expand their reach to more trainees</a:t>
            </a:r>
            <a:endParaRPr sz="9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mfortaa"/>
              <a:buChar char="●"/>
            </a:pPr>
            <a:r>
              <a:rPr lang="en" sz="9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Mifos may be able to connect them to more sources of funding or with other organizations to expand the population that they reach with their programs.</a:t>
            </a:r>
            <a:r>
              <a:rPr lang="en" sz="9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        </a:t>
            </a:r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Basic Information:</a:t>
            </a:r>
            <a:endParaRPr b="1" sz="2400"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67650" y="586225"/>
            <a:ext cx="8190600" cy="391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Headquarters</a:t>
            </a:r>
            <a:r>
              <a:rPr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  			          Senegal (Dakar)</a:t>
            </a:r>
            <a:endParaRPr sz="1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Email</a:t>
            </a:r>
            <a:r>
              <a:rPr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			                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jthsenegal@jjiguenetech.com</a:t>
            </a:r>
            <a:r>
              <a:rPr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</a:t>
            </a:r>
            <a:endParaRPr sz="1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Website</a:t>
            </a:r>
            <a:r>
              <a:rPr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           				website still in the making     </a:t>
            </a:r>
            <a:endParaRPr sz="1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</a:t>
            </a:r>
            <a:endParaRPr sz="1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Description (TechHub): “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Jjiguene Tech Hub is the First Women in Technology Network in Dakar-Senegal. Jjiguene Tech Hub is an initiative that seeks to unlock the potential of Senegalese women in ICT, encourage collaboration and sharing and facilitate their training in the technology field.”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Partners: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Oasis Media Group (initial funding), sponsorships from local businesses and foreign organizations and companies, most notbaly 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Microsoft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1443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Service Offerings:</a:t>
            </a:r>
            <a:endParaRPr b="1" sz="2400"/>
          </a:p>
        </p:txBody>
      </p:sp>
      <p:sp>
        <p:nvSpPr>
          <p:cNvPr id="84" name="Shape 84"/>
          <p:cNvSpPr txBox="1"/>
          <p:nvPr/>
        </p:nvSpPr>
        <p:spPr>
          <a:xfrm>
            <a:off x="293525" y="698850"/>
            <a:ext cx="7952700" cy="3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IT classes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Basic Microsoft Office skills (Outlook, Word, Excel, Powerpoint)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Basic Web Development (HTML and CSS)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Introductory Computer Programming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722088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Business Model</a:t>
            </a: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Nurtures entrepreneurs at the idea stage and startups to be sustainable business companies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Business development services are provided to those entrepreneurial entities that have a revenue model with the potential for sustainability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Residential &amp; Non-residential entities get customised support to meet their needs, including space, high-speed internet, conference rooms, kitchen, secretarial services, networking, exhibitions, training &amp; workshops, linkages to finance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DTBi provides mentoring and coaching to entrepreneurs and facilitates access to potential customers and strategic partners from government and privates sector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DTBi earns a small percentage of the entity revenues that is derived from DTBis support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DTBi as an organization has forged links with multi-sectoral entities to support and catalyse the delivery of required services to the entrepreneurial community.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1700" y="1443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Service Offerings: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Traction</a:t>
            </a:r>
            <a:r>
              <a:rPr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2400"/>
          </a:p>
        </p:txBody>
      </p:sp>
      <p:sp>
        <p:nvSpPr>
          <p:cNvPr id="96" name="Shape 96"/>
          <p:cNvSpPr txBox="1"/>
          <p:nvPr/>
        </p:nvSpPr>
        <p:spPr>
          <a:xfrm>
            <a:off x="405325" y="726800"/>
            <a:ext cx="8218500" cy="3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Scope</a:t>
            </a: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Around 65 regular attendees of the hub’s sessions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Opportunities</a:t>
            </a:r>
            <a:r>
              <a:rPr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2400"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29125" y="721439"/>
            <a:ext cx="8520600" cy="366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Leadership</a:t>
            </a:r>
            <a:r>
              <a:rPr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4 Senegalese women from the IT sector (CompSci Engineers)teamed up to encourage women to enter the tech industry</a:t>
            </a:r>
            <a:endParaRPr sz="1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Management Team</a:t>
            </a:r>
            <a:r>
              <a:rPr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4 (all cofounders)</a:t>
            </a:r>
            <a:endParaRPr sz="1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Cofounders:</a:t>
            </a:r>
            <a:endParaRPr b="1" sz="1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Awa Caba</a:t>
            </a:r>
            <a:endParaRPr sz="1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Coudy Binta De</a:t>
            </a:r>
            <a:endParaRPr sz="1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Ndeye Awa Gueye</a:t>
            </a:r>
            <a:endParaRPr sz="1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Mariemme Jamme</a:t>
            </a:r>
            <a:endParaRPr sz="1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How to Join: Attend Jjiguene’s sessions</a:t>
            </a:r>
            <a:endParaRPr sz="1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</a:t>
            </a:r>
            <a:endParaRPr sz="1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Recommendations:</a:t>
            </a:r>
            <a:endParaRPr b="1" sz="2400"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03088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Jjiguene TechHub has all the signs of a growing startup with a lot of potential in achieving its goals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Although program participation has grown since its establishment, there’s still a lot of room to expand their reach to more trainees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Mifos may be able to connect them to more sources of funding or with other organizations to expand the population that they reach with their programs.                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 u="sng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