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48" y="208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1B5F4-B3C1-4285-8C09-BE229744BFB3}" type="doc">
      <dgm:prSet loTypeId="urn:microsoft.com/office/officeart/2005/8/layout/process4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0D868E0-48F5-49E4-BFB8-22E76E8E2238}">
      <dgm:prSet phldrT="[Text]"/>
      <dgm:spPr/>
      <dgm:t>
        <a:bodyPr/>
        <a:lstStyle/>
        <a:p>
          <a:r>
            <a:rPr lang="en-US" dirty="0" smtClean="0"/>
            <a:t>Develop Basic User-Centered Definition</a:t>
          </a:r>
          <a:endParaRPr lang="en-US" dirty="0"/>
        </a:p>
      </dgm:t>
    </dgm:pt>
    <dgm:pt modelId="{5922EE9F-2F5C-4363-A058-A442B87BD3EF}" type="parTrans" cxnId="{319654CC-0C7D-4909-9D17-FB9D39C5EDC1}">
      <dgm:prSet/>
      <dgm:spPr/>
      <dgm:t>
        <a:bodyPr/>
        <a:lstStyle/>
        <a:p>
          <a:endParaRPr lang="en-US"/>
        </a:p>
      </dgm:t>
    </dgm:pt>
    <dgm:pt modelId="{C830229B-009E-41A9-BEBC-B889EB41529B}" type="sibTrans" cxnId="{319654CC-0C7D-4909-9D17-FB9D39C5EDC1}">
      <dgm:prSet/>
      <dgm:spPr/>
      <dgm:t>
        <a:bodyPr/>
        <a:lstStyle/>
        <a:p>
          <a:endParaRPr lang="en-US"/>
        </a:p>
      </dgm:t>
    </dgm:pt>
    <dgm:pt modelId="{5FC8E603-C3C6-478B-AD66-7789126CF8F1}">
      <dgm:prSet phldrT="[Text]"/>
      <dgm:spPr/>
      <dgm:t>
        <a:bodyPr/>
        <a:lstStyle/>
        <a:p>
          <a:r>
            <a:rPr lang="en-US" dirty="0" smtClean="0"/>
            <a:t>Send Surveys to All Task Force Participants; </a:t>
          </a:r>
        </a:p>
        <a:p>
          <a:r>
            <a:rPr lang="en-US" dirty="0" smtClean="0"/>
            <a:t>One Week for Comments</a:t>
          </a:r>
          <a:endParaRPr lang="en-US" dirty="0"/>
        </a:p>
      </dgm:t>
    </dgm:pt>
    <dgm:pt modelId="{EF687A36-8C87-4D5A-A70D-5B5DDA262AE9}" type="parTrans" cxnId="{5033661B-1156-4DE9-9AC5-4D0155C900D3}">
      <dgm:prSet/>
      <dgm:spPr/>
      <dgm:t>
        <a:bodyPr/>
        <a:lstStyle/>
        <a:p>
          <a:endParaRPr lang="en-US"/>
        </a:p>
      </dgm:t>
    </dgm:pt>
    <dgm:pt modelId="{5F1E0EB6-024E-4ACA-B03D-919515505FE8}" type="sibTrans" cxnId="{5033661B-1156-4DE9-9AC5-4D0155C900D3}">
      <dgm:prSet/>
      <dgm:spPr/>
      <dgm:t>
        <a:bodyPr/>
        <a:lstStyle/>
        <a:p>
          <a:endParaRPr lang="en-US"/>
        </a:p>
      </dgm:t>
    </dgm:pt>
    <dgm:pt modelId="{0D4D5B48-270C-427A-B9F7-F27C74BCD39C}">
      <dgm:prSet phldrT="[Text]"/>
      <dgm:spPr/>
      <dgm:t>
        <a:bodyPr/>
        <a:lstStyle/>
        <a:p>
          <a:r>
            <a:rPr lang="en-US" dirty="0" smtClean="0"/>
            <a:t>Summarize Feedback in Terms of General and Specific</a:t>
          </a:r>
          <a:endParaRPr lang="en-US" dirty="0"/>
        </a:p>
      </dgm:t>
    </dgm:pt>
    <dgm:pt modelId="{ABE8CC67-D1B9-4320-AC61-B0257B44B2BC}" type="parTrans" cxnId="{4313AB4A-7D7F-44B8-A9EF-9B37D8CABEF8}">
      <dgm:prSet/>
      <dgm:spPr/>
      <dgm:t>
        <a:bodyPr/>
        <a:lstStyle/>
        <a:p>
          <a:endParaRPr lang="en-US"/>
        </a:p>
      </dgm:t>
    </dgm:pt>
    <dgm:pt modelId="{781CB681-328F-4892-9321-A41952E816D5}" type="sibTrans" cxnId="{4313AB4A-7D7F-44B8-A9EF-9B37D8CABEF8}">
      <dgm:prSet/>
      <dgm:spPr/>
      <dgm:t>
        <a:bodyPr/>
        <a:lstStyle/>
        <a:p>
          <a:endParaRPr lang="en-US"/>
        </a:p>
      </dgm:t>
    </dgm:pt>
    <dgm:pt modelId="{93350743-157B-402E-92D0-E708E3D9C460}">
      <dgm:prSet phldrT="[Text]"/>
      <dgm:spPr/>
      <dgm:t>
        <a:bodyPr/>
        <a:lstStyle/>
        <a:p>
          <a:r>
            <a:rPr lang="en-US" dirty="0" smtClean="0"/>
            <a:t>Edit Definition to Create </a:t>
          </a:r>
          <a:r>
            <a:rPr lang="en-US" dirty="0" smtClean="0"/>
            <a:t>Updated Version(s)</a:t>
          </a:r>
          <a:endParaRPr lang="en-US" dirty="0"/>
        </a:p>
      </dgm:t>
    </dgm:pt>
    <dgm:pt modelId="{648B67E5-E94E-44F4-9167-5D43E621067A}" type="parTrans" cxnId="{EFA2C50B-0A89-4C14-9413-B09B98EC850F}">
      <dgm:prSet/>
      <dgm:spPr/>
      <dgm:t>
        <a:bodyPr/>
        <a:lstStyle/>
        <a:p>
          <a:endParaRPr lang="en-US"/>
        </a:p>
      </dgm:t>
    </dgm:pt>
    <dgm:pt modelId="{1FFE95DE-363C-4057-BB44-1F44BFBEA730}" type="sibTrans" cxnId="{EFA2C50B-0A89-4C14-9413-B09B98EC850F}">
      <dgm:prSet/>
      <dgm:spPr/>
      <dgm:t>
        <a:bodyPr/>
        <a:lstStyle/>
        <a:p>
          <a:endParaRPr lang="en-US"/>
        </a:p>
      </dgm:t>
    </dgm:pt>
    <dgm:pt modelId="{F9BA5519-B020-4717-BF8B-570D8E541A0C}">
      <dgm:prSet phldrT="[Text]"/>
      <dgm:spPr/>
      <dgm:t>
        <a:bodyPr/>
        <a:lstStyle/>
        <a:p>
          <a:r>
            <a:rPr lang="en-US" dirty="0" smtClean="0"/>
            <a:t>Develop Final </a:t>
          </a:r>
          <a:r>
            <a:rPr lang="en-US" dirty="0" smtClean="0"/>
            <a:t>Version(s) Based </a:t>
          </a:r>
          <a:r>
            <a:rPr lang="en-US" dirty="0" smtClean="0"/>
            <a:t>on Discussion with Task Force Members</a:t>
          </a:r>
          <a:endParaRPr lang="en-US" dirty="0"/>
        </a:p>
      </dgm:t>
    </dgm:pt>
    <dgm:pt modelId="{A38275C7-2071-43BD-B681-D67F8557E229}" type="parTrans" cxnId="{7F4A2764-0108-478F-A312-37B9959B57E7}">
      <dgm:prSet/>
      <dgm:spPr/>
      <dgm:t>
        <a:bodyPr/>
        <a:lstStyle/>
        <a:p>
          <a:endParaRPr lang="en-US"/>
        </a:p>
      </dgm:t>
    </dgm:pt>
    <dgm:pt modelId="{0A1E22BC-B8A0-4165-B036-8CAEF1DD5A24}" type="sibTrans" cxnId="{7F4A2764-0108-478F-A312-37B9959B57E7}">
      <dgm:prSet/>
      <dgm:spPr/>
      <dgm:t>
        <a:bodyPr/>
        <a:lstStyle/>
        <a:p>
          <a:endParaRPr lang="en-US"/>
        </a:p>
      </dgm:t>
    </dgm:pt>
    <dgm:pt modelId="{6F8D3236-B37F-4BDF-9CBE-1A4B07BD6D67}">
      <dgm:prSet phldrT="[Text]"/>
      <dgm:spPr/>
      <dgm:t>
        <a:bodyPr/>
        <a:lstStyle/>
        <a:p>
          <a:r>
            <a:rPr lang="en-US" b="1" dirty="0" smtClean="0"/>
            <a:t>Content sub-team</a:t>
          </a:r>
          <a:r>
            <a:rPr lang="en-US" dirty="0" smtClean="0"/>
            <a:t>:  specific version; relating to drug-drug interactions</a:t>
          </a:r>
          <a:endParaRPr lang="en-US" dirty="0"/>
        </a:p>
      </dgm:t>
    </dgm:pt>
    <dgm:pt modelId="{C65EC002-CFAE-4498-A436-83334472B832}" type="parTrans" cxnId="{8E61B0E4-D532-4995-AAD0-F50AF453A1EA}">
      <dgm:prSet/>
      <dgm:spPr/>
      <dgm:t>
        <a:bodyPr/>
        <a:lstStyle/>
        <a:p>
          <a:endParaRPr lang="en-US"/>
        </a:p>
      </dgm:t>
    </dgm:pt>
    <dgm:pt modelId="{98D8E712-E268-4245-B25D-122A1B33F3A2}" type="sibTrans" cxnId="{8E61B0E4-D532-4995-AAD0-F50AF453A1EA}">
      <dgm:prSet/>
      <dgm:spPr/>
      <dgm:t>
        <a:bodyPr/>
        <a:lstStyle/>
        <a:p>
          <a:endParaRPr lang="en-US"/>
        </a:p>
      </dgm:t>
    </dgm:pt>
    <dgm:pt modelId="{81E4EBD2-BF4B-4A10-9E9E-A7CA0F7FAE8C}">
      <dgm:prSet phldrT="[Text]"/>
      <dgm:spPr/>
      <dgm:t>
        <a:bodyPr/>
        <a:lstStyle/>
        <a:p>
          <a:r>
            <a:rPr lang="en-US" b="1" dirty="0" smtClean="0"/>
            <a:t>Standard sub-team</a:t>
          </a:r>
          <a:r>
            <a:rPr lang="en-US" dirty="0" smtClean="0"/>
            <a:t>:  general version; not necessarily specific to drug-drug interactions</a:t>
          </a:r>
          <a:endParaRPr lang="en-US" dirty="0"/>
        </a:p>
      </dgm:t>
    </dgm:pt>
    <dgm:pt modelId="{8A549F27-813E-440B-B5F4-ACCDD0FEC4C2}" type="parTrans" cxnId="{01593B0F-6D29-4A5D-8CC6-2D1F18412421}">
      <dgm:prSet/>
      <dgm:spPr/>
      <dgm:t>
        <a:bodyPr/>
        <a:lstStyle/>
        <a:p>
          <a:endParaRPr lang="en-US"/>
        </a:p>
      </dgm:t>
    </dgm:pt>
    <dgm:pt modelId="{E58378CA-AC37-4AA7-AD59-FC9FE3B8B776}" type="sibTrans" cxnId="{01593B0F-6D29-4A5D-8CC6-2D1F18412421}">
      <dgm:prSet/>
      <dgm:spPr/>
      <dgm:t>
        <a:bodyPr/>
        <a:lstStyle/>
        <a:p>
          <a:endParaRPr lang="en-US"/>
        </a:p>
      </dgm:t>
    </dgm:pt>
    <dgm:pt modelId="{9164C526-ED9A-4BA3-9F39-6507856B6C89}">
      <dgm:prSet phldrT="[Text]"/>
      <dgm:spPr/>
      <dgm:t>
        <a:bodyPr/>
        <a:lstStyle/>
        <a:p>
          <a:r>
            <a:rPr lang="en-US" b="1" dirty="0" smtClean="0"/>
            <a:t>General Version</a:t>
          </a:r>
          <a:r>
            <a:rPr lang="en-US" dirty="0" smtClean="0"/>
            <a:t>: can be extended to other situations and used to develop genus differentia</a:t>
          </a:r>
          <a:endParaRPr lang="en-US" dirty="0"/>
        </a:p>
      </dgm:t>
    </dgm:pt>
    <dgm:pt modelId="{4A80B637-28D4-489D-A6D1-78050406F8BE}" type="parTrans" cxnId="{C1F43A1E-295B-475F-A890-9FA3104BD6D4}">
      <dgm:prSet/>
      <dgm:spPr/>
      <dgm:t>
        <a:bodyPr/>
        <a:lstStyle/>
        <a:p>
          <a:endParaRPr lang="en-US"/>
        </a:p>
      </dgm:t>
    </dgm:pt>
    <dgm:pt modelId="{AEB77345-20B4-441E-AB7F-9F681A9205A2}" type="sibTrans" cxnId="{C1F43A1E-295B-475F-A890-9FA3104BD6D4}">
      <dgm:prSet/>
      <dgm:spPr/>
      <dgm:t>
        <a:bodyPr/>
        <a:lstStyle/>
        <a:p>
          <a:endParaRPr lang="en-US"/>
        </a:p>
      </dgm:t>
    </dgm:pt>
    <dgm:pt modelId="{87781E7C-C3A8-4955-BCA7-B08AC846C831}">
      <dgm:prSet phldrT="[Text]"/>
      <dgm:spPr/>
      <dgm:t>
        <a:bodyPr/>
        <a:lstStyle/>
        <a:p>
          <a:r>
            <a:rPr lang="en-US" b="1" dirty="0" smtClean="0"/>
            <a:t>Specific Version</a:t>
          </a:r>
          <a:r>
            <a:rPr lang="en-US" dirty="0" smtClean="0"/>
            <a:t>: relating to drug-drug interactions and clinical situations</a:t>
          </a:r>
          <a:endParaRPr lang="en-US" dirty="0"/>
        </a:p>
      </dgm:t>
    </dgm:pt>
    <dgm:pt modelId="{5F3167A3-A2B4-4D38-8F35-D25EB93164D8}" type="parTrans" cxnId="{F247FA21-BDDB-4333-B7F2-0B8E471F9930}">
      <dgm:prSet/>
      <dgm:spPr/>
      <dgm:t>
        <a:bodyPr/>
        <a:lstStyle/>
        <a:p>
          <a:endParaRPr lang="en-US"/>
        </a:p>
      </dgm:t>
    </dgm:pt>
    <dgm:pt modelId="{3AB2488E-2069-4387-BE92-6B419F814999}" type="sibTrans" cxnId="{F247FA21-BDDB-4333-B7F2-0B8E471F9930}">
      <dgm:prSet/>
      <dgm:spPr/>
      <dgm:t>
        <a:bodyPr/>
        <a:lstStyle/>
        <a:p>
          <a:endParaRPr lang="en-US"/>
        </a:p>
      </dgm:t>
    </dgm:pt>
    <dgm:pt modelId="{282C5232-0F67-4624-8B50-5237A8FBDCAD}" type="pres">
      <dgm:prSet presAssocID="{86B1B5F4-B3C1-4285-8C09-BE229744BF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74A744-E960-4B71-B9FF-9A1837E3EF3A}" type="pres">
      <dgm:prSet presAssocID="{F9BA5519-B020-4717-BF8B-570D8E541A0C}" presName="boxAndChildren" presStyleCnt="0"/>
      <dgm:spPr/>
    </dgm:pt>
    <dgm:pt modelId="{77660871-1883-4684-8588-00C1CF53B083}" type="pres">
      <dgm:prSet presAssocID="{F9BA5519-B020-4717-BF8B-570D8E541A0C}" presName="parentTextBox" presStyleLbl="node1" presStyleIdx="0" presStyleCnt="5" custLinFactNeighborY="14294"/>
      <dgm:spPr/>
      <dgm:t>
        <a:bodyPr/>
        <a:lstStyle/>
        <a:p>
          <a:endParaRPr lang="en-US"/>
        </a:p>
      </dgm:t>
    </dgm:pt>
    <dgm:pt modelId="{49B49A71-9344-46F9-9225-FACBD831C39D}" type="pres">
      <dgm:prSet presAssocID="{1FFE95DE-363C-4057-BB44-1F44BFBEA730}" presName="sp" presStyleCnt="0"/>
      <dgm:spPr/>
    </dgm:pt>
    <dgm:pt modelId="{C89F39F8-ED4A-491E-95F1-29A6C4511F99}" type="pres">
      <dgm:prSet presAssocID="{93350743-157B-402E-92D0-E708E3D9C460}" presName="arrowAndChildren" presStyleCnt="0"/>
      <dgm:spPr/>
    </dgm:pt>
    <dgm:pt modelId="{6DBADCF6-3BDC-409D-8567-0CB6E0DC2208}" type="pres">
      <dgm:prSet presAssocID="{93350743-157B-402E-92D0-E708E3D9C460}" presName="parentTextArrow" presStyleLbl="node1" presStyleIdx="0" presStyleCnt="5"/>
      <dgm:spPr/>
      <dgm:t>
        <a:bodyPr/>
        <a:lstStyle/>
        <a:p>
          <a:endParaRPr lang="en-US"/>
        </a:p>
      </dgm:t>
    </dgm:pt>
    <dgm:pt modelId="{005D741E-2CAD-4EE5-BBE3-4E08460569CE}" type="pres">
      <dgm:prSet presAssocID="{93350743-157B-402E-92D0-E708E3D9C460}" presName="arrow" presStyleLbl="node1" presStyleIdx="1" presStyleCnt="5"/>
      <dgm:spPr/>
      <dgm:t>
        <a:bodyPr/>
        <a:lstStyle/>
        <a:p>
          <a:endParaRPr lang="en-US"/>
        </a:p>
      </dgm:t>
    </dgm:pt>
    <dgm:pt modelId="{8FA94836-81AF-41BC-BA26-487577BED85C}" type="pres">
      <dgm:prSet presAssocID="{93350743-157B-402E-92D0-E708E3D9C460}" presName="descendantArrow" presStyleCnt="0"/>
      <dgm:spPr/>
    </dgm:pt>
    <dgm:pt modelId="{BEBD06A6-8A17-46E7-B2CA-2A855F16D3AC}" type="pres">
      <dgm:prSet presAssocID="{9164C526-ED9A-4BA3-9F39-6507856B6C89}" presName="childTextArrow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F165C-0C99-4914-9E5C-5674714FCFE8}" type="pres">
      <dgm:prSet presAssocID="{87781E7C-C3A8-4955-BCA7-B08AC846C831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C0D99-0329-4A14-BDCE-14A9A2F09C42}" type="pres">
      <dgm:prSet presAssocID="{781CB681-328F-4892-9321-A41952E816D5}" presName="sp" presStyleCnt="0"/>
      <dgm:spPr/>
    </dgm:pt>
    <dgm:pt modelId="{84221AB0-0022-4BC9-BED7-D17A15C287D9}" type="pres">
      <dgm:prSet presAssocID="{0D4D5B48-270C-427A-B9F7-F27C74BCD39C}" presName="arrowAndChildren" presStyleCnt="0"/>
      <dgm:spPr/>
    </dgm:pt>
    <dgm:pt modelId="{6DD4E505-8D90-4CB9-822A-BB62B5C81C85}" type="pres">
      <dgm:prSet presAssocID="{0D4D5B48-270C-427A-B9F7-F27C74BCD39C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52E55A46-AE9B-44F3-87F0-C3D6B1F616C4}" type="pres">
      <dgm:prSet presAssocID="{0D4D5B48-270C-427A-B9F7-F27C74BCD39C}" presName="arrow" presStyleLbl="node1" presStyleIdx="2" presStyleCnt="5"/>
      <dgm:spPr/>
      <dgm:t>
        <a:bodyPr/>
        <a:lstStyle/>
        <a:p>
          <a:endParaRPr lang="en-US"/>
        </a:p>
      </dgm:t>
    </dgm:pt>
    <dgm:pt modelId="{BB44B69F-627B-44D5-82A1-EE15EE03BF39}" type="pres">
      <dgm:prSet presAssocID="{0D4D5B48-270C-427A-B9F7-F27C74BCD39C}" presName="descendantArrow" presStyleCnt="0"/>
      <dgm:spPr/>
    </dgm:pt>
    <dgm:pt modelId="{8737CCB7-27C6-481A-9DD2-D594CF9B6F68}" type="pres">
      <dgm:prSet presAssocID="{81E4EBD2-BF4B-4A10-9E9E-A7CA0F7FAE8C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16AE1-E333-4AA0-B585-2482BA27DD7C}" type="pres">
      <dgm:prSet presAssocID="{6F8D3236-B37F-4BDF-9CBE-1A4B07BD6D67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96D6A-B186-43EC-862A-3529D87D720B}" type="pres">
      <dgm:prSet presAssocID="{5F1E0EB6-024E-4ACA-B03D-919515505FE8}" presName="sp" presStyleCnt="0"/>
      <dgm:spPr/>
    </dgm:pt>
    <dgm:pt modelId="{04D7E424-32F3-49CC-9FE4-E31B7E7AF1E7}" type="pres">
      <dgm:prSet presAssocID="{5FC8E603-C3C6-478B-AD66-7789126CF8F1}" presName="arrowAndChildren" presStyleCnt="0"/>
      <dgm:spPr/>
    </dgm:pt>
    <dgm:pt modelId="{74648345-2A5F-42E6-91C9-6CEA296301F8}" type="pres">
      <dgm:prSet presAssocID="{5FC8E603-C3C6-478B-AD66-7789126CF8F1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F5A34408-36EA-4AA0-A512-35C988492871}" type="pres">
      <dgm:prSet presAssocID="{C830229B-009E-41A9-BEBC-B889EB41529B}" presName="sp" presStyleCnt="0"/>
      <dgm:spPr/>
    </dgm:pt>
    <dgm:pt modelId="{BA88469C-B346-4E5E-82AD-FDDE00A53819}" type="pres">
      <dgm:prSet presAssocID="{20D868E0-48F5-49E4-BFB8-22E76E8E2238}" presName="arrowAndChildren" presStyleCnt="0"/>
      <dgm:spPr/>
    </dgm:pt>
    <dgm:pt modelId="{566D3686-F9B9-41FA-A91B-533860275F04}" type="pres">
      <dgm:prSet presAssocID="{20D868E0-48F5-49E4-BFB8-22E76E8E2238}" presName="parentTextArrow" presStyleLbl="node1" presStyleIdx="4" presStyleCnt="5" custLinFactNeighborY="-2400"/>
      <dgm:spPr/>
      <dgm:t>
        <a:bodyPr/>
        <a:lstStyle/>
        <a:p>
          <a:endParaRPr lang="en-US"/>
        </a:p>
      </dgm:t>
    </dgm:pt>
  </dgm:ptLst>
  <dgm:cxnLst>
    <dgm:cxn modelId="{DC8213EB-7B39-44B3-BB79-B1C71DAA2A11}" type="presOf" srcId="{0D4D5B48-270C-427A-B9F7-F27C74BCD39C}" destId="{6DD4E505-8D90-4CB9-822A-BB62B5C81C85}" srcOrd="0" destOrd="0" presId="urn:microsoft.com/office/officeart/2005/8/layout/process4"/>
    <dgm:cxn modelId="{E4394720-C4B1-40B2-B126-89E41E19C263}" type="presOf" srcId="{F9BA5519-B020-4717-BF8B-570D8E541A0C}" destId="{77660871-1883-4684-8588-00C1CF53B083}" srcOrd="0" destOrd="0" presId="urn:microsoft.com/office/officeart/2005/8/layout/process4"/>
    <dgm:cxn modelId="{319654CC-0C7D-4909-9D17-FB9D39C5EDC1}" srcId="{86B1B5F4-B3C1-4285-8C09-BE229744BFB3}" destId="{20D868E0-48F5-49E4-BFB8-22E76E8E2238}" srcOrd="0" destOrd="0" parTransId="{5922EE9F-2F5C-4363-A058-A442B87BD3EF}" sibTransId="{C830229B-009E-41A9-BEBC-B889EB41529B}"/>
    <dgm:cxn modelId="{4313AB4A-7D7F-44B8-A9EF-9B37D8CABEF8}" srcId="{86B1B5F4-B3C1-4285-8C09-BE229744BFB3}" destId="{0D4D5B48-270C-427A-B9F7-F27C74BCD39C}" srcOrd="2" destOrd="0" parTransId="{ABE8CC67-D1B9-4320-AC61-B0257B44B2BC}" sibTransId="{781CB681-328F-4892-9321-A41952E816D5}"/>
    <dgm:cxn modelId="{0EBB6531-1856-4F5B-BB13-763BB2E93604}" type="presOf" srcId="{86B1B5F4-B3C1-4285-8C09-BE229744BFB3}" destId="{282C5232-0F67-4624-8B50-5237A8FBDCAD}" srcOrd="0" destOrd="0" presId="urn:microsoft.com/office/officeart/2005/8/layout/process4"/>
    <dgm:cxn modelId="{27A720D7-323C-47F4-8EE2-22E5126ED484}" type="presOf" srcId="{87781E7C-C3A8-4955-BCA7-B08AC846C831}" destId="{8BDF165C-0C99-4914-9E5C-5674714FCFE8}" srcOrd="0" destOrd="0" presId="urn:microsoft.com/office/officeart/2005/8/layout/process4"/>
    <dgm:cxn modelId="{D58249BC-CB77-4E28-8B37-41DE3BB665D4}" type="presOf" srcId="{20D868E0-48F5-49E4-BFB8-22E76E8E2238}" destId="{566D3686-F9B9-41FA-A91B-533860275F04}" srcOrd="0" destOrd="0" presId="urn:microsoft.com/office/officeart/2005/8/layout/process4"/>
    <dgm:cxn modelId="{A800B9E1-B3B3-44F7-A1AC-AB70644DF760}" type="presOf" srcId="{5FC8E603-C3C6-478B-AD66-7789126CF8F1}" destId="{74648345-2A5F-42E6-91C9-6CEA296301F8}" srcOrd="0" destOrd="0" presId="urn:microsoft.com/office/officeart/2005/8/layout/process4"/>
    <dgm:cxn modelId="{01593B0F-6D29-4A5D-8CC6-2D1F18412421}" srcId="{0D4D5B48-270C-427A-B9F7-F27C74BCD39C}" destId="{81E4EBD2-BF4B-4A10-9E9E-A7CA0F7FAE8C}" srcOrd="0" destOrd="0" parTransId="{8A549F27-813E-440B-B5F4-ACCDD0FEC4C2}" sibTransId="{E58378CA-AC37-4AA7-AD59-FC9FE3B8B776}"/>
    <dgm:cxn modelId="{C1F43A1E-295B-475F-A890-9FA3104BD6D4}" srcId="{93350743-157B-402E-92D0-E708E3D9C460}" destId="{9164C526-ED9A-4BA3-9F39-6507856B6C89}" srcOrd="0" destOrd="0" parTransId="{4A80B637-28D4-489D-A6D1-78050406F8BE}" sibTransId="{AEB77345-20B4-441E-AB7F-9F681A9205A2}"/>
    <dgm:cxn modelId="{EFA2C50B-0A89-4C14-9413-B09B98EC850F}" srcId="{86B1B5F4-B3C1-4285-8C09-BE229744BFB3}" destId="{93350743-157B-402E-92D0-E708E3D9C460}" srcOrd="3" destOrd="0" parTransId="{648B67E5-E94E-44F4-9167-5D43E621067A}" sibTransId="{1FFE95DE-363C-4057-BB44-1F44BFBEA730}"/>
    <dgm:cxn modelId="{F247FA21-BDDB-4333-B7F2-0B8E471F9930}" srcId="{93350743-157B-402E-92D0-E708E3D9C460}" destId="{87781E7C-C3A8-4955-BCA7-B08AC846C831}" srcOrd="1" destOrd="0" parTransId="{5F3167A3-A2B4-4D38-8F35-D25EB93164D8}" sibTransId="{3AB2488E-2069-4387-BE92-6B419F814999}"/>
    <dgm:cxn modelId="{236D0C0A-49FF-44A4-BE31-5E9C8E20030E}" type="presOf" srcId="{93350743-157B-402E-92D0-E708E3D9C460}" destId="{005D741E-2CAD-4EE5-BBE3-4E08460569CE}" srcOrd="1" destOrd="0" presId="urn:microsoft.com/office/officeart/2005/8/layout/process4"/>
    <dgm:cxn modelId="{5033661B-1156-4DE9-9AC5-4D0155C900D3}" srcId="{86B1B5F4-B3C1-4285-8C09-BE229744BFB3}" destId="{5FC8E603-C3C6-478B-AD66-7789126CF8F1}" srcOrd="1" destOrd="0" parTransId="{EF687A36-8C87-4D5A-A70D-5B5DDA262AE9}" sibTransId="{5F1E0EB6-024E-4ACA-B03D-919515505FE8}"/>
    <dgm:cxn modelId="{CE780B76-70B6-41BB-AEBC-1A83F3CB7EFA}" type="presOf" srcId="{81E4EBD2-BF4B-4A10-9E9E-A7CA0F7FAE8C}" destId="{8737CCB7-27C6-481A-9DD2-D594CF9B6F68}" srcOrd="0" destOrd="0" presId="urn:microsoft.com/office/officeart/2005/8/layout/process4"/>
    <dgm:cxn modelId="{ABB7D6BE-7E47-4ECE-8FE8-B09487F48726}" type="presOf" srcId="{93350743-157B-402E-92D0-E708E3D9C460}" destId="{6DBADCF6-3BDC-409D-8567-0CB6E0DC2208}" srcOrd="0" destOrd="0" presId="urn:microsoft.com/office/officeart/2005/8/layout/process4"/>
    <dgm:cxn modelId="{3DE00FF2-361B-4067-BF20-C07BB0AA243C}" type="presOf" srcId="{0D4D5B48-270C-427A-B9F7-F27C74BCD39C}" destId="{52E55A46-AE9B-44F3-87F0-C3D6B1F616C4}" srcOrd="1" destOrd="0" presId="urn:microsoft.com/office/officeart/2005/8/layout/process4"/>
    <dgm:cxn modelId="{A64C0D0F-9FAB-4240-80BE-B9AE82741820}" type="presOf" srcId="{6F8D3236-B37F-4BDF-9CBE-1A4B07BD6D67}" destId="{8ED16AE1-E333-4AA0-B585-2482BA27DD7C}" srcOrd="0" destOrd="0" presId="urn:microsoft.com/office/officeart/2005/8/layout/process4"/>
    <dgm:cxn modelId="{7F4A2764-0108-478F-A312-37B9959B57E7}" srcId="{86B1B5F4-B3C1-4285-8C09-BE229744BFB3}" destId="{F9BA5519-B020-4717-BF8B-570D8E541A0C}" srcOrd="4" destOrd="0" parTransId="{A38275C7-2071-43BD-B681-D67F8557E229}" sibTransId="{0A1E22BC-B8A0-4165-B036-8CAEF1DD5A24}"/>
    <dgm:cxn modelId="{8E61B0E4-D532-4995-AAD0-F50AF453A1EA}" srcId="{0D4D5B48-270C-427A-B9F7-F27C74BCD39C}" destId="{6F8D3236-B37F-4BDF-9CBE-1A4B07BD6D67}" srcOrd="1" destOrd="0" parTransId="{C65EC002-CFAE-4498-A436-83334472B832}" sibTransId="{98D8E712-E268-4245-B25D-122A1B33F3A2}"/>
    <dgm:cxn modelId="{974EE2A9-D4A1-4D9E-9168-6DB44E65B69C}" type="presOf" srcId="{9164C526-ED9A-4BA3-9F39-6507856B6C89}" destId="{BEBD06A6-8A17-46E7-B2CA-2A855F16D3AC}" srcOrd="0" destOrd="0" presId="urn:microsoft.com/office/officeart/2005/8/layout/process4"/>
    <dgm:cxn modelId="{BB4ECE41-3569-496D-8765-454683395A28}" type="presParOf" srcId="{282C5232-0F67-4624-8B50-5237A8FBDCAD}" destId="{4974A744-E960-4B71-B9FF-9A1837E3EF3A}" srcOrd="0" destOrd="0" presId="urn:microsoft.com/office/officeart/2005/8/layout/process4"/>
    <dgm:cxn modelId="{86DD2CC0-ADC1-44CF-90C3-E7FF47A441A7}" type="presParOf" srcId="{4974A744-E960-4B71-B9FF-9A1837E3EF3A}" destId="{77660871-1883-4684-8588-00C1CF53B083}" srcOrd="0" destOrd="0" presId="urn:microsoft.com/office/officeart/2005/8/layout/process4"/>
    <dgm:cxn modelId="{29390987-0E4D-4E3D-8661-6DBB7476544E}" type="presParOf" srcId="{282C5232-0F67-4624-8B50-5237A8FBDCAD}" destId="{49B49A71-9344-46F9-9225-FACBD831C39D}" srcOrd="1" destOrd="0" presId="urn:microsoft.com/office/officeart/2005/8/layout/process4"/>
    <dgm:cxn modelId="{082D5461-06FA-4631-A205-F5E6852190C5}" type="presParOf" srcId="{282C5232-0F67-4624-8B50-5237A8FBDCAD}" destId="{C89F39F8-ED4A-491E-95F1-29A6C4511F99}" srcOrd="2" destOrd="0" presId="urn:microsoft.com/office/officeart/2005/8/layout/process4"/>
    <dgm:cxn modelId="{7380C8B4-6CA9-4495-A608-2A31709E9527}" type="presParOf" srcId="{C89F39F8-ED4A-491E-95F1-29A6C4511F99}" destId="{6DBADCF6-3BDC-409D-8567-0CB6E0DC2208}" srcOrd="0" destOrd="0" presId="urn:microsoft.com/office/officeart/2005/8/layout/process4"/>
    <dgm:cxn modelId="{4A318C7C-9F65-4E79-A4B9-2E0DA1010701}" type="presParOf" srcId="{C89F39F8-ED4A-491E-95F1-29A6C4511F99}" destId="{005D741E-2CAD-4EE5-BBE3-4E08460569CE}" srcOrd="1" destOrd="0" presId="urn:microsoft.com/office/officeart/2005/8/layout/process4"/>
    <dgm:cxn modelId="{BB2F13C5-B589-4165-BBE4-2CB0224EF184}" type="presParOf" srcId="{C89F39F8-ED4A-491E-95F1-29A6C4511F99}" destId="{8FA94836-81AF-41BC-BA26-487577BED85C}" srcOrd="2" destOrd="0" presId="urn:microsoft.com/office/officeart/2005/8/layout/process4"/>
    <dgm:cxn modelId="{E49CF251-89EC-455E-A76C-85F4175642CF}" type="presParOf" srcId="{8FA94836-81AF-41BC-BA26-487577BED85C}" destId="{BEBD06A6-8A17-46E7-B2CA-2A855F16D3AC}" srcOrd="0" destOrd="0" presId="urn:microsoft.com/office/officeart/2005/8/layout/process4"/>
    <dgm:cxn modelId="{66128988-46D3-4014-A801-6CD501CE5E4D}" type="presParOf" srcId="{8FA94836-81AF-41BC-BA26-487577BED85C}" destId="{8BDF165C-0C99-4914-9E5C-5674714FCFE8}" srcOrd="1" destOrd="0" presId="urn:microsoft.com/office/officeart/2005/8/layout/process4"/>
    <dgm:cxn modelId="{A2535DDE-8B1A-4BCD-ABDD-D9221064D0E3}" type="presParOf" srcId="{282C5232-0F67-4624-8B50-5237A8FBDCAD}" destId="{044C0D99-0329-4A14-BDCE-14A9A2F09C42}" srcOrd="3" destOrd="0" presId="urn:microsoft.com/office/officeart/2005/8/layout/process4"/>
    <dgm:cxn modelId="{852FBF71-E16A-4B1C-906C-30AD0779A63F}" type="presParOf" srcId="{282C5232-0F67-4624-8B50-5237A8FBDCAD}" destId="{84221AB0-0022-4BC9-BED7-D17A15C287D9}" srcOrd="4" destOrd="0" presId="urn:microsoft.com/office/officeart/2005/8/layout/process4"/>
    <dgm:cxn modelId="{1EE3ECC9-F00E-405B-A959-B61424651F6B}" type="presParOf" srcId="{84221AB0-0022-4BC9-BED7-D17A15C287D9}" destId="{6DD4E505-8D90-4CB9-822A-BB62B5C81C85}" srcOrd="0" destOrd="0" presId="urn:microsoft.com/office/officeart/2005/8/layout/process4"/>
    <dgm:cxn modelId="{BA5528B3-A3D3-45BD-BA96-22CBC4B7ABA5}" type="presParOf" srcId="{84221AB0-0022-4BC9-BED7-D17A15C287D9}" destId="{52E55A46-AE9B-44F3-87F0-C3D6B1F616C4}" srcOrd="1" destOrd="0" presId="urn:microsoft.com/office/officeart/2005/8/layout/process4"/>
    <dgm:cxn modelId="{0E397CC3-F054-4075-A2F7-14582B7C1249}" type="presParOf" srcId="{84221AB0-0022-4BC9-BED7-D17A15C287D9}" destId="{BB44B69F-627B-44D5-82A1-EE15EE03BF39}" srcOrd="2" destOrd="0" presId="urn:microsoft.com/office/officeart/2005/8/layout/process4"/>
    <dgm:cxn modelId="{202BE561-4364-4B64-93A2-85C3A7EB1020}" type="presParOf" srcId="{BB44B69F-627B-44D5-82A1-EE15EE03BF39}" destId="{8737CCB7-27C6-481A-9DD2-D594CF9B6F68}" srcOrd="0" destOrd="0" presId="urn:microsoft.com/office/officeart/2005/8/layout/process4"/>
    <dgm:cxn modelId="{7A2E226D-E867-49F2-B769-6EF8538371AE}" type="presParOf" srcId="{BB44B69F-627B-44D5-82A1-EE15EE03BF39}" destId="{8ED16AE1-E333-4AA0-B585-2482BA27DD7C}" srcOrd="1" destOrd="0" presId="urn:microsoft.com/office/officeart/2005/8/layout/process4"/>
    <dgm:cxn modelId="{058368D9-10C9-47F9-98E9-9F567D3062CB}" type="presParOf" srcId="{282C5232-0F67-4624-8B50-5237A8FBDCAD}" destId="{8B996D6A-B186-43EC-862A-3529D87D720B}" srcOrd="5" destOrd="0" presId="urn:microsoft.com/office/officeart/2005/8/layout/process4"/>
    <dgm:cxn modelId="{F91DF94B-7031-4134-99B7-A26F41D46DA4}" type="presParOf" srcId="{282C5232-0F67-4624-8B50-5237A8FBDCAD}" destId="{04D7E424-32F3-49CC-9FE4-E31B7E7AF1E7}" srcOrd="6" destOrd="0" presId="urn:microsoft.com/office/officeart/2005/8/layout/process4"/>
    <dgm:cxn modelId="{CDFEBA79-2A04-4ECB-91F9-07C2923DCCE0}" type="presParOf" srcId="{04D7E424-32F3-49CC-9FE4-E31B7E7AF1E7}" destId="{74648345-2A5F-42E6-91C9-6CEA296301F8}" srcOrd="0" destOrd="0" presId="urn:microsoft.com/office/officeart/2005/8/layout/process4"/>
    <dgm:cxn modelId="{54B3876D-FB43-4B16-B5F4-6313F6A271E7}" type="presParOf" srcId="{282C5232-0F67-4624-8B50-5237A8FBDCAD}" destId="{F5A34408-36EA-4AA0-A512-35C988492871}" srcOrd="7" destOrd="0" presId="urn:microsoft.com/office/officeart/2005/8/layout/process4"/>
    <dgm:cxn modelId="{9510FB79-CAD5-497B-9BFE-8B3BAE404975}" type="presParOf" srcId="{282C5232-0F67-4624-8B50-5237A8FBDCAD}" destId="{BA88469C-B346-4E5E-82AD-FDDE00A53819}" srcOrd="8" destOrd="0" presId="urn:microsoft.com/office/officeart/2005/8/layout/process4"/>
    <dgm:cxn modelId="{2819B838-1C70-4D1B-8276-D5D4C4E36616}" type="presParOf" srcId="{BA88469C-B346-4E5E-82AD-FDDE00A53819}" destId="{566D3686-F9B9-41FA-A91B-533860275F0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60871-1883-4684-8588-00C1CF53B083}">
      <dsp:nvSpPr>
        <dsp:cNvPr id="0" name=""/>
        <dsp:cNvSpPr/>
      </dsp:nvSpPr>
      <dsp:spPr>
        <a:xfrm>
          <a:off x="0" y="16641399"/>
          <a:ext cx="20040599" cy="272864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Develop Final </a:t>
          </a:r>
          <a:r>
            <a:rPr lang="en-US" sz="5200" kern="1200" dirty="0" smtClean="0"/>
            <a:t>Version(s) Based </a:t>
          </a:r>
          <a:r>
            <a:rPr lang="en-US" sz="5200" kern="1200" dirty="0" smtClean="0"/>
            <a:t>on Discussion with Task Force Members</a:t>
          </a:r>
          <a:endParaRPr lang="en-US" sz="5200" kern="1200" dirty="0"/>
        </a:p>
      </dsp:txBody>
      <dsp:txXfrm>
        <a:off x="0" y="16641399"/>
        <a:ext cx="20040599" cy="2728640"/>
      </dsp:txXfrm>
    </dsp:sp>
    <dsp:sp modelId="{005D741E-2CAD-4EE5-BBE3-4E08460569CE}">
      <dsp:nvSpPr>
        <dsp:cNvPr id="0" name=""/>
        <dsp:cNvSpPr/>
      </dsp:nvSpPr>
      <dsp:spPr>
        <a:xfrm rot="10800000">
          <a:off x="0" y="12476419"/>
          <a:ext cx="20040599" cy="4196649"/>
        </a:xfrm>
        <a:prstGeom prst="upArrowCallout">
          <a:avLst/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Edit Definition to Create </a:t>
          </a:r>
          <a:r>
            <a:rPr lang="en-US" sz="5200" kern="1200" dirty="0" smtClean="0"/>
            <a:t>Updated Version(s)</a:t>
          </a:r>
          <a:endParaRPr lang="en-US" sz="5200" kern="1200" dirty="0"/>
        </a:p>
      </dsp:txBody>
      <dsp:txXfrm rot="-10800000">
        <a:off x="0" y="12476419"/>
        <a:ext cx="20040599" cy="1473024"/>
      </dsp:txXfrm>
    </dsp:sp>
    <dsp:sp modelId="{BEBD06A6-8A17-46E7-B2CA-2A855F16D3AC}">
      <dsp:nvSpPr>
        <dsp:cNvPr id="0" name=""/>
        <dsp:cNvSpPr/>
      </dsp:nvSpPr>
      <dsp:spPr>
        <a:xfrm>
          <a:off x="0" y="13949443"/>
          <a:ext cx="10020299" cy="12547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48260" rIns="270256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General Version</a:t>
          </a:r>
          <a:r>
            <a:rPr lang="en-US" sz="3800" kern="1200" dirty="0" smtClean="0"/>
            <a:t>: can be extended to other situations and used to develop genus differentia</a:t>
          </a:r>
          <a:endParaRPr lang="en-US" sz="3800" kern="1200" dirty="0"/>
        </a:p>
      </dsp:txBody>
      <dsp:txXfrm>
        <a:off x="0" y="13949443"/>
        <a:ext cx="10020299" cy="1254798"/>
      </dsp:txXfrm>
    </dsp:sp>
    <dsp:sp modelId="{8BDF165C-0C99-4914-9E5C-5674714FCFE8}">
      <dsp:nvSpPr>
        <dsp:cNvPr id="0" name=""/>
        <dsp:cNvSpPr/>
      </dsp:nvSpPr>
      <dsp:spPr>
        <a:xfrm>
          <a:off x="10020299" y="13949443"/>
          <a:ext cx="10020299" cy="12547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48260" rIns="270256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Specific Version</a:t>
          </a:r>
          <a:r>
            <a:rPr lang="en-US" sz="3800" kern="1200" dirty="0" smtClean="0"/>
            <a:t>: relating to drug-drug interactions and clinical situations</a:t>
          </a:r>
          <a:endParaRPr lang="en-US" sz="3800" kern="1200" dirty="0"/>
        </a:p>
      </dsp:txBody>
      <dsp:txXfrm>
        <a:off x="10020299" y="13949443"/>
        <a:ext cx="10020299" cy="1254798"/>
      </dsp:txXfrm>
    </dsp:sp>
    <dsp:sp modelId="{52E55A46-AE9B-44F3-87F0-C3D6B1F616C4}">
      <dsp:nvSpPr>
        <dsp:cNvPr id="0" name=""/>
        <dsp:cNvSpPr/>
      </dsp:nvSpPr>
      <dsp:spPr>
        <a:xfrm rot="10800000">
          <a:off x="0" y="8320699"/>
          <a:ext cx="20040599" cy="4196649"/>
        </a:xfrm>
        <a:prstGeom prst="upArrowCallou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Summarize Feedback in Terms of General and Specific</a:t>
          </a:r>
          <a:endParaRPr lang="en-US" sz="5200" kern="1200" dirty="0"/>
        </a:p>
      </dsp:txBody>
      <dsp:txXfrm rot="-10800000">
        <a:off x="0" y="8320699"/>
        <a:ext cx="20040599" cy="1473024"/>
      </dsp:txXfrm>
    </dsp:sp>
    <dsp:sp modelId="{8737CCB7-27C6-481A-9DD2-D594CF9B6F68}">
      <dsp:nvSpPr>
        <dsp:cNvPr id="0" name=""/>
        <dsp:cNvSpPr/>
      </dsp:nvSpPr>
      <dsp:spPr>
        <a:xfrm>
          <a:off x="0" y="9793723"/>
          <a:ext cx="10020299" cy="12547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48260" rIns="270256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Standard sub-team</a:t>
          </a:r>
          <a:r>
            <a:rPr lang="en-US" sz="3800" kern="1200" dirty="0" smtClean="0"/>
            <a:t>:  general version; not necessarily specific to drug-drug interactions</a:t>
          </a:r>
          <a:endParaRPr lang="en-US" sz="3800" kern="1200" dirty="0"/>
        </a:p>
      </dsp:txBody>
      <dsp:txXfrm>
        <a:off x="0" y="9793723"/>
        <a:ext cx="10020299" cy="1254798"/>
      </dsp:txXfrm>
    </dsp:sp>
    <dsp:sp modelId="{8ED16AE1-E333-4AA0-B585-2482BA27DD7C}">
      <dsp:nvSpPr>
        <dsp:cNvPr id="0" name=""/>
        <dsp:cNvSpPr/>
      </dsp:nvSpPr>
      <dsp:spPr>
        <a:xfrm>
          <a:off x="10020299" y="9793723"/>
          <a:ext cx="10020299" cy="12547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48260" rIns="270256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Content sub-team</a:t>
          </a:r>
          <a:r>
            <a:rPr lang="en-US" sz="3800" kern="1200" dirty="0" smtClean="0"/>
            <a:t>:  specific version; relating to drug-drug interactions</a:t>
          </a:r>
          <a:endParaRPr lang="en-US" sz="3800" kern="1200" dirty="0"/>
        </a:p>
      </dsp:txBody>
      <dsp:txXfrm>
        <a:off x="10020299" y="9793723"/>
        <a:ext cx="10020299" cy="1254798"/>
      </dsp:txXfrm>
    </dsp:sp>
    <dsp:sp modelId="{74648345-2A5F-42E6-91C9-6CEA296301F8}">
      <dsp:nvSpPr>
        <dsp:cNvPr id="0" name=""/>
        <dsp:cNvSpPr/>
      </dsp:nvSpPr>
      <dsp:spPr>
        <a:xfrm rot="10800000">
          <a:off x="0" y="4164979"/>
          <a:ext cx="20040599" cy="4196649"/>
        </a:xfrm>
        <a:prstGeom prst="upArrowCallout">
          <a:avLst/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Send Surveys to All Task Force Participants; </a:t>
          </a:r>
        </a:p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One Week for Comments</a:t>
          </a:r>
          <a:endParaRPr lang="en-US" sz="5200" kern="1200" dirty="0"/>
        </a:p>
      </dsp:txBody>
      <dsp:txXfrm rot="10800000">
        <a:off x="0" y="4164979"/>
        <a:ext cx="20040599" cy="2726857"/>
      </dsp:txXfrm>
    </dsp:sp>
    <dsp:sp modelId="{566D3686-F9B9-41FA-A91B-533860275F04}">
      <dsp:nvSpPr>
        <dsp:cNvPr id="0" name=""/>
        <dsp:cNvSpPr/>
      </dsp:nvSpPr>
      <dsp:spPr>
        <a:xfrm rot="10800000">
          <a:off x="0" y="0"/>
          <a:ext cx="20040599" cy="4196649"/>
        </a:xfrm>
        <a:prstGeom prst="upArrowCallou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Develop Basic User-Centered Definition</a:t>
          </a:r>
          <a:endParaRPr lang="en-US" sz="5200" kern="1200" dirty="0"/>
        </a:p>
      </dsp:txBody>
      <dsp:txXfrm rot="10800000">
        <a:off x="0" y="0"/>
        <a:ext cx="20040599" cy="2726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0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39" y="1760225"/>
            <a:ext cx="7406645" cy="37444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8" y="1760225"/>
            <a:ext cx="21488405" cy="374446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7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5" y="10241286"/>
            <a:ext cx="14447520" cy="28963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24965" y="10241286"/>
            <a:ext cx="14447520" cy="28963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6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6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7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7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5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3" y="1310647"/>
            <a:ext cx="24536405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6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8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7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CB29C-F1B3-4952-B398-5DF5512F501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7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7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D984-6F18-4C64-B317-B78CE04C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77424876"/>
              </p:ext>
            </p:extLst>
          </p:nvPr>
        </p:nvGraphicFramePr>
        <p:xfrm>
          <a:off x="12344400" y="3733800"/>
          <a:ext cx="20040600" cy="1937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9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Lizzy</dc:creator>
  <cp:lastModifiedBy>Lizzy</cp:lastModifiedBy>
  <cp:revision>13</cp:revision>
  <dcterms:created xsi:type="dcterms:W3CDTF">2016-06-10T15:40:03Z</dcterms:created>
  <dcterms:modified xsi:type="dcterms:W3CDTF">2016-06-20T15:07:49Z</dcterms:modified>
</cp:coreProperties>
</file>