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0" r:id="rId4"/>
    <p:sldId id="26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120" d="100"/>
          <a:sy n="120" d="100"/>
        </p:scale>
        <p:origin x="-10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7668A-50D5-4618-BC09-7B51076A5DEA}"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DA475755-5781-4FBB-B156-A803BC04594B}">
      <dgm:prSet phldrT="[Text]" custT="1"/>
      <dgm:spPr/>
      <dgm:t>
        <a:bodyPr/>
        <a:lstStyle/>
        <a:p>
          <a:r>
            <a:rPr lang="en-US" sz="1600" dirty="0" smtClean="0"/>
            <a:t>Drugs</a:t>
          </a:r>
          <a:endParaRPr lang="en-US" sz="1600" dirty="0"/>
        </a:p>
      </dgm:t>
    </dgm:pt>
    <dgm:pt modelId="{584CC2A4-F01E-475D-8D8B-53AE117D6BB5}" type="parTrans" cxnId="{1C02A764-1138-4A1C-B6DF-295676973685}">
      <dgm:prSet/>
      <dgm:spPr/>
      <dgm:t>
        <a:bodyPr/>
        <a:lstStyle/>
        <a:p>
          <a:endParaRPr lang="en-US"/>
        </a:p>
      </dgm:t>
    </dgm:pt>
    <dgm:pt modelId="{3A0DC7FB-A0A5-4617-A706-6DDC799B4161}" type="sibTrans" cxnId="{1C02A764-1138-4A1C-B6DF-295676973685}">
      <dgm:prSet/>
      <dgm:spPr/>
      <dgm:t>
        <a:bodyPr/>
        <a:lstStyle/>
        <a:p>
          <a:endParaRPr lang="en-US"/>
        </a:p>
      </dgm:t>
    </dgm:pt>
    <dgm:pt modelId="{313EF5C9-57C5-4CE3-A758-75F8E1706ED6}">
      <dgm:prSet phldrT="[Text]" custT="1"/>
      <dgm:spPr>
        <a:solidFill>
          <a:schemeClr val="lt1">
            <a:hueOff val="0"/>
            <a:satOff val="0"/>
            <a:lumOff val="0"/>
          </a:schemeClr>
        </a:solidFill>
        <a:ln>
          <a:noFill/>
        </a:ln>
      </dgm:spPr>
      <dgm:t>
        <a:bodyPr/>
        <a:lstStyle/>
        <a:p>
          <a:r>
            <a:rPr lang="en-US" sz="1200" dirty="0" smtClean="0"/>
            <a:t>Anatomical Therapeutic Chemical Classification System (ATC), </a:t>
          </a:r>
          <a:endParaRPr lang="en-US" sz="1200" dirty="0"/>
        </a:p>
      </dgm:t>
    </dgm:pt>
    <dgm:pt modelId="{493E87BB-698E-49A7-B2BA-920F382A637C}" type="parTrans" cxnId="{026D56FA-8E55-46B8-B798-B06B574589D0}">
      <dgm:prSet/>
      <dgm:spPr/>
      <dgm:t>
        <a:bodyPr/>
        <a:lstStyle/>
        <a:p>
          <a:endParaRPr lang="en-US"/>
        </a:p>
      </dgm:t>
    </dgm:pt>
    <dgm:pt modelId="{4C3F6ECD-BAEB-4BC2-BD4E-9969E73C6841}" type="sibTrans" cxnId="{026D56FA-8E55-46B8-B798-B06B574589D0}">
      <dgm:prSet/>
      <dgm:spPr/>
      <dgm:t>
        <a:bodyPr/>
        <a:lstStyle/>
        <a:p>
          <a:endParaRPr lang="en-US"/>
        </a:p>
      </dgm:t>
    </dgm:pt>
    <dgm:pt modelId="{C4BF8E98-029C-4009-A77C-94FAEB30E616}">
      <dgm:prSet phldrT="[Text]" custT="1"/>
      <dgm:spPr/>
      <dgm:t>
        <a:bodyPr/>
        <a:lstStyle/>
        <a:p>
          <a:r>
            <a:rPr lang="en-US" sz="1600" dirty="0" smtClean="0"/>
            <a:t>Clinical consequences</a:t>
          </a:r>
          <a:endParaRPr lang="en-US" sz="1600" dirty="0"/>
        </a:p>
      </dgm:t>
    </dgm:pt>
    <dgm:pt modelId="{45BC747E-E92D-4899-BCF3-92E447B52693}" type="parTrans" cxnId="{79D1082D-753A-4004-AD38-441622A53FFF}">
      <dgm:prSet/>
      <dgm:spPr/>
      <dgm:t>
        <a:bodyPr/>
        <a:lstStyle/>
        <a:p>
          <a:endParaRPr lang="en-US"/>
        </a:p>
      </dgm:t>
    </dgm:pt>
    <dgm:pt modelId="{889C2B92-6928-4EDB-BD24-E96264B3F3E1}" type="sibTrans" cxnId="{79D1082D-753A-4004-AD38-441622A53FFF}">
      <dgm:prSet/>
      <dgm:spPr/>
      <dgm:t>
        <a:bodyPr/>
        <a:lstStyle/>
        <a:p>
          <a:endParaRPr lang="en-US"/>
        </a:p>
      </dgm:t>
    </dgm:pt>
    <dgm:pt modelId="{B08E430B-B970-4E3A-9B9A-5ABE37E2D2B0}">
      <dgm:prSet phldrT="[Text]" custT="1"/>
      <dgm:spPr>
        <a:ln>
          <a:noFill/>
        </a:ln>
      </dgm:spPr>
      <dgm:t>
        <a:bodyPr/>
        <a:lstStyle/>
        <a:p>
          <a:pPr algn="l"/>
          <a:r>
            <a:rPr lang="en-US" sz="1100" dirty="0" smtClean="0"/>
            <a:t>ICD-10,</a:t>
          </a:r>
          <a:endParaRPr lang="en-US" sz="1100" dirty="0"/>
        </a:p>
      </dgm:t>
    </dgm:pt>
    <dgm:pt modelId="{BA1BC594-742A-48D5-8632-C1C22AD383BE}" type="parTrans" cxnId="{735BF258-9877-43E3-898F-064200C25100}">
      <dgm:prSet/>
      <dgm:spPr/>
      <dgm:t>
        <a:bodyPr/>
        <a:lstStyle/>
        <a:p>
          <a:endParaRPr lang="en-US"/>
        </a:p>
      </dgm:t>
    </dgm:pt>
    <dgm:pt modelId="{6102EA1E-1356-4149-9963-A502E24C9C4C}" type="sibTrans" cxnId="{735BF258-9877-43E3-898F-064200C25100}">
      <dgm:prSet/>
      <dgm:spPr/>
      <dgm:t>
        <a:bodyPr/>
        <a:lstStyle/>
        <a:p>
          <a:endParaRPr lang="en-US"/>
        </a:p>
      </dgm:t>
    </dgm:pt>
    <dgm:pt modelId="{4E062751-0C13-471F-BEC5-1B07B7A3E6F9}">
      <dgm:prSet phldrT="[Text]" custT="1"/>
      <dgm:spPr>
        <a:solidFill>
          <a:schemeClr val="lt1">
            <a:hueOff val="0"/>
            <a:satOff val="0"/>
            <a:lumOff val="0"/>
          </a:schemeClr>
        </a:solidFill>
        <a:ln>
          <a:noFill/>
        </a:ln>
      </dgm:spPr>
      <dgm:t>
        <a:bodyPr/>
        <a:lstStyle/>
        <a:p>
          <a:r>
            <a:rPr lang="en-US" sz="1200" dirty="0" smtClean="0"/>
            <a:t> Established Pharmacologic Class (EPC)</a:t>
          </a:r>
          <a:endParaRPr lang="en-US" sz="1200" dirty="0"/>
        </a:p>
      </dgm:t>
    </dgm:pt>
    <dgm:pt modelId="{A5801243-F338-4858-8460-D8902F5C96EB}" type="parTrans" cxnId="{735F14AF-2942-47B8-BA3E-C596B78FE6B8}">
      <dgm:prSet/>
      <dgm:spPr/>
      <dgm:t>
        <a:bodyPr/>
        <a:lstStyle/>
        <a:p>
          <a:endParaRPr lang="en-US"/>
        </a:p>
      </dgm:t>
    </dgm:pt>
    <dgm:pt modelId="{1FA3E276-20E8-4BCD-BFDE-114F4303B3BC}" type="sibTrans" cxnId="{735F14AF-2942-47B8-BA3E-C596B78FE6B8}">
      <dgm:prSet/>
      <dgm:spPr/>
      <dgm:t>
        <a:bodyPr/>
        <a:lstStyle/>
        <a:p>
          <a:endParaRPr lang="en-US"/>
        </a:p>
      </dgm:t>
    </dgm:pt>
    <dgm:pt modelId="{E86E4FC2-A3BF-40B3-8022-144C1D7C98A3}">
      <dgm:prSet phldrT="[Text]" custT="1"/>
      <dgm:spPr>
        <a:ln>
          <a:noFill/>
        </a:ln>
      </dgm:spPr>
      <dgm:t>
        <a:bodyPr/>
        <a:lstStyle/>
        <a:p>
          <a:pPr algn="l"/>
          <a:r>
            <a:rPr lang="en-US" sz="1100" dirty="0" err="1" smtClean="0"/>
            <a:t>MedDRA</a:t>
          </a:r>
          <a:endParaRPr lang="en-US" sz="1100" dirty="0"/>
        </a:p>
      </dgm:t>
    </dgm:pt>
    <dgm:pt modelId="{53E519DA-A1B6-47BE-9A97-D18C7879D587}" type="sibTrans" cxnId="{F7971B37-5A42-4F0A-AAA6-8615B6E3C17F}">
      <dgm:prSet/>
      <dgm:spPr/>
      <dgm:t>
        <a:bodyPr/>
        <a:lstStyle/>
        <a:p>
          <a:endParaRPr lang="en-US"/>
        </a:p>
      </dgm:t>
    </dgm:pt>
    <dgm:pt modelId="{61A9126A-52BE-4ED0-B1F3-DC8C3BD7A4DD}" type="parTrans" cxnId="{F7971B37-5A42-4F0A-AAA6-8615B6E3C17F}">
      <dgm:prSet/>
      <dgm:spPr/>
      <dgm:t>
        <a:bodyPr/>
        <a:lstStyle/>
        <a:p>
          <a:endParaRPr lang="en-US"/>
        </a:p>
      </dgm:t>
    </dgm:pt>
    <dgm:pt modelId="{19AF5866-160D-40FC-9E2F-2B4A00E121AB}">
      <dgm:prSet phldrT="[Text]" custT="1"/>
      <dgm:spPr>
        <a:ln>
          <a:noFill/>
        </a:ln>
      </dgm:spPr>
      <dgm:t>
        <a:bodyPr/>
        <a:lstStyle/>
        <a:p>
          <a:pPr algn="l"/>
          <a:r>
            <a:rPr lang="en-US" sz="1100" dirty="0" smtClean="0"/>
            <a:t>SNOMED-CT</a:t>
          </a:r>
          <a:endParaRPr lang="en-US" sz="1100" dirty="0"/>
        </a:p>
      </dgm:t>
    </dgm:pt>
    <dgm:pt modelId="{A39C742F-6DBF-468A-A893-3360855314FE}" type="sibTrans" cxnId="{934040B4-146C-46E8-851F-089751622A7F}">
      <dgm:prSet/>
      <dgm:spPr/>
      <dgm:t>
        <a:bodyPr/>
        <a:lstStyle/>
        <a:p>
          <a:endParaRPr lang="en-US"/>
        </a:p>
      </dgm:t>
    </dgm:pt>
    <dgm:pt modelId="{7F57349A-14DA-422D-87DF-A000B7624F57}" type="parTrans" cxnId="{934040B4-146C-46E8-851F-089751622A7F}">
      <dgm:prSet/>
      <dgm:spPr/>
      <dgm:t>
        <a:bodyPr/>
        <a:lstStyle/>
        <a:p>
          <a:endParaRPr lang="en-US"/>
        </a:p>
      </dgm:t>
    </dgm:pt>
    <dgm:pt modelId="{5C687754-0B46-4246-89EB-873C68E45D88}">
      <dgm:prSet phldrT="[Text]" custT="1"/>
      <dgm:spPr>
        <a:ln>
          <a:noFill/>
        </a:ln>
      </dgm:spPr>
      <dgm:t>
        <a:bodyPr/>
        <a:lstStyle/>
        <a:p>
          <a:pPr algn="l"/>
          <a:r>
            <a:rPr lang="en-US" sz="1100" dirty="0" smtClean="0"/>
            <a:t>Ontology of Adverse Events (OAE)</a:t>
          </a:r>
          <a:endParaRPr lang="en-US" sz="1100" dirty="0"/>
        </a:p>
      </dgm:t>
    </dgm:pt>
    <dgm:pt modelId="{892D07D6-08D5-4971-BB70-52CEB53EC64D}" type="parTrans" cxnId="{ADF837A4-F67C-4A9F-B050-CC55EA5C77F5}">
      <dgm:prSet/>
      <dgm:spPr/>
      <dgm:t>
        <a:bodyPr/>
        <a:lstStyle/>
        <a:p>
          <a:endParaRPr lang="en-US"/>
        </a:p>
      </dgm:t>
    </dgm:pt>
    <dgm:pt modelId="{228503DA-0516-4427-A050-0CBF890786D6}" type="sibTrans" cxnId="{ADF837A4-F67C-4A9F-B050-CC55EA5C77F5}">
      <dgm:prSet/>
      <dgm:spPr/>
      <dgm:t>
        <a:bodyPr/>
        <a:lstStyle/>
        <a:p>
          <a:endParaRPr lang="en-US"/>
        </a:p>
      </dgm:t>
    </dgm:pt>
    <dgm:pt modelId="{2C437459-247C-41CE-9E13-F26473C6BB3C}">
      <dgm:prSet phldrT="[Text]" custT="1"/>
      <dgm:spPr>
        <a:solidFill>
          <a:schemeClr val="lt1">
            <a:hueOff val="0"/>
            <a:satOff val="0"/>
            <a:lumOff val="0"/>
          </a:schemeClr>
        </a:solidFill>
        <a:ln>
          <a:noFill/>
        </a:ln>
      </dgm:spPr>
      <dgm:t>
        <a:bodyPr/>
        <a:lstStyle/>
        <a:p>
          <a:r>
            <a:rPr lang="en-US" sz="1200" dirty="0" smtClean="0"/>
            <a:t>Drug Ontology (</a:t>
          </a:r>
          <a:r>
            <a:rPr lang="en-US" sz="1200" dirty="0" err="1" smtClean="0"/>
            <a:t>DrON</a:t>
          </a:r>
          <a:r>
            <a:rPr lang="en-US" sz="1200" dirty="0" smtClean="0"/>
            <a:t>)</a:t>
          </a:r>
          <a:endParaRPr lang="en-US" sz="1200" dirty="0"/>
        </a:p>
      </dgm:t>
    </dgm:pt>
    <dgm:pt modelId="{2C9D1F46-BED6-41DA-8409-FD01398760D4}" type="parTrans" cxnId="{4BED1616-2C94-4332-9F9A-7DE94684B122}">
      <dgm:prSet/>
      <dgm:spPr/>
      <dgm:t>
        <a:bodyPr/>
        <a:lstStyle/>
        <a:p>
          <a:endParaRPr lang="en-US"/>
        </a:p>
      </dgm:t>
    </dgm:pt>
    <dgm:pt modelId="{141C8A5F-0923-49D0-A628-BEF6DD656E10}" type="sibTrans" cxnId="{4BED1616-2C94-4332-9F9A-7DE94684B122}">
      <dgm:prSet/>
      <dgm:spPr/>
      <dgm:t>
        <a:bodyPr/>
        <a:lstStyle/>
        <a:p>
          <a:endParaRPr lang="en-US"/>
        </a:p>
      </dgm:t>
    </dgm:pt>
    <dgm:pt modelId="{B1E7AB9B-7EFF-4BE0-997E-2481E950915F}">
      <dgm:prSet phldrT="[Text]" custT="1"/>
      <dgm:spPr>
        <a:solidFill>
          <a:schemeClr val="lt1">
            <a:hueOff val="0"/>
            <a:satOff val="0"/>
            <a:lumOff val="0"/>
          </a:schemeClr>
        </a:solidFill>
        <a:ln>
          <a:noFill/>
        </a:ln>
      </dgm:spPr>
      <dgm:t>
        <a:bodyPr/>
        <a:lstStyle/>
        <a:p>
          <a:r>
            <a:rPr lang="en-US" sz="1200" dirty="0" smtClean="0"/>
            <a:t>Chemicals of Biological           Interest (</a:t>
          </a:r>
          <a:r>
            <a:rPr lang="en-US" sz="1200" dirty="0" err="1" smtClean="0"/>
            <a:t>ChEBI</a:t>
          </a:r>
          <a:r>
            <a:rPr lang="en-US" sz="1200" dirty="0" smtClean="0"/>
            <a:t>)</a:t>
          </a:r>
          <a:endParaRPr lang="en-US" sz="1200" dirty="0"/>
        </a:p>
      </dgm:t>
    </dgm:pt>
    <dgm:pt modelId="{AB3B8CAA-F51C-4649-9F23-402DEFFE269B}" type="parTrans" cxnId="{77925E95-257B-4492-B48D-B2D2702D190D}">
      <dgm:prSet/>
      <dgm:spPr/>
      <dgm:t>
        <a:bodyPr/>
        <a:lstStyle/>
        <a:p>
          <a:endParaRPr lang="en-US"/>
        </a:p>
      </dgm:t>
    </dgm:pt>
    <dgm:pt modelId="{58681C33-C2FB-4B1F-AA3C-DC281F3109E7}" type="sibTrans" cxnId="{77925E95-257B-4492-B48D-B2D2702D190D}">
      <dgm:prSet/>
      <dgm:spPr/>
      <dgm:t>
        <a:bodyPr/>
        <a:lstStyle/>
        <a:p>
          <a:endParaRPr lang="en-US"/>
        </a:p>
      </dgm:t>
    </dgm:pt>
    <dgm:pt modelId="{944D6E91-D9F6-47E0-B0BF-7AB0D61F20E8}">
      <dgm:prSet phldrT="[Text]" custT="1"/>
      <dgm:spPr>
        <a:solidFill>
          <a:schemeClr val="lt1">
            <a:hueOff val="0"/>
            <a:satOff val="0"/>
            <a:lumOff val="0"/>
          </a:schemeClr>
        </a:solidFill>
        <a:ln>
          <a:noFill/>
        </a:ln>
      </dgm:spPr>
      <dgm:t>
        <a:bodyPr/>
        <a:lstStyle/>
        <a:p>
          <a:r>
            <a:rPr lang="en-US" sz="1200" dirty="0" err="1" smtClean="0"/>
            <a:t>DrugBank</a:t>
          </a:r>
          <a:endParaRPr lang="en-US" sz="1200" dirty="0"/>
        </a:p>
      </dgm:t>
    </dgm:pt>
    <dgm:pt modelId="{1701F4B9-95EF-4677-9451-F0D8F34F90A3}" type="parTrans" cxnId="{0EA8F168-B363-4EE8-BA2F-E664254A77C4}">
      <dgm:prSet/>
      <dgm:spPr/>
      <dgm:t>
        <a:bodyPr/>
        <a:lstStyle/>
        <a:p>
          <a:endParaRPr lang="en-US"/>
        </a:p>
      </dgm:t>
    </dgm:pt>
    <dgm:pt modelId="{8E2084EA-A0FC-4422-8EA7-D6323CD25E92}" type="sibTrans" cxnId="{0EA8F168-B363-4EE8-BA2F-E664254A77C4}">
      <dgm:prSet/>
      <dgm:spPr/>
      <dgm:t>
        <a:bodyPr/>
        <a:lstStyle/>
        <a:p>
          <a:endParaRPr lang="en-US"/>
        </a:p>
      </dgm:t>
    </dgm:pt>
    <dgm:pt modelId="{526189EB-73C1-410D-8997-0680E9869E01}">
      <dgm:prSet phldrT="[Text]" custT="1"/>
      <dgm:spPr>
        <a:ln>
          <a:noFill/>
        </a:ln>
      </dgm:spPr>
      <dgm:t>
        <a:bodyPr/>
        <a:lstStyle/>
        <a:p>
          <a:pPr algn="l"/>
          <a:r>
            <a:rPr lang="en-US" sz="1100" dirty="0" smtClean="0"/>
            <a:t>Human Phenotype Ontology</a:t>
          </a:r>
          <a:endParaRPr lang="en-US" sz="1100" dirty="0"/>
        </a:p>
      </dgm:t>
    </dgm:pt>
    <dgm:pt modelId="{EED8FB77-7397-4440-9D55-C0A6EFCF0B7C}" type="parTrans" cxnId="{65F14FA1-7D73-45C2-BFC1-7981B2D48598}">
      <dgm:prSet/>
      <dgm:spPr/>
      <dgm:t>
        <a:bodyPr/>
        <a:lstStyle/>
        <a:p>
          <a:endParaRPr lang="en-US"/>
        </a:p>
      </dgm:t>
    </dgm:pt>
    <dgm:pt modelId="{98BE1FCB-9F51-4365-BD0D-D535D897BA52}" type="sibTrans" cxnId="{65F14FA1-7D73-45C2-BFC1-7981B2D48598}">
      <dgm:prSet/>
      <dgm:spPr/>
      <dgm:t>
        <a:bodyPr/>
        <a:lstStyle/>
        <a:p>
          <a:endParaRPr lang="en-US"/>
        </a:p>
      </dgm:t>
    </dgm:pt>
    <dgm:pt modelId="{9E7A2925-611A-425A-B1D0-773EA3C1C402}" type="pres">
      <dgm:prSet presAssocID="{60A7668A-50D5-4618-BC09-7B51076A5DEA}" presName="cycleMatrixDiagram" presStyleCnt="0">
        <dgm:presLayoutVars>
          <dgm:chMax val="1"/>
          <dgm:dir/>
          <dgm:animLvl val="lvl"/>
          <dgm:resizeHandles val="exact"/>
        </dgm:presLayoutVars>
      </dgm:prSet>
      <dgm:spPr/>
      <dgm:t>
        <a:bodyPr/>
        <a:lstStyle/>
        <a:p>
          <a:endParaRPr lang="en-US"/>
        </a:p>
      </dgm:t>
    </dgm:pt>
    <dgm:pt modelId="{E4949732-0858-4450-B2F4-ECE7D5C6065C}" type="pres">
      <dgm:prSet presAssocID="{60A7668A-50D5-4618-BC09-7B51076A5DEA}" presName="children" presStyleCnt="0"/>
      <dgm:spPr/>
    </dgm:pt>
    <dgm:pt modelId="{4085A80D-E4E6-4696-892B-E6AC8F82B6DC}" type="pres">
      <dgm:prSet presAssocID="{60A7668A-50D5-4618-BC09-7B51076A5DEA}" presName="child1group" presStyleCnt="0"/>
      <dgm:spPr/>
    </dgm:pt>
    <dgm:pt modelId="{F7341D60-0544-441C-8F7B-7074E6331453}" type="pres">
      <dgm:prSet presAssocID="{60A7668A-50D5-4618-BC09-7B51076A5DEA}" presName="child1" presStyleLbl="bgAcc1" presStyleIdx="0" presStyleCnt="2" custScaleX="152403" custLinFactNeighborX="-729" custLinFactNeighborY="1626"/>
      <dgm:spPr/>
      <dgm:t>
        <a:bodyPr/>
        <a:lstStyle/>
        <a:p>
          <a:endParaRPr lang="en-US"/>
        </a:p>
      </dgm:t>
    </dgm:pt>
    <dgm:pt modelId="{1E682BD7-7A70-474B-BC30-D332389602B1}" type="pres">
      <dgm:prSet presAssocID="{60A7668A-50D5-4618-BC09-7B51076A5DEA}" presName="child1Text" presStyleLbl="bgAcc1" presStyleIdx="0" presStyleCnt="2">
        <dgm:presLayoutVars>
          <dgm:bulletEnabled val="1"/>
        </dgm:presLayoutVars>
      </dgm:prSet>
      <dgm:spPr/>
      <dgm:t>
        <a:bodyPr/>
        <a:lstStyle/>
        <a:p>
          <a:endParaRPr lang="en-US"/>
        </a:p>
      </dgm:t>
    </dgm:pt>
    <dgm:pt modelId="{8924C064-CDA5-46D5-99F2-35243D00FAF5}" type="pres">
      <dgm:prSet presAssocID="{60A7668A-50D5-4618-BC09-7B51076A5DEA}" presName="child2group" presStyleCnt="0"/>
      <dgm:spPr/>
    </dgm:pt>
    <dgm:pt modelId="{2388A454-AD02-4587-B388-71754AE44D4D}" type="pres">
      <dgm:prSet presAssocID="{60A7668A-50D5-4618-BC09-7B51076A5DEA}" presName="child2" presStyleLbl="bgAcc1" presStyleIdx="1" presStyleCnt="2" custLinFactNeighborX="3158" custLinFactNeighborY="7048"/>
      <dgm:spPr/>
      <dgm:t>
        <a:bodyPr/>
        <a:lstStyle/>
        <a:p>
          <a:endParaRPr lang="en-US"/>
        </a:p>
      </dgm:t>
    </dgm:pt>
    <dgm:pt modelId="{DB83EEC1-3D59-45F7-81F9-7C7A807F9C33}" type="pres">
      <dgm:prSet presAssocID="{60A7668A-50D5-4618-BC09-7B51076A5DEA}" presName="child2Text" presStyleLbl="bgAcc1" presStyleIdx="1" presStyleCnt="2">
        <dgm:presLayoutVars>
          <dgm:bulletEnabled val="1"/>
        </dgm:presLayoutVars>
      </dgm:prSet>
      <dgm:spPr/>
      <dgm:t>
        <a:bodyPr/>
        <a:lstStyle/>
        <a:p>
          <a:endParaRPr lang="en-US"/>
        </a:p>
      </dgm:t>
    </dgm:pt>
    <dgm:pt modelId="{4ABACEDC-56B9-40A9-A49B-1EFAF95F3131}" type="pres">
      <dgm:prSet presAssocID="{60A7668A-50D5-4618-BC09-7B51076A5DEA}" presName="childPlaceholder" presStyleCnt="0"/>
      <dgm:spPr/>
    </dgm:pt>
    <dgm:pt modelId="{C7DC1F8A-D629-4A7B-8E9B-AB0F04196A66}" type="pres">
      <dgm:prSet presAssocID="{60A7668A-50D5-4618-BC09-7B51076A5DEA}" presName="circle" presStyleCnt="0"/>
      <dgm:spPr/>
    </dgm:pt>
    <dgm:pt modelId="{EDF4D85A-4369-44AD-AF3B-F79FA1403536}" type="pres">
      <dgm:prSet presAssocID="{60A7668A-50D5-4618-BC09-7B51076A5DEA}" presName="quadrant1" presStyleLbl="node1" presStyleIdx="0" presStyleCnt="4" custLinFactNeighborX="4411">
        <dgm:presLayoutVars>
          <dgm:chMax val="1"/>
          <dgm:bulletEnabled val="1"/>
        </dgm:presLayoutVars>
      </dgm:prSet>
      <dgm:spPr/>
      <dgm:t>
        <a:bodyPr/>
        <a:lstStyle/>
        <a:p>
          <a:endParaRPr lang="en-US"/>
        </a:p>
      </dgm:t>
    </dgm:pt>
    <dgm:pt modelId="{44A501A2-5DEA-4D8E-8388-C98ECC50DD40}" type="pres">
      <dgm:prSet presAssocID="{60A7668A-50D5-4618-BC09-7B51076A5DEA}" presName="quadrant2" presStyleLbl="node1" presStyleIdx="1" presStyleCnt="4" custLinFactNeighborX="4411">
        <dgm:presLayoutVars>
          <dgm:chMax val="1"/>
          <dgm:bulletEnabled val="1"/>
        </dgm:presLayoutVars>
      </dgm:prSet>
      <dgm:spPr/>
      <dgm:t>
        <a:bodyPr/>
        <a:lstStyle/>
        <a:p>
          <a:endParaRPr lang="en-US"/>
        </a:p>
      </dgm:t>
    </dgm:pt>
    <dgm:pt modelId="{91A71CA9-0BD0-49B2-82B2-5EAA6845B3F1}" type="pres">
      <dgm:prSet presAssocID="{60A7668A-50D5-4618-BC09-7B51076A5DEA}" presName="quadrant3" presStyleLbl="node1" presStyleIdx="2" presStyleCnt="4" custLinFactX="-154600" custLinFactNeighborX="-200000" custLinFactNeighborY="70777">
        <dgm:presLayoutVars>
          <dgm:chMax val="1"/>
          <dgm:bulletEnabled val="1"/>
        </dgm:presLayoutVars>
      </dgm:prSet>
      <dgm:spPr/>
      <dgm:t>
        <a:bodyPr/>
        <a:lstStyle/>
        <a:p>
          <a:endParaRPr lang="en-US"/>
        </a:p>
      </dgm:t>
    </dgm:pt>
    <dgm:pt modelId="{83BD24E3-5EFA-4E43-B1C4-3B24A548CB9F}" type="pres">
      <dgm:prSet presAssocID="{60A7668A-50D5-4618-BC09-7B51076A5DEA}" presName="quadrant4" presStyleLbl="node1" presStyleIdx="3" presStyleCnt="4" custLinFactX="-100000" custLinFactY="7866" custLinFactNeighborX="-160440" custLinFactNeighborY="100000">
        <dgm:presLayoutVars>
          <dgm:chMax val="1"/>
          <dgm:bulletEnabled val="1"/>
        </dgm:presLayoutVars>
      </dgm:prSet>
      <dgm:spPr/>
      <dgm:t>
        <a:bodyPr/>
        <a:lstStyle/>
        <a:p>
          <a:endParaRPr lang="en-US"/>
        </a:p>
      </dgm:t>
    </dgm:pt>
    <dgm:pt modelId="{FE65477E-3A46-47F1-81CE-CE1340752DB2}" type="pres">
      <dgm:prSet presAssocID="{60A7668A-50D5-4618-BC09-7B51076A5DEA}" presName="quadrantPlaceholder" presStyleCnt="0"/>
      <dgm:spPr/>
    </dgm:pt>
    <dgm:pt modelId="{4D3B500D-A7B4-4394-8628-8F5726B9D9AC}" type="pres">
      <dgm:prSet presAssocID="{60A7668A-50D5-4618-BC09-7B51076A5DEA}" presName="center1" presStyleLbl="fgShp" presStyleIdx="0" presStyleCnt="2" custLinFactNeighborX="12887" custLinFactNeighborY="55787"/>
      <dgm:spPr>
        <a:ln>
          <a:solidFill>
            <a:schemeClr val="lt1">
              <a:hueOff val="0"/>
              <a:satOff val="0"/>
              <a:lumOff val="0"/>
            </a:schemeClr>
          </a:solidFill>
        </a:ln>
      </dgm:spPr>
      <dgm:t>
        <a:bodyPr/>
        <a:lstStyle/>
        <a:p>
          <a:endParaRPr lang="en-US"/>
        </a:p>
      </dgm:t>
    </dgm:pt>
    <dgm:pt modelId="{09216CA4-F377-4E2D-B3D9-037DBDE3C735}" type="pres">
      <dgm:prSet presAssocID="{60A7668A-50D5-4618-BC09-7B51076A5DEA}" presName="center2" presStyleLbl="fgShp" presStyleIdx="1" presStyleCnt="2" custLinFactNeighborX="12887" custLinFactNeighborY="22020"/>
      <dgm:spPr>
        <a:ln>
          <a:solidFill>
            <a:schemeClr val="lt1">
              <a:hueOff val="0"/>
              <a:satOff val="0"/>
              <a:lumOff val="0"/>
            </a:schemeClr>
          </a:solidFill>
        </a:ln>
      </dgm:spPr>
      <dgm:t>
        <a:bodyPr/>
        <a:lstStyle/>
        <a:p>
          <a:endParaRPr lang="en-US"/>
        </a:p>
      </dgm:t>
    </dgm:pt>
  </dgm:ptLst>
  <dgm:cxnLst>
    <dgm:cxn modelId="{4583E3BF-7515-4BFA-93BB-A401321EEBBE}" type="presOf" srcId="{2C437459-247C-41CE-9E13-F26473C6BB3C}" destId="{F7341D60-0544-441C-8F7B-7074E6331453}" srcOrd="0" destOrd="2" presId="urn:microsoft.com/office/officeart/2005/8/layout/cycle4"/>
    <dgm:cxn modelId="{CA5D276C-072D-4A3A-85FB-9AC5248039B4}" type="presOf" srcId="{B08E430B-B970-4E3A-9B9A-5ABE37E2D2B0}" destId="{2388A454-AD02-4587-B388-71754AE44D4D}" srcOrd="0" destOrd="0" presId="urn:microsoft.com/office/officeart/2005/8/layout/cycle4"/>
    <dgm:cxn modelId="{934040B4-146C-46E8-851F-089751622A7F}" srcId="{C4BF8E98-029C-4009-A77C-94FAEB30E616}" destId="{19AF5866-160D-40FC-9E2F-2B4A00E121AB}" srcOrd="1" destOrd="0" parTransId="{7F57349A-14DA-422D-87DF-A000B7624F57}" sibTransId="{A39C742F-6DBF-468A-A893-3360855314FE}"/>
    <dgm:cxn modelId="{79D1082D-753A-4004-AD38-441622A53FFF}" srcId="{60A7668A-50D5-4618-BC09-7B51076A5DEA}" destId="{C4BF8E98-029C-4009-A77C-94FAEB30E616}" srcOrd="1" destOrd="0" parTransId="{45BC747E-E92D-4899-BCF3-92E447B52693}" sibTransId="{889C2B92-6928-4EDB-BD24-E96264B3F3E1}"/>
    <dgm:cxn modelId="{551CB7C3-410A-44E5-8F5B-7DC3EE364207}" type="presOf" srcId="{19AF5866-160D-40FC-9E2F-2B4A00E121AB}" destId="{2388A454-AD02-4587-B388-71754AE44D4D}" srcOrd="0" destOrd="1" presId="urn:microsoft.com/office/officeart/2005/8/layout/cycle4"/>
    <dgm:cxn modelId="{35A26B5D-BC9C-4CE2-8EFE-E8EB7E573DEA}" type="presOf" srcId="{60A7668A-50D5-4618-BC09-7B51076A5DEA}" destId="{9E7A2925-611A-425A-B1D0-773EA3C1C402}" srcOrd="0" destOrd="0" presId="urn:microsoft.com/office/officeart/2005/8/layout/cycle4"/>
    <dgm:cxn modelId="{612062EC-4EA6-45AB-A56B-84312473B774}" type="presOf" srcId="{313EF5C9-57C5-4CE3-A758-75F8E1706ED6}" destId="{1E682BD7-7A70-474B-BC30-D332389602B1}" srcOrd="1" destOrd="0" presId="urn:microsoft.com/office/officeart/2005/8/layout/cycle4"/>
    <dgm:cxn modelId="{083622CB-4A8A-43C6-B17B-59029CECC922}" type="presOf" srcId="{B1E7AB9B-7EFF-4BE0-997E-2481E950915F}" destId="{1E682BD7-7A70-474B-BC30-D332389602B1}" srcOrd="1" destOrd="3" presId="urn:microsoft.com/office/officeart/2005/8/layout/cycle4"/>
    <dgm:cxn modelId="{F7971B37-5A42-4F0A-AAA6-8615B6E3C17F}" srcId="{C4BF8E98-029C-4009-A77C-94FAEB30E616}" destId="{E86E4FC2-A3BF-40B3-8022-144C1D7C98A3}" srcOrd="2" destOrd="0" parTransId="{61A9126A-52BE-4ED0-B1F3-DC8C3BD7A4DD}" sibTransId="{53E519DA-A1B6-47BE-9A97-D18C7879D587}"/>
    <dgm:cxn modelId="{A382B61F-C4C6-4FEC-A2B0-1E2F4991E66F}" type="presOf" srcId="{5C687754-0B46-4246-89EB-873C68E45D88}" destId="{2388A454-AD02-4587-B388-71754AE44D4D}" srcOrd="0" destOrd="3" presId="urn:microsoft.com/office/officeart/2005/8/layout/cycle4"/>
    <dgm:cxn modelId="{6E2A4CC0-16C2-40CC-A49D-821BDFB3D1C7}" type="presOf" srcId="{DA475755-5781-4FBB-B156-A803BC04594B}" destId="{EDF4D85A-4369-44AD-AF3B-F79FA1403536}" srcOrd="0" destOrd="0" presId="urn:microsoft.com/office/officeart/2005/8/layout/cycle4"/>
    <dgm:cxn modelId="{57E5E39A-347A-4290-935F-9171550D7FBD}" type="presOf" srcId="{B1E7AB9B-7EFF-4BE0-997E-2481E950915F}" destId="{F7341D60-0544-441C-8F7B-7074E6331453}" srcOrd="0" destOrd="3" presId="urn:microsoft.com/office/officeart/2005/8/layout/cycle4"/>
    <dgm:cxn modelId="{288EE6F4-A0A6-48F3-BC78-42F288CC8584}" type="presOf" srcId="{C4BF8E98-029C-4009-A77C-94FAEB30E616}" destId="{44A501A2-5DEA-4D8E-8388-C98ECC50DD40}" srcOrd="0" destOrd="0" presId="urn:microsoft.com/office/officeart/2005/8/layout/cycle4"/>
    <dgm:cxn modelId="{77925E95-257B-4492-B48D-B2D2702D190D}" srcId="{DA475755-5781-4FBB-B156-A803BC04594B}" destId="{B1E7AB9B-7EFF-4BE0-997E-2481E950915F}" srcOrd="3" destOrd="0" parTransId="{AB3B8CAA-F51C-4649-9F23-402DEFFE269B}" sibTransId="{58681C33-C2FB-4B1F-AA3C-DC281F3109E7}"/>
    <dgm:cxn modelId="{ADF837A4-F67C-4A9F-B050-CC55EA5C77F5}" srcId="{C4BF8E98-029C-4009-A77C-94FAEB30E616}" destId="{5C687754-0B46-4246-89EB-873C68E45D88}" srcOrd="3" destOrd="0" parTransId="{892D07D6-08D5-4971-BB70-52CEB53EC64D}" sibTransId="{228503DA-0516-4427-A050-0CBF890786D6}"/>
    <dgm:cxn modelId="{C2AC2132-5350-4B03-951F-F4F60CFE2E7E}" type="presOf" srcId="{B08E430B-B970-4E3A-9B9A-5ABE37E2D2B0}" destId="{DB83EEC1-3D59-45F7-81F9-7C7A807F9C33}" srcOrd="1" destOrd="0" presId="urn:microsoft.com/office/officeart/2005/8/layout/cycle4"/>
    <dgm:cxn modelId="{1C02A764-1138-4A1C-B6DF-295676973685}" srcId="{60A7668A-50D5-4618-BC09-7B51076A5DEA}" destId="{DA475755-5781-4FBB-B156-A803BC04594B}" srcOrd="0" destOrd="0" parTransId="{584CC2A4-F01E-475D-8D8B-53AE117D6BB5}" sibTransId="{3A0DC7FB-A0A5-4617-A706-6DDC799B4161}"/>
    <dgm:cxn modelId="{735F14AF-2942-47B8-BA3E-C596B78FE6B8}" srcId="{DA475755-5781-4FBB-B156-A803BC04594B}" destId="{4E062751-0C13-471F-BEC5-1B07B7A3E6F9}" srcOrd="1" destOrd="0" parTransId="{A5801243-F338-4858-8460-D8902F5C96EB}" sibTransId="{1FA3E276-20E8-4BCD-BFDE-114F4303B3BC}"/>
    <dgm:cxn modelId="{79D328B5-DD5E-4838-ADF7-A3E83D1F2AA3}" type="presOf" srcId="{4E062751-0C13-471F-BEC5-1B07B7A3E6F9}" destId="{F7341D60-0544-441C-8F7B-7074E6331453}" srcOrd="0" destOrd="1" presId="urn:microsoft.com/office/officeart/2005/8/layout/cycle4"/>
    <dgm:cxn modelId="{08649B44-F7FF-4692-85A4-33483BD3A881}" type="presOf" srcId="{313EF5C9-57C5-4CE3-A758-75F8E1706ED6}" destId="{F7341D60-0544-441C-8F7B-7074E6331453}" srcOrd="0" destOrd="0" presId="urn:microsoft.com/office/officeart/2005/8/layout/cycle4"/>
    <dgm:cxn modelId="{735BF258-9877-43E3-898F-064200C25100}" srcId="{C4BF8E98-029C-4009-A77C-94FAEB30E616}" destId="{B08E430B-B970-4E3A-9B9A-5ABE37E2D2B0}" srcOrd="0" destOrd="0" parTransId="{BA1BC594-742A-48D5-8632-C1C22AD383BE}" sibTransId="{6102EA1E-1356-4149-9963-A502E24C9C4C}"/>
    <dgm:cxn modelId="{D52D2F9F-7487-4DDD-B865-58A014579A12}" type="presOf" srcId="{4E062751-0C13-471F-BEC5-1B07B7A3E6F9}" destId="{1E682BD7-7A70-474B-BC30-D332389602B1}" srcOrd="1" destOrd="1" presId="urn:microsoft.com/office/officeart/2005/8/layout/cycle4"/>
    <dgm:cxn modelId="{94781732-9CDC-434F-81B4-77B61E1C9BCB}" type="presOf" srcId="{526189EB-73C1-410D-8997-0680E9869E01}" destId="{DB83EEC1-3D59-45F7-81F9-7C7A807F9C33}" srcOrd="1" destOrd="4" presId="urn:microsoft.com/office/officeart/2005/8/layout/cycle4"/>
    <dgm:cxn modelId="{1E4800D9-4140-4447-8AE1-034757D02A2A}" type="presOf" srcId="{2C437459-247C-41CE-9E13-F26473C6BB3C}" destId="{1E682BD7-7A70-474B-BC30-D332389602B1}" srcOrd="1" destOrd="2" presId="urn:microsoft.com/office/officeart/2005/8/layout/cycle4"/>
    <dgm:cxn modelId="{337D0348-804D-42DD-9304-FEDB71E01386}" type="presOf" srcId="{E86E4FC2-A3BF-40B3-8022-144C1D7C98A3}" destId="{DB83EEC1-3D59-45F7-81F9-7C7A807F9C33}" srcOrd="1" destOrd="2" presId="urn:microsoft.com/office/officeart/2005/8/layout/cycle4"/>
    <dgm:cxn modelId="{65F14FA1-7D73-45C2-BFC1-7981B2D48598}" srcId="{C4BF8E98-029C-4009-A77C-94FAEB30E616}" destId="{526189EB-73C1-410D-8997-0680E9869E01}" srcOrd="4" destOrd="0" parTransId="{EED8FB77-7397-4440-9D55-C0A6EFCF0B7C}" sibTransId="{98BE1FCB-9F51-4365-BD0D-D535D897BA52}"/>
    <dgm:cxn modelId="{28326611-FFEE-4453-B5D6-9C06FC204C6E}" type="presOf" srcId="{E86E4FC2-A3BF-40B3-8022-144C1D7C98A3}" destId="{2388A454-AD02-4587-B388-71754AE44D4D}" srcOrd="0" destOrd="2" presId="urn:microsoft.com/office/officeart/2005/8/layout/cycle4"/>
    <dgm:cxn modelId="{9EF64C17-8012-4CF0-88A3-8179B70B0E46}" type="presOf" srcId="{5C687754-0B46-4246-89EB-873C68E45D88}" destId="{DB83EEC1-3D59-45F7-81F9-7C7A807F9C33}" srcOrd="1" destOrd="3" presId="urn:microsoft.com/office/officeart/2005/8/layout/cycle4"/>
    <dgm:cxn modelId="{026D56FA-8E55-46B8-B798-B06B574589D0}" srcId="{DA475755-5781-4FBB-B156-A803BC04594B}" destId="{313EF5C9-57C5-4CE3-A758-75F8E1706ED6}" srcOrd="0" destOrd="0" parTransId="{493E87BB-698E-49A7-B2BA-920F382A637C}" sibTransId="{4C3F6ECD-BAEB-4BC2-BD4E-9969E73C6841}"/>
    <dgm:cxn modelId="{EC5F9B53-1C60-4A9A-B2FD-6DC14993C137}" type="presOf" srcId="{526189EB-73C1-410D-8997-0680E9869E01}" destId="{2388A454-AD02-4587-B388-71754AE44D4D}" srcOrd="0" destOrd="4" presId="urn:microsoft.com/office/officeart/2005/8/layout/cycle4"/>
    <dgm:cxn modelId="{4BED1616-2C94-4332-9F9A-7DE94684B122}" srcId="{DA475755-5781-4FBB-B156-A803BC04594B}" destId="{2C437459-247C-41CE-9E13-F26473C6BB3C}" srcOrd="2" destOrd="0" parTransId="{2C9D1F46-BED6-41DA-8409-FD01398760D4}" sibTransId="{141C8A5F-0923-49D0-A628-BEF6DD656E10}"/>
    <dgm:cxn modelId="{D6766CC1-25A3-429F-A6D0-58E5B60AD11D}" type="presOf" srcId="{944D6E91-D9F6-47E0-B0BF-7AB0D61F20E8}" destId="{F7341D60-0544-441C-8F7B-7074E6331453}" srcOrd="0" destOrd="4" presId="urn:microsoft.com/office/officeart/2005/8/layout/cycle4"/>
    <dgm:cxn modelId="{06976406-C499-4B70-B205-4EE344D11A52}" type="presOf" srcId="{944D6E91-D9F6-47E0-B0BF-7AB0D61F20E8}" destId="{1E682BD7-7A70-474B-BC30-D332389602B1}" srcOrd="1" destOrd="4" presId="urn:microsoft.com/office/officeart/2005/8/layout/cycle4"/>
    <dgm:cxn modelId="{0EA8F168-B363-4EE8-BA2F-E664254A77C4}" srcId="{DA475755-5781-4FBB-B156-A803BC04594B}" destId="{944D6E91-D9F6-47E0-B0BF-7AB0D61F20E8}" srcOrd="4" destOrd="0" parTransId="{1701F4B9-95EF-4677-9451-F0D8F34F90A3}" sibTransId="{8E2084EA-A0FC-4422-8EA7-D6323CD25E92}"/>
    <dgm:cxn modelId="{5BA77197-F0D0-471A-86C1-99F0FEB9E049}" type="presOf" srcId="{19AF5866-160D-40FC-9E2F-2B4A00E121AB}" destId="{DB83EEC1-3D59-45F7-81F9-7C7A807F9C33}" srcOrd="1" destOrd="1" presId="urn:microsoft.com/office/officeart/2005/8/layout/cycle4"/>
    <dgm:cxn modelId="{59EC6C19-8FBC-42E2-AACC-B759C2A44652}" type="presParOf" srcId="{9E7A2925-611A-425A-B1D0-773EA3C1C402}" destId="{E4949732-0858-4450-B2F4-ECE7D5C6065C}" srcOrd="0" destOrd="0" presId="urn:microsoft.com/office/officeart/2005/8/layout/cycle4"/>
    <dgm:cxn modelId="{A15AABC4-669C-4986-B37C-EE9B24638E9A}" type="presParOf" srcId="{E4949732-0858-4450-B2F4-ECE7D5C6065C}" destId="{4085A80D-E4E6-4696-892B-E6AC8F82B6DC}" srcOrd="0" destOrd="0" presId="urn:microsoft.com/office/officeart/2005/8/layout/cycle4"/>
    <dgm:cxn modelId="{D5CDD4F4-341B-4795-BA01-2AC78C5039A1}" type="presParOf" srcId="{4085A80D-E4E6-4696-892B-E6AC8F82B6DC}" destId="{F7341D60-0544-441C-8F7B-7074E6331453}" srcOrd="0" destOrd="0" presId="urn:microsoft.com/office/officeart/2005/8/layout/cycle4"/>
    <dgm:cxn modelId="{0EC887D4-3653-4B86-B752-C23D5682EA05}" type="presParOf" srcId="{4085A80D-E4E6-4696-892B-E6AC8F82B6DC}" destId="{1E682BD7-7A70-474B-BC30-D332389602B1}" srcOrd="1" destOrd="0" presId="urn:microsoft.com/office/officeart/2005/8/layout/cycle4"/>
    <dgm:cxn modelId="{1D08B19D-0325-4E5A-BDC9-0034F5C95392}" type="presParOf" srcId="{E4949732-0858-4450-B2F4-ECE7D5C6065C}" destId="{8924C064-CDA5-46D5-99F2-35243D00FAF5}" srcOrd="1" destOrd="0" presId="urn:microsoft.com/office/officeart/2005/8/layout/cycle4"/>
    <dgm:cxn modelId="{E339B91E-5BB0-4190-A74F-A2691918CB1E}" type="presParOf" srcId="{8924C064-CDA5-46D5-99F2-35243D00FAF5}" destId="{2388A454-AD02-4587-B388-71754AE44D4D}" srcOrd="0" destOrd="0" presId="urn:microsoft.com/office/officeart/2005/8/layout/cycle4"/>
    <dgm:cxn modelId="{5E754EF6-C5AA-4A9E-BDC8-C86AED760A87}" type="presParOf" srcId="{8924C064-CDA5-46D5-99F2-35243D00FAF5}" destId="{DB83EEC1-3D59-45F7-81F9-7C7A807F9C33}" srcOrd="1" destOrd="0" presId="urn:microsoft.com/office/officeart/2005/8/layout/cycle4"/>
    <dgm:cxn modelId="{C28D1AC5-49FD-41B9-8EF0-E0B6C6D549F9}" type="presParOf" srcId="{E4949732-0858-4450-B2F4-ECE7D5C6065C}" destId="{4ABACEDC-56B9-40A9-A49B-1EFAF95F3131}" srcOrd="2" destOrd="0" presId="urn:microsoft.com/office/officeart/2005/8/layout/cycle4"/>
    <dgm:cxn modelId="{B159852B-BD6F-468F-A9FC-292C19675D78}" type="presParOf" srcId="{9E7A2925-611A-425A-B1D0-773EA3C1C402}" destId="{C7DC1F8A-D629-4A7B-8E9B-AB0F04196A66}" srcOrd="1" destOrd="0" presId="urn:microsoft.com/office/officeart/2005/8/layout/cycle4"/>
    <dgm:cxn modelId="{AAE3AA15-9C79-49AB-A5E1-ABE959494636}" type="presParOf" srcId="{C7DC1F8A-D629-4A7B-8E9B-AB0F04196A66}" destId="{EDF4D85A-4369-44AD-AF3B-F79FA1403536}" srcOrd="0" destOrd="0" presId="urn:microsoft.com/office/officeart/2005/8/layout/cycle4"/>
    <dgm:cxn modelId="{81E41C93-0603-444B-9D35-191AFACB96ED}" type="presParOf" srcId="{C7DC1F8A-D629-4A7B-8E9B-AB0F04196A66}" destId="{44A501A2-5DEA-4D8E-8388-C98ECC50DD40}" srcOrd="1" destOrd="0" presId="urn:microsoft.com/office/officeart/2005/8/layout/cycle4"/>
    <dgm:cxn modelId="{E874F2EA-6D61-4525-97FB-9BE1973BFE40}" type="presParOf" srcId="{C7DC1F8A-D629-4A7B-8E9B-AB0F04196A66}" destId="{91A71CA9-0BD0-49B2-82B2-5EAA6845B3F1}" srcOrd="2" destOrd="0" presId="urn:microsoft.com/office/officeart/2005/8/layout/cycle4"/>
    <dgm:cxn modelId="{017F0FD3-4485-414D-AED7-634F5366ABD9}" type="presParOf" srcId="{C7DC1F8A-D629-4A7B-8E9B-AB0F04196A66}" destId="{83BD24E3-5EFA-4E43-B1C4-3B24A548CB9F}" srcOrd="3" destOrd="0" presId="urn:microsoft.com/office/officeart/2005/8/layout/cycle4"/>
    <dgm:cxn modelId="{80265A97-486F-45BE-B594-5B32BD60BCE3}" type="presParOf" srcId="{C7DC1F8A-D629-4A7B-8E9B-AB0F04196A66}" destId="{FE65477E-3A46-47F1-81CE-CE1340752DB2}" srcOrd="4" destOrd="0" presId="urn:microsoft.com/office/officeart/2005/8/layout/cycle4"/>
    <dgm:cxn modelId="{676FA79F-02C4-4316-8810-BD27B0285A26}" type="presParOf" srcId="{9E7A2925-611A-425A-B1D0-773EA3C1C402}" destId="{4D3B500D-A7B4-4394-8628-8F5726B9D9AC}" srcOrd="2" destOrd="0" presId="urn:microsoft.com/office/officeart/2005/8/layout/cycle4"/>
    <dgm:cxn modelId="{F92A3497-C246-4F02-9E49-3208E7128FE7}" type="presParOf" srcId="{9E7A2925-611A-425A-B1D0-773EA3C1C402}" destId="{09216CA4-F377-4E2D-B3D9-037DBDE3C735}"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A7668A-50D5-4618-BC09-7B51076A5DEA}"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DA475755-5781-4FBB-B156-A803BC04594B}">
      <dgm:prSet phldrT="[Text]" custT="1"/>
      <dgm:spPr/>
      <dgm:t>
        <a:bodyPr/>
        <a:lstStyle/>
        <a:p>
          <a:r>
            <a:rPr lang="en-US" sz="1600" dirty="0" smtClean="0"/>
            <a:t>Drugs</a:t>
          </a:r>
          <a:endParaRPr lang="en-US" sz="1600" dirty="0"/>
        </a:p>
      </dgm:t>
    </dgm:pt>
    <dgm:pt modelId="{584CC2A4-F01E-475D-8D8B-53AE117D6BB5}" type="parTrans" cxnId="{1C02A764-1138-4A1C-B6DF-295676973685}">
      <dgm:prSet/>
      <dgm:spPr/>
      <dgm:t>
        <a:bodyPr/>
        <a:lstStyle/>
        <a:p>
          <a:endParaRPr lang="en-US"/>
        </a:p>
      </dgm:t>
    </dgm:pt>
    <dgm:pt modelId="{3A0DC7FB-A0A5-4617-A706-6DDC799B4161}" type="sibTrans" cxnId="{1C02A764-1138-4A1C-B6DF-295676973685}">
      <dgm:prSet/>
      <dgm:spPr/>
      <dgm:t>
        <a:bodyPr/>
        <a:lstStyle/>
        <a:p>
          <a:endParaRPr lang="en-US"/>
        </a:p>
      </dgm:t>
    </dgm:pt>
    <dgm:pt modelId="{313EF5C9-57C5-4CE3-A758-75F8E1706ED6}">
      <dgm:prSet phldrT="[Text]" custT="1"/>
      <dgm:spPr/>
      <dgm:t>
        <a:bodyPr/>
        <a:lstStyle/>
        <a:p>
          <a:r>
            <a:rPr lang="en-US" sz="1050" dirty="0" err="1" smtClean="0"/>
            <a:t>RxNorm</a:t>
          </a:r>
          <a:r>
            <a:rPr lang="en-US" sz="1050" dirty="0" smtClean="0"/>
            <a:t>, Anatomical Therapeutic Chemical Classification System ( ATC), Value Set Authority Center (VSAC, NLM)</a:t>
          </a:r>
          <a:endParaRPr lang="en-US" sz="1050" dirty="0"/>
        </a:p>
      </dgm:t>
    </dgm:pt>
    <dgm:pt modelId="{493E87BB-698E-49A7-B2BA-920F382A637C}" type="parTrans" cxnId="{026D56FA-8E55-46B8-B798-B06B574589D0}">
      <dgm:prSet/>
      <dgm:spPr/>
      <dgm:t>
        <a:bodyPr/>
        <a:lstStyle/>
        <a:p>
          <a:endParaRPr lang="en-US"/>
        </a:p>
      </dgm:t>
    </dgm:pt>
    <dgm:pt modelId="{4C3F6ECD-BAEB-4BC2-BD4E-9969E73C6841}" type="sibTrans" cxnId="{026D56FA-8E55-46B8-B798-B06B574589D0}">
      <dgm:prSet/>
      <dgm:spPr/>
      <dgm:t>
        <a:bodyPr/>
        <a:lstStyle/>
        <a:p>
          <a:endParaRPr lang="en-US"/>
        </a:p>
      </dgm:t>
    </dgm:pt>
    <dgm:pt modelId="{C4BF8E98-029C-4009-A77C-94FAEB30E616}">
      <dgm:prSet phldrT="[Text]" custT="1"/>
      <dgm:spPr/>
      <dgm:t>
        <a:bodyPr/>
        <a:lstStyle/>
        <a:p>
          <a:r>
            <a:rPr lang="en-US" sz="1600" dirty="0" smtClean="0"/>
            <a:t>Clinical consequences</a:t>
          </a:r>
          <a:endParaRPr lang="en-US" sz="1600" dirty="0"/>
        </a:p>
      </dgm:t>
    </dgm:pt>
    <dgm:pt modelId="{45BC747E-E92D-4899-BCF3-92E447B52693}" type="parTrans" cxnId="{79D1082D-753A-4004-AD38-441622A53FFF}">
      <dgm:prSet/>
      <dgm:spPr/>
      <dgm:t>
        <a:bodyPr/>
        <a:lstStyle/>
        <a:p>
          <a:endParaRPr lang="en-US"/>
        </a:p>
      </dgm:t>
    </dgm:pt>
    <dgm:pt modelId="{889C2B92-6928-4EDB-BD24-E96264B3F3E1}" type="sibTrans" cxnId="{79D1082D-753A-4004-AD38-441622A53FFF}">
      <dgm:prSet/>
      <dgm:spPr/>
      <dgm:t>
        <a:bodyPr/>
        <a:lstStyle/>
        <a:p>
          <a:endParaRPr lang="en-US"/>
        </a:p>
      </dgm:t>
    </dgm:pt>
    <dgm:pt modelId="{B08E430B-B970-4E3A-9B9A-5ABE37E2D2B0}">
      <dgm:prSet phldrT="[Text]" custT="1"/>
      <dgm:spPr/>
      <dgm:t>
        <a:bodyPr/>
        <a:lstStyle/>
        <a:p>
          <a:r>
            <a:rPr lang="en-US" sz="1100" dirty="0" smtClean="0"/>
            <a:t>ICD-10, SNOMED-CT, VSAC</a:t>
          </a:r>
          <a:endParaRPr lang="en-US" sz="1100" dirty="0"/>
        </a:p>
      </dgm:t>
    </dgm:pt>
    <dgm:pt modelId="{BA1BC594-742A-48D5-8632-C1C22AD383BE}" type="parTrans" cxnId="{735BF258-9877-43E3-898F-064200C25100}">
      <dgm:prSet/>
      <dgm:spPr/>
      <dgm:t>
        <a:bodyPr/>
        <a:lstStyle/>
        <a:p>
          <a:endParaRPr lang="en-US"/>
        </a:p>
      </dgm:t>
    </dgm:pt>
    <dgm:pt modelId="{6102EA1E-1356-4149-9963-A502E24C9C4C}" type="sibTrans" cxnId="{735BF258-9877-43E3-898F-064200C25100}">
      <dgm:prSet/>
      <dgm:spPr/>
      <dgm:t>
        <a:bodyPr/>
        <a:lstStyle/>
        <a:p>
          <a:endParaRPr lang="en-US"/>
        </a:p>
      </dgm:t>
    </dgm:pt>
    <dgm:pt modelId="{78622F1A-447E-4369-A353-D29FDA21A297}">
      <dgm:prSet phldrT="[Text]" custT="1"/>
      <dgm:spPr/>
      <dgm:t>
        <a:bodyPr/>
        <a:lstStyle/>
        <a:p>
          <a:r>
            <a:rPr lang="en-US" sz="1600" dirty="0" smtClean="0"/>
            <a:t>Seriousness</a:t>
          </a:r>
          <a:endParaRPr lang="en-US" sz="1600" dirty="0"/>
        </a:p>
      </dgm:t>
    </dgm:pt>
    <dgm:pt modelId="{BE7E25C6-4CE4-4C4E-AB69-F5D61C9AD6A5}" type="parTrans" cxnId="{6B29BA1E-FBDA-47B4-BEAE-889704497F69}">
      <dgm:prSet/>
      <dgm:spPr/>
      <dgm:t>
        <a:bodyPr/>
        <a:lstStyle/>
        <a:p>
          <a:endParaRPr lang="en-US"/>
        </a:p>
      </dgm:t>
    </dgm:pt>
    <dgm:pt modelId="{651EF1D6-8049-4653-8ED3-5B3E7F48FF7A}" type="sibTrans" cxnId="{6B29BA1E-FBDA-47B4-BEAE-889704497F69}">
      <dgm:prSet/>
      <dgm:spPr/>
      <dgm:t>
        <a:bodyPr/>
        <a:lstStyle/>
        <a:p>
          <a:endParaRPr lang="en-US"/>
        </a:p>
      </dgm:t>
    </dgm:pt>
    <dgm:pt modelId="{C93FDF22-0193-4F39-9884-CCE55961CB22}">
      <dgm:prSet phldrT="[Text]" custT="1"/>
      <dgm:spPr/>
      <dgm:t>
        <a:bodyPr/>
        <a:lstStyle/>
        <a:p>
          <a:r>
            <a:rPr lang="en-US" sz="1050" dirty="0" smtClean="0"/>
            <a:t>death, life-threatening hospitalization, congenital anomaly, disability, it requires intervention to prevent permanent impairment or damage</a:t>
          </a:r>
          <a:endParaRPr lang="en-US" sz="1050" dirty="0"/>
        </a:p>
      </dgm:t>
    </dgm:pt>
    <dgm:pt modelId="{3B9741DD-E20F-40B4-8B2E-FEDAA1A0D02A}" type="parTrans" cxnId="{AFE5B01D-86A7-4EB0-9026-13016F369728}">
      <dgm:prSet/>
      <dgm:spPr/>
      <dgm:t>
        <a:bodyPr/>
        <a:lstStyle/>
        <a:p>
          <a:endParaRPr lang="en-US"/>
        </a:p>
      </dgm:t>
    </dgm:pt>
    <dgm:pt modelId="{544EB9B4-1900-4B27-82A6-4AC0FC8DE722}" type="sibTrans" cxnId="{AFE5B01D-86A7-4EB0-9026-13016F369728}">
      <dgm:prSet/>
      <dgm:spPr/>
      <dgm:t>
        <a:bodyPr/>
        <a:lstStyle/>
        <a:p>
          <a:endParaRPr lang="en-US"/>
        </a:p>
      </dgm:t>
    </dgm:pt>
    <dgm:pt modelId="{3A36E107-1B36-4E1F-93AE-0A45676A1E87}">
      <dgm:prSet phldrT="[Text]" custT="1"/>
      <dgm:spPr/>
      <dgm:t>
        <a:bodyPr/>
        <a:lstStyle/>
        <a:p>
          <a:r>
            <a:rPr lang="en-US" sz="1600" dirty="0" smtClean="0"/>
            <a:t>Severity</a:t>
          </a:r>
          <a:endParaRPr lang="en-US" sz="1600" dirty="0"/>
        </a:p>
      </dgm:t>
    </dgm:pt>
    <dgm:pt modelId="{B21B29D4-D1D7-4B79-9E7C-989BD245AACA}" type="parTrans" cxnId="{38081BC0-E546-4508-99AB-87184E24A52B}">
      <dgm:prSet/>
      <dgm:spPr/>
      <dgm:t>
        <a:bodyPr/>
        <a:lstStyle/>
        <a:p>
          <a:endParaRPr lang="en-US"/>
        </a:p>
      </dgm:t>
    </dgm:pt>
    <dgm:pt modelId="{4697D8D3-1E2F-4C2A-A5B1-DC8FEB9472C4}" type="sibTrans" cxnId="{38081BC0-E546-4508-99AB-87184E24A52B}">
      <dgm:prSet/>
      <dgm:spPr/>
      <dgm:t>
        <a:bodyPr/>
        <a:lstStyle/>
        <a:p>
          <a:endParaRPr lang="en-US"/>
        </a:p>
      </dgm:t>
    </dgm:pt>
    <dgm:pt modelId="{33A11D4F-FCF7-4981-B8F4-6262C404A7D7}">
      <dgm:prSet phldrT="[Text]" custT="1"/>
      <dgm:spPr/>
      <dgm:t>
        <a:bodyPr/>
        <a:lstStyle/>
        <a:p>
          <a:r>
            <a:rPr lang="en-US" sz="1050" dirty="0" smtClean="0"/>
            <a:t>Common Terminology Criteria for Adverse Event (CTCAE )</a:t>
          </a:r>
          <a:endParaRPr lang="en-US" sz="1050" dirty="0"/>
        </a:p>
      </dgm:t>
    </dgm:pt>
    <dgm:pt modelId="{65033E8B-EF1B-40A9-AB16-FD909D43B673}" type="parTrans" cxnId="{670825D8-01B0-441A-8E6F-26EE46D685DA}">
      <dgm:prSet/>
      <dgm:spPr/>
      <dgm:t>
        <a:bodyPr/>
        <a:lstStyle/>
        <a:p>
          <a:endParaRPr lang="en-US"/>
        </a:p>
      </dgm:t>
    </dgm:pt>
    <dgm:pt modelId="{D144AA6B-F933-4F0B-88CC-F3433C01B09B}" type="sibTrans" cxnId="{670825D8-01B0-441A-8E6F-26EE46D685DA}">
      <dgm:prSet/>
      <dgm:spPr/>
      <dgm:t>
        <a:bodyPr/>
        <a:lstStyle/>
        <a:p>
          <a:endParaRPr lang="en-US"/>
        </a:p>
      </dgm:t>
    </dgm:pt>
    <dgm:pt modelId="{9E7A2925-611A-425A-B1D0-773EA3C1C402}" type="pres">
      <dgm:prSet presAssocID="{60A7668A-50D5-4618-BC09-7B51076A5DEA}" presName="cycleMatrixDiagram" presStyleCnt="0">
        <dgm:presLayoutVars>
          <dgm:chMax val="1"/>
          <dgm:dir/>
          <dgm:animLvl val="lvl"/>
          <dgm:resizeHandles val="exact"/>
        </dgm:presLayoutVars>
      </dgm:prSet>
      <dgm:spPr/>
      <dgm:t>
        <a:bodyPr/>
        <a:lstStyle/>
        <a:p>
          <a:endParaRPr lang="en-US"/>
        </a:p>
      </dgm:t>
    </dgm:pt>
    <dgm:pt modelId="{E4949732-0858-4450-B2F4-ECE7D5C6065C}" type="pres">
      <dgm:prSet presAssocID="{60A7668A-50D5-4618-BC09-7B51076A5DEA}" presName="children" presStyleCnt="0"/>
      <dgm:spPr/>
    </dgm:pt>
    <dgm:pt modelId="{4085A80D-E4E6-4696-892B-E6AC8F82B6DC}" type="pres">
      <dgm:prSet presAssocID="{60A7668A-50D5-4618-BC09-7B51076A5DEA}" presName="child1group" presStyleCnt="0"/>
      <dgm:spPr/>
    </dgm:pt>
    <dgm:pt modelId="{F7341D60-0544-441C-8F7B-7074E6331453}" type="pres">
      <dgm:prSet presAssocID="{60A7668A-50D5-4618-BC09-7B51076A5DEA}" presName="child1" presStyleLbl="bgAcc1" presStyleIdx="0" presStyleCnt="4"/>
      <dgm:spPr/>
      <dgm:t>
        <a:bodyPr/>
        <a:lstStyle/>
        <a:p>
          <a:endParaRPr lang="en-US"/>
        </a:p>
      </dgm:t>
    </dgm:pt>
    <dgm:pt modelId="{1E682BD7-7A70-474B-BC30-D332389602B1}" type="pres">
      <dgm:prSet presAssocID="{60A7668A-50D5-4618-BC09-7B51076A5DEA}" presName="child1Text" presStyleLbl="bgAcc1" presStyleIdx="0" presStyleCnt="4">
        <dgm:presLayoutVars>
          <dgm:bulletEnabled val="1"/>
        </dgm:presLayoutVars>
      </dgm:prSet>
      <dgm:spPr/>
      <dgm:t>
        <a:bodyPr/>
        <a:lstStyle/>
        <a:p>
          <a:endParaRPr lang="en-US"/>
        </a:p>
      </dgm:t>
    </dgm:pt>
    <dgm:pt modelId="{8924C064-CDA5-46D5-99F2-35243D00FAF5}" type="pres">
      <dgm:prSet presAssocID="{60A7668A-50D5-4618-BC09-7B51076A5DEA}" presName="child2group" presStyleCnt="0"/>
      <dgm:spPr/>
    </dgm:pt>
    <dgm:pt modelId="{2388A454-AD02-4587-B388-71754AE44D4D}" type="pres">
      <dgm:prSet presAssocID="{60A7668A-50D5-4618-BC09-7B51076A5DEA}" presName="child2" presStyleLbl="bgAcc1" presStyleIdx="1" presStyleCnt="4"/>
      <dgm:spPr/>
      <dgm:t>
        <a:bodyPr/>
        <a:lstStyle/>
        <a:p>
          <a:endParaRPr lang="en-US"/>
        </a:p>
      </dgm:t>
    </dgm:pt>
    <dgm:pt modelId="{DB83EEC1-3D59-45F7-81F9-7C7A807F9C33}" type="pres">
      <dgm:prSet presAssocID="{60A7668A-50D5-4618-BC09-7B51076A5DEA}" presName="child2Text" presStyleLbl="bgAcc1" presStyleIdx="1" presStyleCnt="4">
        <dgm:presLayoutVars>
          <dgm:bulletEnabled val="1"/>
        </dgm:presLayoutVars>
      </dgm:prSet>
      <dgm:spPr/>
      <dgm:t>
        <a:bodyPr/>
        <a:lstStyle/>
        <a:p>
          <a:endParaRPr lang="en-US"/>
        </a:p>
      </dgm:t>
    </dgm:pt>
    <dgm:pt modelId="{8BB387FC-9F39-4B68-8712-C166B906073A}" type="pres">
      <dgm:prSet presAssocID="{60A7668A-50D5-4618-BC09-7B51076A5DEA}" presName="child3group" presStyleCnt="0"/>
      <dgm:spPr/>
    </dgm:pt>
    <dgm:pt modelId="{55BB9C12-6553-4F02-9201-8E1A2BAAA399}" type="pres">
      <dgm:prSet presAssocID="{60A7668A-50D5-4618-BC09-7B51076A5DEA}" presName="child3" presStyleLbl="bgAcc1" presStyleIdx="2" presStyleCnt="4"/>
      <dgm:spPr/>
      <dgm:t>
        <a:bodyPr/>
        <a:lstStyle/>
        <a:p>
          <a:endParaRPr lang="en-US"/>
        </a:p>
      </dgm:t>
    </dgm:pt>
    <dgm:pt modelId="{325C12D2-6509-42E0-8AFF-C4D80132A0C7}" type="pres">
      <dgm:prSet presAssocID="{60A7668A-50D5-4618-BC09-7B51076A5DEA}" presName="child3Text" presStyleLbl="bgAcc1" presStyleIdx="2" presStyleCnt="4">
        <dgm:presLayoutVars>
          <dgm:bulletEnabled val="1"/>
        </dgm:presLayoutVars>
      </dgm:prSet>
      <dgm:spPr/>
      <dgm:t>
        <a:bodyPr/>
        <a:lstStyle/>
        <a:p>
          <a:endParaRPr lang="en-US"/>
        </a:p>
      </dgm:t>
    </dgm:pt>
    <dgm:pt modelId="{E0393301-CF10-49DF-A00E-D88F2135EFC2}" type="pres">
      <dgm:prSet presAssocID="{60A7668A-50D5-4618-BC09-7B51076A5DEA}" presName="child4group" presStyleCnt="0"/>
      <dgm:spPr/>
    </dgm:pt>
    <dgm:pt modelId="{2EB4D2FE-7046-40D6-B38B-6E6D6099F8D3}" type="pres">
      <dgm:prSet presAssocID="{60A7668A-50D5-4618-BC09-7B51076A5DEA}" presName="child4" presStyleLbl="bgAcc1" presStyleIdx="3" presStyleCnt="4"/>
      <dgm:spPr/>
      <dgm:t>
        <a:bodyPr/>
        <a:lstStyle/>
        <a:p>
          <a:endParaRPr lang="en-US"/>
        </a:p>
      </dgm:t>
    </dgm:pt>
    <dgm:pt modelId="{F5E7B7C6-9476-4B58-87E8-F0077C8A2E05}" type="pres">
      <dgm:prSet presAssocID="{60A7668A-50D5-4618-BC09-7B51076A5DEA}" presName="child4Text" presStyleLbl="bgAcc1" presStyleIdx="3" presStyleCnt="4">
        <dgm:presLayoutVars>
          <dgm:bulletEnabled val="1"/>
        </dgm:presLayoutVars>
      </dgm:prSet>
      <dgm:spPr/>
      <dgm:t>
        <a:bodyPr/>
        <a:lstStyle/>
        <a:p>
          <a:endParaRPr lang="en-US"/>
        </a:p>
      </dgm:t>
    </dgm:pt>
    <dgm:pt modelId="{4ABACEDC-56B9-40A9-A49B-1EFAF95F3131}" type="pres">
      <dgm:prSet presAssocID="{60A7668A-50D5-4618-BC09-7B51076A5DEA}" presName="childPlaceholder" presStyleCnt="0"/>
      <dgm:spPr/>
    </dgm:pt>
    <dgm:pt modelId="{C7DC1F8A-D629-4A7B-8E9B-AB0F04196A66}" type="pres">
      <dgm:prSet presAssocID="{60A7668A-50D5-4618-BC09-7B51076A5DEA}" presName="circle" presStyleCnt="0"/>
      <dgm:spPr/>
    </dgm:pt>
    <dgm:pt modelId="{EDF4D85A-4369-44AD-AF3B-F79FA1403536}" type="pres">
      <dgm:prSet presAssocID="{60A7668A-50D5-4618-BC09-7B51076A5DEA}" presName="quadrant1" presStyleLbl="node1" presStyleIdx="0" presStyleCnt="4">
        <dgm:presLayoutVars>
          <dgm:chMax val="1"/>
          <dgm:bulletEnabled val="1"/>
        </dgm:presLayoutVars>
      </dgm:prSet>
      <dgm:spPr/>
      <dgm:t>
        <a:bodyPr/>
        <a:lstStyle/>
        <a:p>
          <a:endParaRPr lang="en-US"/>
        </a:p>
      </dgm:t>
    </dgm:pt>
    <dgm:pt modelId="{44A501A2-5DEA-4D8E-8388-C98ECC50DD40}" type="pres">
      <dgm:prSet presAssocID="{60A7668A-50D5-4618-BC09-7B51076A5DEA}" presName="quadrant2" presStyleLbl="node1" presStyleIdx="1" presStyleCnt="4">
        <dgm:presLayoutVars>
          <dgm:chMax val="1"/>
          <dgm:bulletEnabled val="1"/>
        </dgm:presLayoutVars>
      </dgm:prSet>
      <dgm:spPr/>
      <dgm:t>
        <a:bodyPr/>
        <a:lstStyle/>
        <a:p>
          <a:endParaRPr lang="en-US"/>
        </a:p>
      </dgm:t>
    </dgm:pt>
    <dgm:pt modelId="{91A71CA9-0BD0-49B2-82B2-5EAA6845B3F1}" type="pres">
      <dgm:prSet presAssocID="{60A7668A-50D5-4618-BC09-7B51076A5DEA}" presName="quadrant3" presStyleLbl="node1" presStyleIdx="2" presStyleCnt="4">
        <dgm:presLayoutVars>
          <dgm:chMax val="1"/>
          <dgm:bulletEnabled val="1"/>
        </dgm:presLayoutVars>
      </dgm:prSet>
      <dgm:spPr/>
      <dgm:t>
        <a:bodyPr/>
        <a:lstStyle/>
        <a:p>
          <a:endParaRPr lang="en-US"/>
        </a:p>
      </dgm:t>
    </dgm:pt>
    <dgm:pt modelId="{83BD24E3-5EFA-4E43-B1C4-3B24A548CB9F}" type="pres">
      <dgm:prSet presAssocID="{60A7668A-50D5-4618-BC09-7B51076A5DEA}" presName="quadrant4" presStyleLbl="node1" presStyleIdx="3" presStyleCnt="4">
        <dgm:presLayoutVars>
          <dgm:chMax val="1"/>
          <dgm:bulletEnabled val="1"/>
        </dgm:presLayoutVars>
      </dgm:prSet>
      <dgm:spPr/>
      <dgm:t>
        <a:bodyPr/>
        <a:lstStyle/>
        <a:p>
          <a:endParaRPr lang="en-US"/>
        </a:p>
      </dgm:t>
    </dgm:pt>
    <dgm:pt modelId="{FE65477E-3A46-47F1-81CE-CE1340752DB2}" type="pres">
      <dgm:prSet presAssocID="{60A7668A-50D5-4618-BC09-7B51076A5DEA}" presName="quadrantPlaceholder" presStyleCnt="0"/>
      <dgm:spPr/>
    </dgm:pt>
    <dgm:pt modelId="{4D3B500D-A7B4-4394-8628-8F5726B9D9AC}" type="pres">
      <dgm:prSet presAssocID="{60A7668A-50D5-4618-BC09-7B51076A5DEA}" presName="center1" presStyleLbl="fgShp" presStyleIdx="0" presStyleCnt="2"/>
      <dgm:spPr/>
    </dgm:pt>
    <dgm:pt modelId="{09216CA4-F377-4E2D-B3D9-037DBDE3C735}" type="pres">
      <dgm:prSet presAssocID="{60A7668A-50D5-4618-BC09-7B51076A5DEA}" presName="center2" presStyleLbl="fgShp" presStyleIdx="1" presStyleCnt="2"/>
      <dgm:spPr/>
    </dgm:pt>
  </dgm:ptLst>
  <dgm:cxnLst>
    <dgm:cxn modelId="{A1AEF229-FDC5-490A-9CE6-4F4AE7C9F158}" type="presOf" srcId="{3A36E107-1B36-4E1F-93AE-0A45676A1E87}" destId="{83BD24E3-5EFA-4E43-B1C4-3B24A548CB9F}" srcOrd="0" destOrd="0" presId="urn:microsoft.com/office/officeart/2005/8/layout/cycle4"/>
    <dgm:cxn modelId="{3E47E7B6-9ABB-4F24-8F9C-0484A3C8662B}" type="presOf" srcId="{313EF5C9-57C5-4CE3-A758-75F8E1706ED6}" destId="{1E682BD7-7A70-474B-BC30-D332389602B1}" srcOrd="1" destOrd="0" presId="urn:microsoft.com/office/officeart/2005/8/layout/cycle4"/>
    <dgm:cxn modelId="{38081BC0-E546-4508-99AB-87184E24A52B}" srcId="{60A7668A-50D5-4618-BC09-7B51076A5DEA}" destId="{3A36E107-1B36-4E1F-93AE-0A45676A1E87}" srcOrd="3" destOrd="0" parTransId="{B21B29D4-D1D7-4B79-9E7C-989BD245AACA}" sibTransId="{4697D8D3-1E2F-4C2A-A5B1-DC8FEB9472C4}"/>
    <dgm:cxn modelId="{79D1082D-753A-4004-AD38-441622A53FFF}" srcId="{60A7668A-50D5-4618-BC09-7B51076A5DEA}" destId="{C4BF8E98-029C-4009-A77C-94FAEB30E616}" srcOrd="1" destOrd="0" parTransId="{45BC747E-E92D-4899-BCF3-92E447B52693}" sibTransId="{889C2B92-6928-4EDB-BD24-E96264B3F3E1}"/>
    <dgm:cxn modelId="{9243D7CA-DA86-46B1-A843-C3E57E180CB8}" type="presOf" srcId="{B08E430B-B970-4E3A-9B9A-5ABE37E2D2B0}" destId="{2388A454-AD02-4587-B388-71754AE44D4D}" srcOrd="0" destOrd="0" presId="urn:microsoft.com/office/officeart/2005/8/layout/cycle4"/>
    <dgm:cxn modelId="{6B29BA1E-FBDA-47B4-BEAE-889704497F69}" srcId="{60A7668A-50D5-4618-BC09-7B51076A5DEA}" destId="{78622F1A-447E-4369-A353-D29FDA21A297}" srcOrd="2" destOrd="0" parTransId="{BE7E25C6-4CE4-4C4E-AB69-F5D61C9AD6A5}" sibTransId="{651EF1D6-8049-4653-8ED3-5B3E7F48FF7A}"/>
    <dgm:cxn modelId="{82F0976B-EAAC-4D44-B8FF-A34AA27362B0}" type="presOf" srcId="{B08E430B-B970-4E3A-9B9A-5ABE37E2D2B0}" destId="{DB83EEC1-3D59-45F7-81F9-7C7A807F9C33}" srcOrd="1" destOrd="0" presId="urn:microsoft.com/office/officeart/2005/8/layout/cycle4"/>
    <dgm:cxn modelId="{BE274537-4414-4B8D-AF0B-563C92738E7E}" type="presOf" srcId="{33A11D4F-FCF7-4981-B8F4-6262C404A7D7}" destId="{F5E7B7C6-9476-4B58-87E8-F0077C8A2E05}" srcOrd="1" destOrd="0" presId="urn:microsoft.com/office/officeart/2005/8/layout/cycle4"/>
    <dgm:cxn modelId="{500E6AA4-320A-4684-AE27-F3939F8E6633}" type="presOf" srcId="{78622F1A-447E-4369-A353-D29FDA21A297}" destId="{91A71CA9-0BD0-49B2-82B2-5EAA6845B3F1}" srcOrd="0" destOrd="0" presId="urn:microsoft.com/office/officeart/2005/8/layout/cycle4"/>
    <dgm:cxn modelId="{BD0EA0BA-AEE5-4485-92D8-4B1D4AEFDD53}" type="presOf" srcId="{DA475755-5781-4FBB-B156-A803BC04594B}" destId="{EDF4D85A-4369-44AD-AF3B-F79FA1403536}" srcOrd="0" destOrd="0" presId="urn:microsoft.com/office/officeart/2005/8/layout/cycle4"/>
    <dgm:cxn modelId="{1C02A764-1138-4A1C-B6DF-295676973685}" srcId="{60A7668A-50D5-4618-BC09-7B51076A5DEA}" destId="{DA475755-5781-4FBB-B156-A803BC04594B}" srcOrd="0" destOrd="0" parTransId="{584CC2A4-F01E-475D-8D8B-53AE117D6BB5}" sibTransId="{3A0DC7FB-A0A5-4617-A706-6DDC799B4161}"/>
    <dgm:cxn modelId="{735BF258-9877-43E3-898F-064200C25100}" srcId="{C4BF8E98-029C-4009-A77C-94FAEB30E616}" destId="{B08E430B-B970-4E3A-9B9A-5ABE37E2D2B0}" srcOrd="0" destOrd="0" parTransId="{BA1BC594-742A-48D5-8632-C1C22AD383BE}" sibTransId="{6102EA1E-1356-4149-9963-A502E24C9C4C}"/>
    <dgm:cxn modelId="{00E1DC3E-79C4-4E33-B920-95533692CFAE}" type="presOf" srcId="{C4BF8E98-029C-4009-A77C-94FAEB30E616}" destId="{44A501A2-5DEA-4D8E-8388-C98ECC50DD40}" srcOrd="0" destOrd="0" presId="urn:microsoft.com/office/officeart/2005/8/layout/cycle4"/>
    <dgm:cxn modelId="{AFE5B01D-86A7-4EB0-9026-13016F369728}" srcId="{78622F1A-447E-4369-A353-D29FDA21A297}" destId="{C93FDF22-0193-4F39-9884-CCE55961CB22}" srcOrd="0" destOrd="0" parTransId="{3B9741DD-E20F-40B4-8B2E-FEDAA1A0D02A}" sibTransId="{544EB9B4-1900-4B27-82A6-4AC0FC8DE722}"/>
    <dgm:cxn modelId="{B58926D6-BE7F-4B55-9598-E08BF540EBBF}" type="presOf" srcId="{C93FDF22-0193-4F39-9884-CCE55961CB22}" destId="{325C12D2-6509-42E0-8AFF-C4D80132A0C7}" srcOrd="1" destOrd="0" presId="urn:microsoft.com/office/officeart/2005/8/layout/cycle4"/>
    <dgm:cxn modelId="{7AF4FDB6-C755-4287-A861-32DF146514D2}" type="presOf" srcId="{C93FDF22-0193-4F39-9884-CCE55961CB22}" destId="{55BB9C12-6553-4F02-9201-8E1A2BAAA399}" srcOrd="0" destOrd="0" presId="urn:microsoft.com/office/officeart/2005/8/layout/cycle4"/>
    <dgm:cxn modelId="{3EA98D71-E57F-4336-8689-DF643894F34A}" type="presOf" srcId="{313EF5C9-57C5-4CE3-A758-75F8E1706ED6}" destId="{F7341D60-0544-441C-8F7B-7074E6331453}" srcOrd="0" destOrd="0" presId="urn:microsoft.com/office/officeart/2005/8/layout/cycle4"/>
    <dgm:cxn modelId="{026D56FA-8E55-46B8-B798-B06B574589D0}" srcId="{DA475755-5781-4FBB-B156-A803BC04594B}" destId="{313EF5C9-57C5-4CE3-A758-75F8E1706ED6}" srcOrd="0" destOrd="0" parTransId="{493E87BB-698E-49A7-B2BA-920F382A637C}" sibTransId="{4C3F6ECD-BAEB-4BC2-BD4E-9969E73C6841}"/>
    <dgm:cxn modelId="{F1741400-207D-45CD-8C97-1165312345C8}" type="presOf" srcId="{33A11D4F-FCF7-4981-B8F4-6262C404A7D7}" destId="{2EB4D2FE-7046-40D6-B38B-6E6D6099F8D3}" srcOrd="0" destOrd="0" presId="urn:microsoft.com/office/officeart/2005/8/layout/cycle4"/>
    <dgm:cxn modelId="{670825D8-01B0-441A-8E6F-26EE46D685DA}" srcId="{3A36E107-1B36-4E1F-93AE-0A45676A1E87}" destId="{33A11D4F-FCF7-4981-B8F4-6262C404A7D7}" srcOrd="0" destOrd="0" parTransId="{65033E8B-EF1B-40A9-AB16-FD909D43B673}" sibTransId="{D144AA6B-F933-4F0B-88CC-F3433C01B09B}"/>
    <dgm:cxn modelId="{71BBFF5B-A4FC-4055-BAE1-3791C85EDF06}" type="presOf" srcId="{60A7668A-50D5-4618-BC09-7B51076A5DEA}" destId="{9E7A2925-611A-425A-B1D0-773EA3C1C402}" srcOrd="0" destOrd="0" presId="urn:microsoft.com/office/officeart/2005/8/layout/cycle4"/>
    <dgm:cxn modelId="{9FBF5184-504E-4C66-B227-0D64A2B483DF}" type="presParOf" srcId="{9E7A2925-611A-425A-B1D0-773EA3C1C402}" destId="{E4949732-0858-4450-B2F4-ECE7D5C6065C}" srcOrd="0" destOrd="0" presId="urn:microsoft.com/office/officeart/2005/8/layout/cycle4"/>
    <dgm:cxn modelId="{60849E76-2D1A-4EB5-B14B-C587F1E47747}" type="presParOf" srcId="{E4949732-0858-4450-B2F4-ECE7D5C6065C}" destId="{4085A80D-E4E6-4696-892B-E6AC8F82B6DC}" srcOrd="0" destOrd="0" presId="urn:microsoft.com/office/officeart/2005/8/layout/cycle4"/>
    <dgm:cxn modelId="{BDC7170F-E169-4D76-8670-0384CE24FC9A}" type="presParOf" srcId="{4085A80D-E4E6-4696-892B-E6AC8F82B6DC}" destId="{F7341D60-0544-441C-8F7B-7074E6331453}" srcOrd="0" destOrd="0" presId="urn:microsoft.com/office/officeart/2005/8/layout/cycle4"/>
    <dgm:cxn modelId="{55185ED2-E962-461A-B890-E805056164E1}" type="presParOf" srcId="{4085A80D-E4E6-4696-892B-E6AC8F82B6DC}" destId="{1E682BD7-7A70-474B-BC30-D332389602B1}" srcOrd="1" destOrd="0" presId="urn:microsoft.com/office/officeart/2005/8/layout/cycle4"/>
    <dgm:cxn modelId="{33A54752-1BF7-4DD1-B432-FE6E8A679499}" type="presParOf" srcId="{E4949732-0858-4450-B2F4-ECE7D5C6065C}" destId="{8924C064-CDA5-46D5-99F2-35243D00FAF5}" srcOrd="1" destOrd="0" presId="urn:microsoft.com/office/officeart/2005/8/layout/cycle4"/>
    <dgm:cxn modelId="{A2CA8145-C8E5-4961-B756-123177DF16A0}" type="presParOf" srcId="{8924C064-CDA5-46D5-99F2-35243D00FAF5}" destId="{2388A454-AD02-4587-B388-71754AE44D4D}" srcOrd="0" destOrd="0" presId="urn:microsoft.com/office/officeart/2005/8/layout/cycle4"/>
    <dgm:cxn modelId="{53F25EC3-1385-4342-971D-4E8438C292D0}" type="presParOf" srcId="{8924C064-CDA5-46D5-99F2-35243D00FAF5}" destId="{DB83EEC1-3D59-45F7-81F9-7C7A807F9C33}" srcOrd="1" destOrd="0" presId="urn:microsoft.com/office/officeart/2005/8/layout/cycle4"/>
    <dgm:cxn modelId="{98A6C6A8-5D90-47EE-8F41-12CD9B77E965}" type="presParOf" srcId="{E4949732-0858-4450-B2F4-ECE7D5C6065C}" destId="{8BB387FC-9F39-4B68-8712-C166B906073A}" srcOrd="2" destOrd="0" presId="urn:microsoft.com/office/officeart/2005/8/layout/cycle4"/>
    <dgm:cxn modelId="{4A21B88E-C6DC-4350-B86D-ADB7BFBC1C93}" type="presParOf" srcId="{8BB387FC-9F39-4B68-8712-C166B906073A}" destId="{55BB9C12-6553-4F02-9201-8E1A2BAAA399}" srcOrd="0" destOrd="0" presId="urn:microsoft.com/office/officeart/2005/8/layout/cycle4"/>
    <dgm:cxn modelId="{3F762CF9-32E0-45AB-8FC1-D11C5C15C2E2}" type="presParOf" srcId="{8BB387FC-9F39-4B68-8712-C166B906073A}" destId="{325C12D2-6509-42E0-8AFF-C4D80132A0C7}" srcOrd="1" destOrd="0" presId="urn:microsoft.com/office/officeart/2005/8/layout/cycle4"/>
    <dgm:cxn modelId="{7B986D61-9B14-4FE5-97E9-CB2E248E674C}" type="presParOf" srcId="{E4949732-0858-4450-B2F4-ECE7D5C6065C}" destId="{E0393301-CF10-49DF-A00E-D88F2135EFC2}" srcOrd="3" destOrd="0" presId="urn:microsoft.com/office/officeart/2005/8/layout/cycle4"/>
    <dgm:cxn modelId="{8D621F13-A842-43B7-BC31-90CE0C9B500A}" type="presParOf" srcId="{E0393301-CF10-49DF-A00E-D88F2135EFC2}" destId="{2EB4D2FE-7046-40D6-B38B-6E6D6099F8D3}" srcOrd="0" destOrd="0" presId="urn:microsoft.com/office/officeart/2005/8/layout/cycle4"/>
    <dgm:cxn modelId="{6EF76AC9-53EB-4BD4-8A23-A9E3A8C89F15}" type="presParOf" srcId="{E0393301-CF10-49DF-A00E-D88F2135EFC2}" destId="{F5E7B7C6-9476-4B58-87E8-F0077C8A2E05}" srcOrd="1" destOrd="0" presId="urn:microsoft.com/office/officeart/2005/8/layout/cycle4"/>
    <dgm:cxn modelId="{D801AFF9-02A6-43C5-B384-EEE23205FDF6}" type="presParOf" srcId="{E4949732-0858-4450-B2F4-ECE7D5C6065C}" destId="{4ABACEDC-56B9-40A9-A49B-1EFAF95F3131}" srcOrd="4" destOrd="0" presId="urn:microsoft.com/office/officeart/2005/8/layout/cycle4"/>
    <dgm:cxn modelId="{B61F6E70-394B-416F-B05F-AA93BDD6FD0F}" type="presParOf" srcId="{9E7A2925-611A-425A-B1D0-773EA3C1C402}" destId="{C7DC1F8A-D629-4A7B-8E9B-AB0F04196A66}" srcOrd="1" destOrd="0" presId="urn:microsoft.com/office/officeart/2005/8/layout/cycle4"/>
    <dgm:cxn modelId="{5BE120F1-C0D9-472A-8505-FBE6AD842265}" type="presParOf" srcId="{C7DC1F8A-D629-4A7B-8E9B-AB0F04196A66}" destId="{EDF4D85A-4369-44AD-AF3B-F79FA1403536}" srcOrd="0" destOrd="0" presId="urn:microsoft.com/office/officeart/2005/8/layout/cycle4"/>
    <dgm:cxn modelId="{A11FD040-FA06-441E-978D-92B6FAD0BBDB}" type="presParOf" srcId="{C7DC1F8A-D629-4A7B-8E9B-AB0F04196A66}" destId="{44A501A2-5DEA-4D8E-8388-C98ECC50DD40}" srcOrd="1" destOrd="0" presId="urn:microsoft.com/office/officeart/2005/8/layout/cycle4"/>
    <dgm:cxn modelId="{8A7DA0F7-EBA6-431E-9457-9BE7051B3429}" type="presParOf" srcId="{C7DC1F8A-D629-4A7B-8E9B-AB0F04196A66}" destId="{91A71CA9-0BD0-49B2-82B2-5EAA6845B3F1}" srcOrd="2" destOrd="0" presId="urn:microsoft.com/office/officeart/2005/8/layout/cycle4"/>
    <dgm:cxn modelId="{7D615854-F73A-4242-BA96-BDE3884934F1}" type="presParOf" srcId="{C7DC1F8A-D629-4A7B-8E9B-AB0F04196A66}" destId="{83BD24E3-5EFA-4E43-B1C4-3B24A548CB9F}" srcOrd="3" destOrd="0" presId="urn:microsoft.com/office/officeart/2005/8/layout/cycle4"/>
    <dgm:cxn modelId="{C13744E6-6538-4DD5-A692-24453671F569}" type="presParOf" srcId="{C7DC1F8A-D629-4A7B-8E9B-AB0F04196A66}" destId="{FE65477E-3A46-47F1-81CE-CE1340752DB2}" srcOrd="4" destOrd="0" presId="urn:microsoft.com/office/officeart/2005/8/layout/cycle4"/>
    <dgm:cxn modelId="{A9506D1E-4099-4047-B005-6648E5169F6E}" type="presParOf" srcId="{9E7A2925-611A-425A-B1D0-773EA3C1C402}" destId="{4D3B500D-A7B4-4394-8628-8F5726B9D9AC}" srcOrd="2" destOrd="0" presId="urn:microsoft.com/office/officeart/2005/8/layout/cycle4"/>
    <dgm:cxn modelId="{8EC37F0A-59D4-4EF3-9C42-7C21BDE8DCAD}" type="presParOf" srcId="{9E7A2925-611A-425A-B1D0-773EA3C1C402}" destId="{09216CA4-F377-4E2D-B3D9-037DBDE3C735}"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ED36B8-4B7D-40BE-8EC9-ED375D768A4C}" type="doc">
      <dgm:prSet loTypeId="urn:microsoft.com/office/officeart/2009/3/layout/PhasedProcess" loCatId="process" qsTypeId="urn:microsoft.com/office/officeart/2005/8/quickstyle/simple1" qsCatId="simple" csTypeId="urn:microsoft.com/office/officeart/2005/8/colors/accent1_2" csCatId="accent1" phldr="1"/>
      <dgm:spPr/>
      <dgm:t>
        <a:bodyPr/>
        <a:lstStyle/>
        <a:p>
          <a:endParaRPr lang="en-US"/>
        </a:p>
      </dgm:t>
    </dgm:pt>
    <dgm:pt modelId="{C68AB240-D29F-42AC-922C-F46ED8A93686}">
      <dgm:prSet phldrT="[Text]"/>
      <dgm:spPr/>
      <dgm:t>
        <a:bodyPr/>
        <a:lstStyle/>
        <a:p>
          <a:r>
            <a:rPr lang="en-US" dirty="0" smtClean="0"/>
            <a:t>Trigger items (mapping between EHR and IM)</a:t>
          </a:r>
          <a:endParaRPr lang="en-US" dirty="0"/>
        </a:p>
      </dgm:t>
    </dgm:pt>
    <dgm:pt modelId="{FDB53D14-A45E-4AB8-889D-CC85DCDC5D7C}" type="parTrans" cxnId="{BB9D4147-5B93-487F-94B6-1BBCE99D9B4A}">
      <dgm:prSet/>
      <dgm:spPr/>
      <dgm:t>
        <a:bodyPr/>
        <a:lstStyle/>
        <a:p>
          <a:endParaRPr lang="en-US"/>
        </a:p>
      </dgm:t>
    </dgm:pt>
    <dgm:pt modelId="{C4FE1A32-EBB2-4ACF-9EDF-AE001C421392}" type="sibTrans" cxnId="{BB9D4147-5B93-487F-94B6-1BBCE99D9B4A}">
      <dgm:prSet/>
      <dgm:spPr/>
      <dgm:t>
        <a:bodyPr/>
        <a:lstStyle/>
        <a:p>
          <a:endParaRPr lang="en-US"/>
        </a:p>
      </dgm:t>
    </dgm:pt>
    <dgm:pt modelId="{1AEFE86F-E6F4-48A0-B554-431E76B3ECAE}">
      <dgm:prSet phldrT="[Text]"/>
      <dgm:spPr/>
      <dgm:t>
        <a:bodyPr/>
        <a:lstStyle/>
        <a:p>
          <a:r>
            <a:rPr lang="en-US" dirty="0" smtClean="0"/>
            <a:t>Drugs</a:t>
          </a:r>
          <a:endParaRPr lang="en-US" dirty="0"/>
        </a:p>
      </dgm:t>
    </dgm:pt>
    <dgm:pt modelId="{A7B5EC3A-347E-4E90-B04C-E9A82A7D4DE4}" type="parTrans" cxnId="{3FF6D4F7-0F0F-48B9-88D7-C2D941E267A9}">
      <dgm:prSet/>
      <dgm:spPr/>
      <dgm:t>
        <a:bodyPr/>
        <a:lstStyle/>
        <a:p>
          <a:endParaRPr lang="en-US"/>
        </a:p>
      </dgm:t>
    </dgm:pt>
    <dgm:pt modelId="{523E3EDD-AE39-4D26-8B75-658D71D5CFCE}" type="sibTrans" cxnId="{3FF6D4F7-0F0F-48B9-88D7-C2D941E267A9}">
      <dgm:prSet/>
      <dgm:spPr/>
      <dgm:t>
        <a:bodyPr/>
        <a:lstStyle/>
        <a:p>
          <a:endParaRPr lang="en-US"/>
        </a:p>
      </dgm:t>
    </dgm:pt>
    <dgm:pt modelId="{6473D9F9-EB12-47A0-A0E8-7DF5A18F7C93}">
      <dgm:prSet phldrT="[Text]"/>
      <dgm:spPr/>
      <dgm:t>
        <a:bodyPr/>
        <a:lstStyle/>
        <a:p>
          <a:r>
            <a:rPr lang="en-US" dirty="0" smtClean="0"/>
            <a:t>Evidence </a:t>
          </a:r>
          <a:endParaRPr lang="en-US" dirty="0"/>
        </a:p>
      </dgm:t>
    </dgm:pt>
    <dgm:pt modelId="{F292DEC6-F472-438E-8B93-9E0493FB1C3F}" type="parTrans" cxnId="{B601283B-824C-42B9-9811-2A6CCAF4F03A}">
      <dgm:prSet/>
      <dgm:spPr/>
      <dgm:t>
        <a:bodyPr/>
        <a:lstStyle/>
        <a:p>
          <a:endParaRPr lang="en-US"/>
        </a:p>
      </dgm:t>
    </dgm:pt>
    <dgm:pt modelId="{F9D1EBC1-14D4-4BCA-8414-25ECE16CF475}" type="sibTrans" cxnId="{B601283B-824C-42B9-9811-2A6CCAF4F03A}">
      <dgm:prSet/>
      <dgm:spPr/>
      <dgm:t>
        <a:bodyPr/>
        <a:lstStyle/>
        <a:p>
          <a:endParaRPr lang="en-US"/>
        </a:p>
      </dgm:t>
    </dgm:pt>
    <dgm:pt modelId="{7A585CFA-9A44-486F-A492-FE00A0761E28}">
      <dgm:prSet phldrT="[Text]"/>
      <dgm:spPr/>
      <dgm:t>
        <a:bodyPr/>
        <a:lstStyle/>
        <a:p>
          <a:r>
            <a:rPr lang="en-US" dirty="0" smtClean="0"/>
            <a:t>Contextual </a:t>
          </a:r>
          <a:endParaRPr lang="en-US" dirty="0"/>
        </a:p>
      </dgm:t>
    </dgm:pt>
    <dgm:pt modelId="{64B80887-0D27-4A4D-9DF0-57BAABC31095}" type="parTrans" cxnId="{80928315-96E0-419E-831D-F4D91DBDCC4D}">
      <dgm:prSet/>
      <dgm:spPr/>
      <dgm:t>
        <a:bodyPr/>
        <a:lstStyle/>
        <a:p>
          <a:endParaRPr lang="en-US"/>
        </a:p>
      </dgm:t>
    </dgm:pt>
    <dgm:pt modelId="{141BDDCA-5093-4BE1-952F-E8D66C958DE1}" type="sibTrans" cxnId="{80928315-96E0-419E-831D-F4D91DBDCC4D}">
      <dgm:prSet/>
      <dgm:spPr/>
      <dgm:t>
        <a:bodyPr/>
        <a:lstStyle/>
        <a:p>
          <a:endParaRPr lang="en-US"/>
        </a:p>
      </dgm:t>
    </dgm:pt>
    <dgm:pt modelId="{3C43E79B-65E7-4C76-94D9-5223912C0274}">
      <dgm:prSet phldrT="[Text]"/>
      <dgm:spPr/>
      <dgm:t>
        <a:bodyPr/>
        <a:lstStyle/>
        <a:p>
          <a:r>
            <a:rPr lang="en-US" dirty="0" smtClean="0"/>
            <a:t>Information presented to end users</a:t>
          </a:r>
          <a:endParaRPr lang="en-US" dirty="0"/>
        </a:p>
      </dgm:t>
    </dgm:pt>
    <dgm:pt modelId="{91BB84D5-784D-4D1E-882D-32C78320EFDE}" type="parTrans" cxnId="{4CB52712-8815-4C35-AEFC-1C02FAB0BCA1}">
      <dgm:prSet/>
      <dgm:spPr/>
      <dgm:t>
        <a:bodyPr/>
        <a:lstStyle/>
        <a:p>
          <a:endParaRPr lang="en-US"/>
        </a:p>
      </dgm:t>
    </dgm:pt>
    <dgm:pt modelId="{60D6A4F0-A519-42B3-9A27-D70D5C0CB422}" type="sibTrans" cxnId="{4CB52712-8815-4C35-AEFC-1C02FAB0BCA1}">
      <dgm:prSet/>
      <dgm:spPr/>
      <dgm:t>
        <a:bodyPr/>
        <a:lstStyle/>
        <a:p>
          <a:endParaRPr lang="en-US"/>
        </a:p>
      </dgm:t>
    </dgm:pt>
    <dgm:pt modelId="{B145577F-55C6-41D0-B8E7-DA4B7C2E6468}">
      <dgm:prSet phldrT="[Text]"/>
      <dgm:spPr>
        <a:ln>
          <a:prstDash val="lgDash"/>
        </a:ln>
      </dgm:spPr>
      <dgm:t>
        <a:bodyPr/>
        <a:lstStyle/>
        <a:p>
          <a:r>
            <a:rPr lang="en-US" dirty="0" smtClean="0"/>
            <a:t>Mechanism</a:t>
          </a:r>
        </a:p>
        <a:p>
          <a:r>
            <a:rPr lang="en-US" dirty="0" smtClean="0"/>
            <a:t>Seriousness</a:t>
          </a:r>
        </a:p>
        <a:p>
          <a:r>
            <a:rPr lang="en-US" dirty="0" smtClean="0"/>
            <a:t>Severity </a:t>
          </a:r>
          <a:endParaRPr lang="en-US" dirty="0"/>
        </a:p>
      </dgm:t>
    </dgm:pt>
    <dgm:pt modelId="{842BB3D1-3031-4BF6-A7AE-3D14EE8E1657}" type="parTrans" cxnId="{7B2E383D-999C-44C6-ADA9-61A3E8F69980}">
      <dgm:prSet/>
      <dgm:spPr/>
      <dgm:t>
        <a:bodyPr/>
        <a:lstStyle/>
        <a:p>
          <a:endParaRPr lang="en-US"/>
        </a:p>
      </dgm:t>
    </dgm:pt>
    <dgm:pt modelId="{CEF1F178-7640-43AF-8762-53A39FFD2AAA}" type="sibTrans" cxnId="{7B2E383D-999C-44C6-ADA9-61A3E8F69980}">
      <dgm:prSet/>
      <dgm:spPr/>
      <dgm:t>
        <a:bodyPr/>
        <a:lstStyle/>
        <a:p>
          <a:endParaRPr lang="en-US"/>
        </a:p>
      </dgm:t>
    </dgm:pt>
    <dgm:pt modelId="{3C07FBE0-4140-45A2-A06E-1591C4F9D20D}">
      <dgm:prSet phldrT="[Text]"/>
      <dgm:spPr>
        <a:ln>
          <a:prstDash val="lgDash"/>
        </a:ln>
      </dgm:spPr>
      <dgm:t>
        <a:bodyPr/>
        <a:lstStyle/>
        <a:p>
          <a:r>
            <a:rPr lang="en-US" dirty="0" smtClean="0"/>
            <a:t>Clinical consequence</a:t>
          </a:r>
        </a:p>
        <a:p>
          <a:r>
            <a:rPr lang="en-US" dirty="0" smtClean="0"/>
            <a:t>Frequency of harm and exposure </a:t>
          </a:r>
          <a:endParaRPr lang="en-US" dirty="0"/>
        </a:p>
      </dgm:t>
    </dgm:pt>
    <dgm:pt modelId="{F01878CD-CE18-4F12-B453-302339C8E321}" type="parTrans" cxnId="{EA60FDEE-005F-4278-B35D-372BD51E0CCC}">
      <dgm:prSet/>
      <dgm:spPr/>
      <dgm:t>
        <a:bodyPr/>
        <a:lstStyle/>
        <a:p>
          <a:endParaRPr lang="en-US"/>
        </a:p>
      </dgm:t>
    </dgm:pt>
    <dgm:pt modelId="{035A0DE8-792D-442C-B77E-2074C2C40C88}" type="sibTrans" cxnId="{EA60FDEE-005F-4278-B35D-372BD51E0CCC}">
      <dgm:prSet/>
      <dgm:spPr/>
      <dgm:t>
        <a:bodyPr/>
        <a:lstStyle/>
        <a:p>
          <a:endParaRPr lang="en-US"/>
        </a:p>
      </dgm:t>
    </dgm:pt>
    <dgm:pt modelId="{9859782D-BA54-4873-8249-B5335F2EC830}">
      <dgm:prSet phldrT="[Text]"/>
      <dgm:spPr/>
      <dgm:t>
        <a:bodyPr/>
        <a:lstStyle/>
        <a:p>
          <a:r>
            <a:rPr lang="en-US" dirty="0" smtClean="0"/>
            <a:t>Action items</a:t>
          </a:r>
          <a:endParaRPr lang="en-US" dirty="0"/>
        </a:p>
      </dgm:t>
    </dgm:pt>
    <dgm:pt modelId="{268FA29C-C8FE-45CB-9A67-C0089FE5C321}" type="parTrans" cxnId="{5C4B249E-2510-4F7A-B305-47079721DEED}">
      <dgm:prSet/>
      <dgm:spPr/>
      <dgm:t>
        <a:bodyPr/>
        <a:lstStyle/>
        <a:p>
          <a:endParaRPr lang="en-US"/>
        </a:p>
      </dgm:t>
    </dgm:pt>
    <dgm:pt modelId="{AAF0B922-1BF2-44A3-A6EE-57110489CB15}" type="sibTrans" cxnId="{5C4B249E-2510-4F7A-B305-47079721DEED}">
      <dgm:prSet/>
      <dgm:spPr/>
      <dgm:t>
        <a:bodyPr/>
        <a:lstStyle/>
        <a:p>
          <a:endParaRPr lang="en-US"/>
        </a:p>
      </dgm:t>
    </dgm:pt>
    <dgm:pt modelId="{001E5793-6CB2-4189-A872-8D1FFDAC28E4}">
      <dgm:prSet phldrT="[Text]"/>
      <dgm:spPr/>
      <dgm:t>
        <a:bodyPr/>
        <a:lstStyle/>
        <a:p>
          <a:r>
            <a:rPr lang="en-US" dirty="0" smtClean="0"/>
            <a:t>Recommended action</a:t>
          </a:r>
          <a:endParaRPr lang="en-US" dirty="0"/>
        </a:p>
      </dgm:t>
    </dgm:pt>
    <dgm:pt modelId="{1E9120CB-190B-45D2-8552-564259651EF8}" type="parTrans" cxnId="{BAC2BFCF-A97A-45A1-9A33-1D560AE327C2}">
      <dgm:prSet/>
      <dgm:spPr/>
      <dgm:t>
        <a:bodyPr/>
        <a:lstStyle/>
        <a:p>
          <a:endParaRPr lang="en-US"/>
        </a:p>
      </dgm:t>
    </dgm:pt>
    <dgm:pt modelId="{72A721ED-21BB-4184-BC4C-47E8ECBB2097}" type="sibTrans" cxnId="{BAC2BFCF-A97A-45A1-9A33-1D560AE327C2}">
      <dgm:prSet/>
      <dgm:spPr/>
      <dgm:t>
        <a:bodyPr/>
        <a:lstStyle/>
        <a:p>
          <a:endParaRPr lang="en-US"/>
        </a:p>
      </dgm:t>
    </dgm:pt>
    <dgm:pt modelId="{408A08CF-74C5-409F-AB1F-2987E07873C9}" type="pres">
      <dgm:prSet presAssocID="{0BED36B8-4B7D-40BE-8EC9-ED375D768A4C}" presName="Name0" presStyleCnt="0">
        <dgm:presLayoutVars>
          <dgm:chMax val="3"/>
          <dgm:chPref val="3"/>
          <dgm:bulletEnabled val="1"/>
          <dgm:dir/>
          <dgm:animLvl val="lvl"/>
        </dgm:presLayoutVars>
      </dgm:prSet>
      <dgm:spPr/>
      <dgm:t>
        <a:bodyPr/>
        <a:lstStyle/>
        <a:p>
          <a:endParaRPr lang="en-US"/>
        </a:p>
      </dgm:t>
    </dgm:pt>
    <dgm:pt modelId="{9C2AC5FF-203F-49A2-B7F2-E46143A7EBF1}" type="pres">
      <dgm:prSet presAssocID="{0BED36B8-4B7D-40BE-8EC9-ED375D768A4C}" presName="arc1" presStyleLbl="node1" presStyleIdx="0" presStyleCnt="4"/>
      <dgm:spPr/>
    </dgm:pt>
    <dgm:pt modelId="{982BEB05-2F22-4835-9AEF-0E1282999B72}" type="pres">
      <dgm:prSet presAssocID="{0BED36B8-4B7D-40BE-8EC9-ED375D768A4C}" presName="arc3" presStyleLbl="node1" presStyleIdx="1" presStyleCnt="4"/>
      <dgm:spPr/>
    </dgm:pt>
    <dgm:pt modelId="{A25FB484-08F7-4E47-A185-82DC8DCEE39A}" type="pres">
      <dgm:prSet presAssocID="{0BED36B8-4B7D-40BE-8EC9-ED375D768A4C}" presName="parentText2" presStyleLbl="revTx" presStyleIdx="0" presStyleCnt="3">
        <dgm:presLayoutVars>
          <dgm:chMax val="4"/>
          <dgm:chPref val="3"/>
          <dgm:bulletEnabled val="1"/>
        </dgm:presLayoutVars>
      </dgm:prSet>
      <dgm:spPr/>
      <dgm:t>
        <a:bodyPr/>
        <a:lstStyle/>
        <a:p>
          <a:endParaRPr lang="en-US"/>
        </a:p>
      </dgm:t>
    </dgm:pt>
    <dgm:pt modelId="{FD14F078-BF58-44E9-9888-73405BEE1159}" type="pres">
      <dgm:prSet presAssocID="{0BED36B8-4B7D-40BE-8EC9-ED375D768A4C}" presName="arc2" presStyleLbl="node1" presStyleIdx="2" presStyleCnt="4"/>
      <dgm:spPr/>
    </dgm:pt>
    <dgm:pt modelId="{45229A77-3D55-43C0-90C6-7AC225472526}" type="pres">
      <dgm:prSet presAssocID="{0BED36B8-4B7D-40BE-8EC9-ED375D768A4C}" presName="arc4" presStyleLbl="node1" presStyleIdx="3" presStyleCnt="4"/>
      <dgm:spPr/>
    </dgm:pt>
    <dgm:pt modelId="{B6B761DD-5A5E-49B2-996D-1FD766FFF3A2}" type="pres">
      <dgm:prSet presAssocID="{0BED36B8-4B7D-40BE-8EC9-ED375D768A4C}" presName="parentText3" presStyleLbl="revTx" presStyleIdx="1" presStyleCnt="3">
        <dgm:presLayoutVars>
          <dgm:chMax val="1"/>
          <dgm:chPref val="1"/>
          <dgm:bulletEnabled val="1"/>
        </dgm:presLayoutVars>
      </dgm:prSet>
      <dgm:spPr/>
      <dgm:t>
        <a:bodyPr/>
        <a:lstStyle/>
        <a:p>
          <a:endParaRPr lang="en-US"/>
        </a:p>
      </dgm:t>
    </dgm:pt>
    <dgm:pt modelId="{DDECB5C0-F830-4A40-8FA6-CDC197CEFAC8}" type="pres">
      <dgm:prSet presAssocID="{0BED36B8-4B7D-40BE-8EC9-ED375D768A4C}" presName="middleComposite" presStyleCnt="0"/>
      <dgm:spPr/>
    </dgm:pt>
    <dgm:pt modelId="{50E89817-3F7A-4567-96CD-4098C84F2E9E}" type="pres">
      <dgm:prSet presAssocID="{B145577F-55C6-41D0-B8E7-DA4B7C2E6468}" presName="circ1" presStyleLbl="vennNode1" presStyleIdx="0" presStyleCnt="8"/>
      <dgm:spPr/>
      <dgm:t>
        <a:bodyPr/>
        <a:lstStyle/>
        <a:p>
          <a:endParaRPr lang="en-US"/>
        </a:p>
      </dgm:t>
    </dgm:pt>
    <dgm:pt modelId="{C0361ACF-93B3-4E08-9850-33A8DF69028A}" type="pres">
      <dgm:prSet presAssocID="{B145577F-55C6-41D0-B8E7-DA4B7C2E6468}" presName="circ1Tx" presStyleLbl="revTx" presStyleIdx="1" presStyleCnt="3">
        <dgm:presLayoutVars>
          <dgm:chMax val="0"/>
          <dgm:chPref val="0"/>
        </dgm:presLayoutVars>
      </dgm:prSet>
      <dgm:spPr/>
      <dgm:t>
        <a:bodyPr/>
        <a:lstStyle/>
        <a:p>
          <a:endParaRPr lang="en-US"/>
        </a:p>
      </dgm:t>
    </dgm:pt>
    <dgm:pt modelId="{A31B007A-EA89-4CF8-BB23-6C7FDD7913EF}" type="pres">
      <dgm:prSet presAssocID="{3C07FBE0-4140-45A2-A06E-1591C4F9D20D}" presName="circ2" presStyleLbl="vennNode1" presStyleIdx="1" presStyleCnt="8"/>
      <dgm:spPr/>
      <dgm:t>
        <a:bodyPr/>
        <a:lstStyle/>
        <a:p>
          <a:endParaRPr lang="en-US"/>
        </a:p>
      </dgm:t>
    </dgm:pt>
    <dgm:pt modelId="{7C3B556A-0EB6-42CB-9882-1F6A96E40601}" type="pres">
      <dgm:prSet presAssocID="{3C07FBE0-4140-45A2-A06E-1591C4F9D20D}" presName="circ2Tx" presStyleLbl="revTx" presStyleIdx="1" presStyleCnt="3">
        <dgm:presLayoutVars>
          <dgm:chMax val="0"/>
          <dgm:chPref val="0"/>
        </dgm:presLayoutVars>
      </dgm:prSet>
      <dgm:spPr/>
      <dgm:t>
        <a:bodyPr/>
        <a:lstStyle/>
        <a:p>
          <a:endParaRPr lang="en-US"/>
        </a:p>
      </dgm:t>
    </dgm:pt>
    <dgm:pt modelId="{4232E523-D961-4F99-9396-B29FD2CE4039}" type="pres">
      <dgm:prSet presAssocID="{0BED36B8-4B7D-40BE-8EC9-ED375D768A4C}" presName="leftComposite" presStyleCnt="0"/>
      <dgm:spPr/>
    </dgm:pt>
    <dgm:pt modelId="{376C03DE-583C-4E19-8357-E21D055B4476}" type="pres">
      <dgm:prSet presAssocID="{1AEFE86F-E6F4-48A0-B554-431E76B3ECAE}" presName="childText1_1" presStyleLbl="vennNode1" presStyleIdx="2" presStyleCnt="8">
        <dgm:presLayoutVars>
          <dgm:chMax val="0"/>
          <dgm:chPref val="0"/>
        </dgm:presLayoutVars>
      </dgm:prSet>
      <dgm:spPr/>
      <dgm:t>
        <a:bodyPr/>
        <a:lstStyle/>
        <a:p>
          <a:endParaRPr lang="en-US"/>
        </a:p>
      </dgm:t>
    </dgm:pt>
    <dgm:pt modelId="{416CAD1F-AF1F-454E-8F88-21121833BCBA}" type="pres">
      <dgm:prSet presAssocID="{1AEFE86F-E6F4-48A0-B554-431E76B3ECAE}" presName="ellipse1" presStyleLbl="vennNode1" presStyleIdx="3" presStyleCnt="8"/>
      <dgm:spPr/>
    </dgm:pt>
    <dgm:pt modelId="{3C37E150-2164-49F9-BBB9-1CFDAC59B306}" type="pres">
      <dgm:prSet presAssocID="{1AEFE86F-E6F4-48A0-B554-431E76B3ECAE}" presName="ellipse2" presStyleLbl="vennNode1" presStyleIdx="4" presStyleCnt="8"/>
      <dgm:spPr/>
    </dgm:pt>
    <dgm:pt modelId="{24308E42-753E-4FD9-B57E-A71488C37222}" type="pres">
      <dgm:prSet presAssocID="{6473D9F9-EB12-47A0-A0E8-7DF5A18F7C93}" presName="childText1_2" presStyleLbl="vennNode1" presStyleIdx="5" presStyleCnt="8">
        <dgm:presLayoutVars>
          <dgm:chMax val="0"/>
          <dgm:chPref val="0"/>
        </dgm:presLayoutVars>
      </dgm:prSet>
      <dgm:spPr/>
      <dgm:t>
        <a:bodyPr/>
        <a:lstStyle/>
        <a:p>
          <a:endParaRPr lang="en-US"/>
        </a:p>
      </dgm:t>
    </dgm:pt>
    <dgm:pt modelId="{9C7E8CF3-10EC-4389-9ED3-37A1278EA37A}" type="pres">
      <dgm:prSet presAssocID="{6473D9F9-EB12-47A0-A0E8-7DF5A18F7C93}" presName="ellipse3" presStyleLbl="vennNode1" presStyleIdx="6" presStyleCnt="8"/>
      <dgm:spPr/>
    </dgm:pt>
    <dgm:pt modelId="{FD8E42E8-5FF0-4885-BC5A-3B928F17DF98}" type="pres">
      <dgm:prSet presAssocID="{7A585CFA-9A44-486F-A492-FE00A0761E28}" presName="childText1_3" presStyleLbl="vennNode1" presStyleIdx="7" presStyleCnt="8">
        <dgm:presLayoutVars>
          <dgm:chMax val="0"/>
          <dgm:chPref val="0"/>
        </dgm:presLayoutVars>
      </dgm:prSet>
      <dgm:spPr/>
      <dgm:t>
        <a:bodyPr/>
        <a:lstStyle/>
        <a:p>
          <a:endParaRPr lang="en-US"/>
        </a:p>
      </dgm:t>
    </dgm:pt>
    <dgm:pt modelId="{6E13A199-24AA-4689-94B9-D08DF474A0EF}" type="pres">
      <dgm:prSet presAssocID="{0BED36B8-4B7D-40BE-8EC9-ED375D768A4C}" presName="rightChild" presStyleLbl="node2" presStyleIdx="0" presStyleCnt="1">
        <dgm:presLayoutVars>
          <dgm:chMax val="0"/>
          <dgm:chPref val="0"/>
        </dgm:presLayoutVars>
      </dgm:prSet>
      <dgm:spPr/>
      <dgm:t>
        <a:bodyPr/>
        <a:lstStyle/>
        <a:p>
          <a:endParaRPr lang="en-US"/>
        </a:p>
      </dgm:t>
    </dgm:pt>
    <dgm:pt modelId="{057900B7-13EC-450C-9313-B749D7C0D57F}" type="pres">
      <dgm:prSet presAssocID="{0BED36B8-4B7D-40BE-8EC9-ED375D768A4C}" presName="parentText1" presStyleLbl="revTx" presStyleIdx="2" presStyleCnt="3">
        <dgm:presLayoutVars>
          <dgm:chMax val="4"/>
          <dgm:chPref val="3"/>
          <dgm:bulletEnabled val="1"/>
        </dgm:presLayoutVars>
      </dgm:prSet>
      <dgm:spPr/>
      <dgm:t>
        <a:bodyPr/>
        <a:lstStyle/>
        <a:p>
          <a:endParaRPr lang="en-US"/>
        </a:p>
      </dgm:t>
    </dgm:pt>
  </dgm:ptLst>
  <dgm:cxnLst>
    <dgm:cxn modelId="{3FF6D4F7-0F0F-48B9-88D7-C2D941E267A9}" srcId="{C68AB240-D29F-42AC-922C-F46ED8A93686}" destId="{1AEFE86F-E6F4-48A0-B554-431E76B3ECAE}" srcOrd="0" destOrd="0" parTransId="{A7B5EC3A-347E-4E90-B04C-E9A82A7D4DE4}" sibTransId="{523E3EDD-AE39-4D26-8B75-658D71D5CFCE}"/>
    <dgm:cxn modelId="{27E5D701-7E6A-415A-AF6A-B37C43822920}" type="presOf" srcId="{9859782D-BA54-4873-8249-B5335F2EC830}" destId="{B6B761DD-5A5E-49B2-996D-1FD766FFF3A2}" srcOrd="0" destOrd="0" presId="urn:microsoft.com/office/officeart/2009/3/layout/PhasedProcess"/>
    <dgm:cxn modelId="{5C79743A-2BB3-4D52-84EE-2B9A8A1B32CF}" type="presOf" srcId="{3C07FBE0-4140-45A2-A06E-1591C4F9D20D}" destId="{7C3B556A-0EB6-42CB-9882-1F6A96E40601}" srcOrd="1" destOrd="0" presId="urn:microsoft.com/office/officeart/2009/3/layout/PhasedProcess"/>
    <dgm:cxn modelId="{49914742-EB3B-47F4-B45F-3AAF71F59A08}" type="presOf" srcId="{1AEFE86F-E6F4-48A0-B554-431E76B3ECAE}" destId="{376C03DE-583C-4E19-8357-E21D055B4476}" srcOrd="0" destOrd="0" presId="urn:microsoft.com/office/officeart/2009/3/layout/PhasedProcess"/>
    <dgm:cxn modelId="{80928315-96E0-419E-831D-F4D91DBDCC4D}" srcId="{C68AB240-D29F-42AC-922C-F46ED8A93686}" destId="{7A585CFA-9A44-486F-A492-FE00A0761E28}" srcOrd="2" destOrd="0" parTransId="{64B80887-0D27-4A4D-9DF0-57BAABC31095}" sibTransId="{141BDDCA-5093-4BE1-952F-E8D66C958DE1}"/>
    <dgm:cxn modelId="{EA60FDEE-005F-4278-B35D-372BD51E0CCC}" srcId="{3C43E79B-65E7-4C76-94D9-5223912C0274}" destId="{3C07FBE0-4140-45A2-A06E-1591C4F9D20D}" srcOrd="1" destOrd="0" parTransId="{F01878CD-CE18-4F12-B453-302339C8E321}" sibTransId="{035A0DE8-792D-442C-B77E-2074C2C40C88}"/>
    <dgm:cxn modelId="{7B2E383D-999C-44C6-ADA9-61A3E8F69980}" srcId="{3C43E79B-65E7-4C76-94D9-5223912C0274}" destId="{B145577F-55C6-41D0-B8E7-DA4B7C2E6468}" srcOrd="0" destOrd="0" parTransId="{842BB3D1-3031-4BF6-A7AE-3D14EE8E1657}" sibTransId="{CEF1F178-7640-43AF-8762-53A39FFD2AAA}"/>
    <dgm:cxn modelId="{4CB52712-8815-4C35-AEFC-1C02FAB0BCA1}" srcId="{0BED36B8-4B7D-40BE-8EC9-ED375D768A4C}" destId="{3C43E79B-65E7-4C76-94D9-5223912C0274}" srcOrd="1" destOrd="0" parTransId="{91BB84D5-784D-4D1E-882D-32C78320EFDE}" sibTransId="{60D6A4F0-A519-42B3-9A27-D70D5C0CB422}"/>
    <dgm:cxn modelId="{10BD8D0C-B0FD-4109-A7DC-430A0397FC47}" type="presOf" srcId="{0BED36B8-4B7D-40BE-8EC9-ED375D768A4C}" destId="{408A08CF-74C5-409F-AB1F-2987E07873C9}" srcOrd="0" destOrd="0" presId="urn:microsoft.com/office/officeart/2009/3/layout/PhasedProcess"/>
    <dgm:cxn modelId="{4F9C591D-0E1B-4F3F-AAEA-1C68CEAFF63E}" type="presOf" srcId="{3C07FBE0-4140-45A2-A06E-1591C4F9D20D}" destId="{A31B007A-EA89-4CF8-BB23-6C7FDD7913EF}" srcOrd="0" destOrd="0" presId="urn:microsoft.com/office/officeart/2009/3/layout/PhasedProcess"/>
    <dgm:cxn modelId="{BAC2BFCF-A97A-45A1-9A33-1D560AE327C2}" srcId="{9859782D-BA54-4873-8249-B5335F2EC830}" destId="{001E5793-6CB2-4189-A872-8D1FFDAC28E4}" srcOrd="0" destOrd="0" parTransId="{1E9120CB-190B-45D2-8552-564259651EF8}" sibTransId="{72A721ED-21BB-4184-BC4C-47E8ECBB2097}"/>
    <dgm:cxn modelId="{BB9D4147-5B93-487F-94B6-1BBCE99D9B4A}" srcId="{0BED36B8-4B7D-40BE-8EC9-ED375D768A4C}" destId="{C68AB240-D29F-42AC-922C-F46ED8A93686}" srcOrd="0" destOrd="0" parTransId="{FDB53D14-A45E-4AB8-889D-CC85DCDC5D7C}" sibTransId="{C4FE1A32-EBB2-4ACF-9EDF-AE001C421392}"/>
    <dgm:cxn modelId="{E7E2429C-64E5-421E-BBFA-C21C02713846}" type="presOf" srcId="{6473D9F9-EB12-47A0-A0E8-7DF5A18F7C93}" destId="{24308E42-753E-4FD9-B57E-A71488C37222}" srcOrd="0" destOrd="0" presId="urn:microsoft.com/office/officeart/2009/3/layout/PhasedProcess"/>
    <dgm:cxn modelId="{70151641-4ABD-43A3-A740-4DE86F27FBA7}" type="presOf" srcId="{B145577F-55C6-41D0-B8E7-DA4B7C2E6468}" destId="{50E89817-3F7A-4567-96CD-4098C84F2E9E}" srcOrd="0" destOrd="0" presId="urn:microsoft.com/office/officeart/2009/3/layout/PhasedProcess"/>
    <dgm:cxn modelId="{516EF881-CCD1-41C4-A667-9CF7B6CCE208}" type="presOf" srcId="{3C43E79B-65E7-4C76-94D9-5223912C0274}" destId="{A25FB484-08F7-4E47-A185-82DC8DCEE39A}" srcOrd="0" destOrd="0" presId="urn:microsoft.com/office/officeart/2009/3/layout/PhasedProcess"/>
    <dgm:cxn modelId="{49847FFE-7839-4658-83C9-4B0C1E535A06}" type="presOf" srcId="{B145577F-55C6-41D0-B8E7-DA4B7C2E6468}" destId="{C0361ACF-93B3-4E08-9850-33A8DF69028A}" srcOrd="1" destOrd="0" presId="urn:microsoft.com/office/officeart/2009/3/layout/PhasedProcess"/>
    <dgm:cxn modelId="{5F6E3214-CC92-48FB-96B1-CC1A7DFF4F8E}" type="presOf" srcId="{C68AB240-D29F-42AC-922C-F46ED8A93686}" destId="{057900B7-13EC-450C-9313-B749D7C0D57F}" srcOrd="0" destOrd="0" presId="urn:microsoft.com/office/officeart/2009/3/layout/PhasedProcess"/>
    <dgm:cxn modelId="{593D76DB-5754-4899-823D-C56A0EC275D9}" type="presOf" srcId="{001E5793-6CB2-4189-A872-8D1FFDAC28E4}" destId="{6E13A199-24AA-4689-94B9-D08DF474A0EF}" srcOrd="0" destOrd="0" presId="urn:microsoft.com/office/officeart/2009/3/layout/PhasedProcess"/>
    <dgm:cxn modelId="{B601283B-824C-42B9-9811-2A6CCAF4F03A}" srcId="{C68AB240-D29F-42AC-922C-F46ED8A93686}" destId="{6473D9F9-EB12-47A0-A0E8-7DF5A18F7C93}" srcOrd="1" destOrd="0" parTransId="{F292DEC6-F472-438E-8B93-9E0493FB1C3F}" sibTransId="{F9D1EBC1-14D4-4BCA-8414-25ECE16CF475}"/>
    <dgm:cxn modelId="{275B615C-A827-456A-9395-B6E81ABD56DC}" type="presOf" srcId="{7A585CFA-9A44-486F-A492-FE00A0761E28}" destId="{FD8E42E8-5FF0-4885-BC5A-3B928F17DF98}" srcOrd="0" destOrd="0" presId="urn:microsoft.com/office/officeart/2009/3/layout/PhasedProcess"/>
    <dgm:cxn modelId="{5C4B249E-2510-4F7A-B305-47079721DEED}" srcId="{0BED36B8-4B7D-40BE-8EC9-ED375D768A4C}" destId="{9859782D-BA54-4873-8249-B5335F2EC830}" srcOrd="2" destOrd="0" parTransId="{268FA29C-C8FE-45CB-9A67-C0089FE5C321}" sibTransId="{AAF0B922-1BF2-44A3-A6EE-57110489CB15}"/>
    <dgm:cxn modelId="{F4982D3E-65F1-4B36-8BBD-BD39FA29846C}" type="presParOf" srcId="{408A08CF-74C5-409F-AB1F-2987E07873C9}" destId="{9C2AC5FF-203F-49A2-B7F2-E46143A7EBF1}" srcOrd="0" destOrd="0" presId="urn:microsoft.com/office/officeart/2009/3/layout/PhasedProcess"/>
    <dgm:cxn modelId="{D3150D35-7DCC-401F-8157-548A980688FB}" type="presParOf" srcId="{408A08CF-74C5-409F-AB1F-2987E07873C9}" destId="{982BEB05-2F22-4835-9AEF-0E1282999B72}" srcOrd="1" destOrd="0" presId="urn:microsoft.com/office/officeart/2009/3/layout/PhasedProcess"/>
    <dgm:cxn modelId="{B58421E2-A139-445D-B178-5268DD008C05}" type="presParOf" srcId="{408A08CF-74C5-409F-AB1F-2987E07873C9}" destId="{A25FB484-08F7-4E47-A185-82DC8DCEE39A}" srcOrd="2" destOrd="0" presId="urn:microsoft.com/office/officeart/2009/3/layout/PhasedProcess"/>
    <dgm:cxn modelId="{43E8E73A-786C-4730-9832-852C809FA729}" type="presParOf" srcId="{408A08CF-74C5-409F-AB1F-2987E07873C9}" destId="{FD14F078-BF58-44E9-9888-73405BEE1159}" srcOrd="3" destOrd="0" presId="urn:microsoft.com/office/officeart/2009/3/layout/PhasedProcess"/>
    <dgm:cxn modelId="{4C1383CF-7557-49EE-8E94-CCECCF5BEFB7}" type="presParOf" srcId="{408A08CF-74C5-409F-AB1F-2987E07873C9}" destId="{45229A77-3D55-43C0-90C6-7AC225472526}" srcOrd="4" destOrd="0" presId="urn:microsoft.com/office/officeart/2009/3/layout/PhasedProcess"/>
    <dgm:cxn modelId="{7994B633-ED86-4179-8810-F6ED8E99C8BA}" type="presParOf" srcId="{408A08CF-74C5-409F-AB1F-2987E07873C9}" destId="{B6B761DD-5A5E-49B2-996D-1FD766FFF3A2}" srcOrd="5" destOrd="0" presId="urn:microsoft.com/office/officeart/2009/3/layout/PhasedProcess"/>
    <dgm:cxn modelId="{4E99D786-5BF8-4AC7-B238-B8C593CDB0EE}" type="presParOf" srcId="{408A08CF-74C5-409F-AB1F-2987E07873C9}" destId="{DDECB5C0-F830-4A40-8FA6-CDC197CEFAC8}" srcOrd="6" destOrd="0" presId="urn:microsoft.com/office/officeart/2009/3/layout/PhasedProcess"/>
    <dgm:cxn modelId="{6CF9F03B-572A-4EDE-8DE1-2862BBE01117}" type="presParOf" srcId="{DDECB5C0-F830-4A40-8FA6-CDC197CEFAC8}" destId="{50E89817-3F7A-4567-96CD-4098C84F2E9E}" srcOrd="0" destOrd="0" presId="urn:microsoft.com/office/officeart/2009/3/layout/PhasedProcess"/>
    <dgm:cxn modelId="{BB9FBB40-745F-42F1-AB12-2C631ED7839E}" type="presParOf" srcId="{DDECB5C0-F830-4A40-8FA6-CDC197CEFAC8}" destId="{C0361ACF-93B3-4E08-9850-33A8DF69028A}" srcOrd="1" destOrd="0" presId="urn:microsoft.com/office/officeart/2009/3/layout/PhasedProcess"/>
    <dgm:cxn modelId="{53F84377-43A0-4F0F-BABD-0EAF42A48C7D}" type="presParOf" srcId="{DDECB5C0-F830-4A40-8FA6-CDC197CEFAC8}" destId="{A31B007A-EA89-4CF8-BB23-6C7FDD7913EF}" srcOrd="2" destOrd="0" presId="urn:microsoft.com/office/officeart/2009/3/layout/PhasedProcess"/>
    <dgm:cxn modelId="{EC1439B7-3248-4619-B20C-58BE70CCDB07}" type="presParOf" srcId="{DDECB5C0-F830-4A40-8FA6-CDC197CEFAC8}" destId="{7C3B556A-0EB6-42CB-9882-1F6A96E40601}" srcOrd="3" destOrd="0" presId="urn:microsoft.com/office/officeart/2009/3/layout/PhasedProcess"/>
    <dgm:cxn modelId="{BF1F2D96-5EC1-477A-A123-BA2451901827}" type="presParOf" srcId="{408A08CF-74C5-409F-AB1F-2987E07873C9}" destId="{4232E523-D961-4F99-9396-B29FD2CE4039}" srcOrd="7" destOrd="0" presId="urn:microsoft.com/office/officeart/2009/3/layout/PhasedProcess"/>
    <dgm:cxn modelId="{CE4F87EE-B2F8-42D9-9628-8BF27CD8DC82}" type="presParOf" srcId="{4232E523-D961-4F99-9396-B29FD2CE4039}" destId="{376C03DE-583C-4E19-8357-E21D055B4476}" srcOrd="0" destOrd="0" presId="urn:microsoft.com/office/officeart/2009/3/layout/PhasedProcess"/>
    <dgm:cxn modelId="{7A69C646-FD97-4970-BA83-520F15B27340}" type="presParOf" srcId="{4232E523-D961-4F99-9396-B29FD2CE4039}" destId="{416CAD1F-AF1F-454E-8F88-21121833BCBA}" srcOrd="1" destOrd="0" presId="urn:microsoft.com/office/officeart/2009/3/layout/PhasedProcess"/>
    <dgm:cxn modelId="{06113D37-B4D3-458F-9109-F951B44EA2CE}" type="presParOf" srcId="{4232E523-D961-4F99-9396-B29FD2CE4039}" destId="{3C37E150-2164-49F9-BBB9-1CFDAC59B306}" srcOrd="2" destOrd="0" presId="urn:microsoft.com/office/officeart/2009/3/layout/PhasedProcess"/>
    <dgm:cxn modelId="{D3A07C1D-3FB6-4E8C-AB5F-37A5F3D80F84}" type="presParOf" srcId="{4232E523-D961-4F99-9396-B29FD2CE4039}" destId="{24308E42-753E-4FD9-B57E-A71488C37222}" srcOrd="3" destOrd="0" presId="urn:microsoft.com/office/officeart/2009/3/layout/PhasedProcess"/>
    <dgm:cxn modelId="{3F0A7878-2864-457F-8667-920DF55016C0}" type="presParOf" srcId="{4232E523-D961-4F99-9396-B29FD2CE4039}" destId="{9C7E8CF3-10EC-4389-9ED3-37A1278EA37A}" srcOrd="4" destOrd="0" presId="urn:microsoft.com/office/officeart/2009/3/layout/PhasedProcess"/>
    <dgm:cxn modelId="{30EFB570-3DE5-4A62-A085-CD274034B8E2}" type="presParOf" srcId="{4232E523-D961-4F99-9396-B29FD2CE4039}" destId="{FD8E42E8-5FF0-4885-BC5A-3B928F17DF98}" srcOrd="5" destOrd="0" presId="urn:microsoft.com/office/officeart/2009/3/layout/PhasedProcess"/>
    <dgm:cxn modelId="{24AF7C9A-FD82-4A9A-9F6E-B7377BEBF3DF}" type="presParOf" srcId="{408A08CF-74C5-409F-AB1F-2987E07873C9}" destId="{6E13A199-24AA-4689-94B9-D08DF474A0EF}" srcOrd="8" destOrd="0" presId="urn:microsoft.com/office/officeart/2009/3/layout/PhasedProcess"/>
    <dgm:cxn modelId="{813BFD14-E549-4551-853F-E165D7520D92}" type="presParOf" srcId="{408A08CF-74C5-409F-AB1F-2987E07873C9}" destId="{057900B7-13EC-450C-9313-B749D7C0D57F}"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8A454-AD02-4587-B388-71754AE44D4D}">
      <dsp:nvSpPr>
        <dsp:cNvPr id="0" name=""/>
        <dsp:cNvSpPr/>
      </dsp:nvSpPr>
      <dsp:spPr>
        <a:xfrm>
          <a:off x="6541449" y="103363"/>
          <a:ext cx="2264010" cy="1466565"/>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ICD-10,</a:t>
          </a:r>
          <a:endParaRPr lang="en-US" sz="1100" kern="1200" dirty="0"/>
        </a:p>
        <a:p>
          <a:pPr marL="57150" lvl="1" indent="-57150" algn="l" defTabSz="488950">
            <a:lnSpc>
              <a:spcPct val="90000"/>
            </a:lnSpc>
            <a:spcBef>
              <a:spcPct val="0"/>
            </a:spcBef>
            <a:spcAft>
              <a:spcPct val="15000"/>
            </a:spcAft>
            <a:buChar char="••"/>
          </a:pPr>
          <a:r>
            <a:rPr lang="en-US" sz="1100" kern="1200" dirty="0" smtClean="0"/>
            <a:t>SNOMED-CT</a:t>
          </a:r>
          <a:endParaRPr lang="en-US" sz="1100" kern="1200" dirty="0"/>
        </a:p>
        <a:p>
          <a:pPr marL="57150" lvl="1" indent="-57150" algn="l" defTabSz="488950">
            <a:lnSpc>
              <a:spcPct val="90000"/>
            </a:lnSpc>
            <a:spcBef>
              <a:spcPct val="0"/>
            </a:spcBef>
            <a:spcAft>
              <a:spcPct val="15000"/>
            </a:spcAft>
            <a:buChar char="••"/>
          </a:pPr>
          <a:r>
            <a:rPr lang="en-US" sz="1100" kern="1200" dirty="0" err="1" smtClean="0"/>
            <a:t>MedDRA</a:t>
          </a:r>
          <a:endParaRPr lang="en-US" sz="1100" kern="1200" dirty="0"/>
        </a:p>
        <a:p>
          <a:pPr marL="57150" lvl="1" indent="-57150" algn="l" defTabSz="488950">
            <a:lnSpc>
              <a:spcPct val="90000"/>
            </a:lnSpc>
            <a:spcBef>
              <a:spcPct val="0"/>
            </a:spcBef>
            <a:spcAft>
              <a:spcPct val="15000"/>
            </a:spcAft>
            <a:buChar char="••"/>
          </a:pPr>
          <a:r>
            <a:rPr lang="en-US" sz="1100" kern="1200" dirty="0" smtClean="0"/>
            <a:t>Ontology of Adverse Events (OAE)</a:t>
          </a:r>
          <a:endParaRPr lang="en-US" sz="1100" kern="1200" dirty="0"/>
        </a:p>
        <a:p>
          <a:pPr marL="57150" lvl="1" indent="-57150" algn="l" defTabSz="488950">
            <a:lnSpc>
              <a:spcPct val="90000"/>
            </a:lnSpc>
            <a:spcBef>
              <a:spcPct val="0"/>
            </a:spcBef>
            <a:spcAft>
              <a:spcPct val="15000"/>
            </a:spcAft>
            <a:buChar char="••"/>
          </a:pPr>
          <a:r>
            <a:rPr lang="en-US" sz="1100" kern="1200" dirty="0" smtClean="0"/>
            <a:t>Human Phenotype Ontology</a:t>
          </a:r>
          <a:endParaRPr lang="en-US" sz="1100" kern="1200" dirty="0"/>
        </a:p>
      </dsp:txBody>
      <dsp:txXfrm>
        <a:off x="7252869" y="135579"/>
        <a:ext cx="1520375" cy="1035492"/>
      </dsp:txXfrm>
    </dsp:sp>
    <dsp:sp modelId="{F7341D60-0544-441C-8F7B-7074E6331453}">
      <dsp:nvSpPr>
        <dsp:cNvPr id="0" name=""/>
        <dsp:cNvSpPr/>
      </dsp:nvSpPr>
      <dsp:spPr>
        <a:xfrm>
          <a:off x="2166331" y="23846"/>
          <a:ext cx="3450419" cy="1466565"/>
        </a:xfrm>
        <a:prstGeom prst="roundRect">
          <a:avLst>
            <a:gd name="adj" fmla="val 10000"/>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Anatomical Therapeutic Chemical Classification System (ATC), </a:t>
          </a:r>
          <a:endParaRPr lang="en-US" sz="1200" kern="1200" dirty="0"/>
        </a:p>
        <a:p>
          <a:pPr marL="114300" lvl="1" indent="-114300" algn="l" defTabSz="533400">
            <a:lnSpc>
              <a:spcPct val="90000"/>
            </a:lnSpc>
            <a:spcBef>
              <a:spcPct val="0"/>
            </a:spcBef>
            <a:spcAft>
              <a:spcPct val="15000"/>
            </a:spcAft>
            <a:buChar char="••"/>
          </a:pPr>
          <a:r>
            <a:rPr lang="en-US" sz="1200" kern="1200" dirty="0" smtClean="0"/>
            <a:t> Established Pharmacologic Class (EPC)</a:t>
          </a:r>
          <a:endParaRPr lang="en-US" sz="1200" kern="1200" dirty="0"/>
        </a:p>
        <a:p>
          <a:pPr marL="114300" lvl="1" indent="-114300" algn="l" defTabSz="533400">
            <a:lnSpc>
              <a:spcPct val="90000"/>
            </a:lnSpc>
            <a:spcBef>
              <a:spcPct val="0"/>
            </a:spcBef>
            <a:spcAft>
              <a:spcPct val="15000"/>
            </a:spcAft>
            <a:buChar char="••"/>
          </a:pPr>
          <a:r>
            <a:rPr lang="en-US" sz="1200" kern="1200" dirty="0" smtClean="0"/>
            <a:t>Drug Ontology (</a:t>
          </a:r>
          <a:r>
            <a:rPr lang="en-US" sz="1200" kern="1200" dirty="0" err="1" smtClean="0"/>
            <a:t>DrON</a:t>
          </a:r>
          <a:r>
            <a:rPr lang="en-US" sz="1200" kern="1200" dirty="0" smtClean="0"/>
            <a:t>)</a:t>
          </a:r>
          <a:endParaRPr lang="en-US" sz="1200" kern="1200" dirty="0"/>
        </a:p>
        <a:p>
          <a:pPr marL="114300" lvl="1" indent="-114300" algn="l" defTabSz="533400">
            <a:lnSpc>
              <a:spcPct val="90000"/>
            </a:lnSpc>
            <a:spcBef>
              <a:spcPct val="0"/>
            </a:spcBef>
            <a:spcAft>
              <a:spcPct val="15000"/>
            </a:spcAft>
            <a:buChar char="••"/>
          </a:pPr>
          <a:r>
            <a:rPr lang="en-US" sz="1200" kern="1200" dirty="0" smtClean="0"/>
            <a:t>Chemicals of Biological           Interest (</a:t>
          </a:r>
          <a:r>
            <a:rPr lang="en-US" sz="1200" kern="1200" dirty="0" err="1" smtClean="0"/>
            <a:t>ChEBI</a:t>
          </a:r>
          <a:r>
            <a:rPr lang="en-US" sz="1200" kern="1200" dirty="0" smtClean="0"/>
            <a:t>)</a:t>
          </a:r>
          <a:endParaRPr lang="en-US" sz="1200" kern="1200" dirty="0"/>
        </a:p>
        <a:p>
          <a:pPr marL="114300" lvl="1" indent="-114300" algn="l" defTabSz="533400">
            <a:lnSpc>
              <a:spcPct val="90000"/>
            </a:lnSpc>
            <a:spcBef>
              <a:spcPct val="0"/>
            </a:spcBef>
            <a:spcAft>
              <a:spcPct val="15000"/>
            </a:spcAft>
            <a:buChar char="••"/>
          </a:pPr>
          <a:r>
            <a:rPr lang="en-US" sz="1200" kern="1200" dirty="0" err="1" smtClean="0"/>
            <a:t>DrugBank</a:t>
          </a:r>
          <a:endParaRPr lang="en-US" sz="1200" kern="1200" dirty="0"/>
        </a:p>
      </dsp:txBody>
      <dsp:txXfrm>
        <a:off x="2198547" y="56062"/>
        <a:ext cx="2350861" cy="1035492"/>
      </dsp:txXfrm>
    </dsp:sp>
    <dsp:sp modelId="{EDF4D85A-4369-44AD-AF3B-F79FA1403536}">
      <dsp:nvSpPr>
        <dsp:cNvPr id="0" name=""/>
        <dsp:cNvSpPr/>
      </dsp:nvSpPr>
      <dsp:spPr>
        <a:xfrm>
          <a:off x="3515656" y="261231"/>
          <a:ext cx="1984446" cy="198444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Drugs</a:t>
          </a:r>
          <a:endParaRPr lang="en-US" sz="1600" kern="1200" dirty="0"/>
        </a:p>
      </dsp:txBody>
      <dsp:txXfrm>
        <a:off x="4096887" y="842462"/>
        <a:ext cx="1403215" cy="1403215"/>
      </dsp:txXfrm>
    </dsp:sp>
    <dsp:sp modelId="{44A501A2-5DEA-4D8E-8388-C98ECC50DD40}">
      <dsp:nvSpPr>
        <dsp:cNvPr id="0" name=""/>
        <dsp:cNvSpPr/>
      </dsp:nvSpPr>
      <dsp:spPr>
        <a:xfrm rot="5400000">
          <a:off x="5591763" y="261231"/>
          <a:ext cx="1984446" cy="198444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Clinical consequences</a:t>
          </a:r>
          <a:endParaRPr lang="en-US" sz="1600" kern="1200" dirty="0"/>
        </a:p>
      </dsp:txBody>
      <dsp:txXfrm rot="-5400000">
        <a:off x="5591763" y="842462"/>
        <a:ext cx="1403215" cy="1403215"/>
      </dsp:txXfrm>
    </dsp:sp>
    <dsp:sp modelId="{91A71CA9-0BD0-49B2-82B2-5EAA6845B3F1}">
      <dsp:nvSpPr>
        <dsp:cNvPr id="0" name=""/>
        <dsp:cNvSpPr/>
      </dsp:nvSpPr>
      <dsp:spPr>
        <a:xfrm rot="10800000">
          <a:off x="-992223" y="3590793"/>
          <a:ext cx="1984446" cy="198444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D24E3-5EFA-4E43-B1C4-3B24A548CB9F}">
      <dsp:nvSpPr>
        <dsp:cNvPr id="0" name=""/>
        <dsp:cNvSpPr/>
      </dsp:nvSpPr>
      <dsp:spPr>
        <a:xfrm rot="16200000">
          <a:off x="-992223" y="3590793"/>
          <a:ext cx="1984446" cy="198444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B500D-A7B4-4394-8628-8F5726B9D9AC}">
      <dsp:nvSpPr>
        <dsp:cNvPr id="0" name=""/>
        <dsp:cNvSpPr/>
      </dsp:nvSpPr>
      <dsp:spPr>
        <a:xfrm>
          <a:off x="5204115" y="2211411"/>
          <a:ext cx="685161" cy="59579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sp>
    <dsp:sp modelId="{09216CA4-F377-4E2D-B3D9-037DBDE3C735}">
      <dsp:nvSpPr>
        <dsp:cNvPr id="0" name=""/>
        <dsp:cNvSpPr/>
      </dsp:nvSpPr>
      <dsp:spPr>
        <a:xfrm rot="10800000">
          <a:off x="5204115" y="2239381"/>
          <a:ext cx="685161" cy="59579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B9C12-6553-4F02-9201-8E1A2BAAA399}">
      <dsp:nvSpPr>
        <dsp:cNvPr id="0" name=""/>
        <dsp:cNvSpPr/>
      </dsp:nvSpPr>
      <dsp:spPr>
        <a:xfrm>
          <a:off x="6173350" y="3116451"/>
          <a:ext cx="2264010" cy="14665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t>death, life-threatening hospitalization, congenital anomaly, disability, it requires intervention to prevent permanent impairment or damage</a:t>
          </a:r>
          <a:endParaRPr lang="en-US" sz="1050" kern="1200" dirty="0"/>
        </a:p>
      </dsp:txBody>
      <dsp:txXfrm>
        <a:off x="6884769" y="3515308"/>
        <a:ext cx="1520375" cy="1035492"/>
      </dsp:txXfrm>
    </dsp:sp>
    <dsp:sp modelId="{2EB4D2FE-7046-40D6-B38B-6E6D6099F8D3}">
      <dsp:nvSpPr>
        <dsp:cNvPr id="0" name=""/>
        <dsp:cNvSpPr/>
      </dsp:nvSpPr>
      <dsp:spPr>
        <a:xfrm>
          <a:off x="2479438" y="3116451"/>
          <a:ext cx="2264010" cy="14665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t>Common Terminology Criteria for Adverse Event (CTCAE )</a:t>
          </a:r>
          <a:endParaRPr lang="en-US" sz="1050" kern="1200" dirty="0"/>
        </a:p>
      </dsp:txBody>
      <dsp:txXfrm>
        <a:off x="2511654" y="3515308"/>
        <a:ext cx="1520375" cy="1035492"/>
      </dsp:txXfrm>
    </dsp:sp>
    <dsp:sp modelId="{2388A454-AD02-4587-B388-71754AE44D4D}">
      <dsp:nvSpPr>
        <dsp:cNvPr id="0" name=""/>
        <dsp:cNvSpPr/>
      </dsp:nvSpPr>
      <dsp:spPr>
        <a:xfrm>
          <a:off x="6173350" y="0"/>
          <a:ext cx="2264010" cy="14665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ICD-10, SNOMED-CT, VSAC</a:t>
          </a:r>
          <a:endParaRPr lang="en-US" sz="1100" kern="1200" dirty="0"/>
        </a:p>
      </dsp:txBody>
      <dsp:txXfrm>
        <a:off x="6884769" y="32216"/>
        <a:ext cx="1520375" cy="1035492"/>
      </dsp:txXfrm>
    </dsp:sp>
    <dsp:sp modelId="{F7341D60-0544-441C-8F7B-7074E6331453}">
      <dsp:nvSpPr>
        <dsp:cNvPr id="0" name=""/>
        <dsp:cNvSpPr/>
      </dsp:nvSpPr>
      <dsp:spPr>
        <a:xfrm>
          <a:off x="2479438" y="0"/>
          <a:ext cx="2264010" cy="14665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66725">
            <a:lnSpc>
              <a:spcPct val="90000"/>
            </a:lnSpc>
            <a:spcBef>
              <a:spcPct val="0"/>
            </a:spcBef>
            <a:spcAft>
              <a:spcPct val="15000"/>
            </a:spcAft>
            <a:buChar char="••"/>
          </a:pPr>
          <a:r>
            <a:rPr lang="en-US" sz="1050" kern="1200" dirty="0" err="1" smtClean="0"/>
            <a:t>RxNorm</a:t>
          </a:r>
          <a:r>
            <a:rPr lang="en-US" sz="1050" kern="1200" dirty="0" smtClean="0"/>
            <a:t>, Anatomical Therapeutic Chemical Classification System ( ATC), Value Set Authority Center (VSAC, NLM)</a:t>
          </a:r>
          <a:endParaRPr lang="en-US" sz="1050" kern="1200" dirty="0"/>
        </a:p>
      </dsp:txBody>
      <dsp:txXfrm>
        <a:off x="2511654" y="32216"/>
        <a:ext cx="1520375" cy="1035492"/>
      </dsp:txXfrm>
    </dsp:sp>
    <dsp:sp modelId="{EDF4D85A-4369-44AD-AF3B-F79FA1403536}">
      <dsp:nvSpPr>
        <dsp:cNvPr id="0" name=""/>
        <dsp:cNvSpPr/>
      </dsp:nvSpPr>
      <dsp:spPr>
        <a:xfrm>
          <a:off x="3428122" y="261231"/>
          <a:ext cx="1984446" cy="198444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Drugs</a:t>
          </a:r>
          <a:endParaRPr lang="en-US" sz="1600" kern="1200" dirty="0"/>
        </a:p>
      </dsp:txBody>
      <dsp:txXfrm>
        <a:off x="4009353" y="842462"/>
        <a:ext cx="1403215" cy="1403215"/>
      </dsp:txXfrm>
    </dsp:sp>
    <dsp:sp modelId="{44A501A2-5DEA-4D8E-8388-C98ECC50DD40}">
      <dsp:nvSpPr>
        <dsp:cNvPr id="0" name=""/>
        <dsp:cNvSpPr/>
      </dsp:nvSpPr>
      <dsp:spPr>
        <a:xfrm rot="5400000">
          <a:off x="5504229" y="261231"/>
          <a:ext cx="1984446" cy="198444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Clinical consequences</a:t>
          </a:r>
          <a:endParaRPr lang="en-US" sz="1600" kern="1200" dirty="0"/>
        </a:p>
      </dsp:txBody>
      <dsp:txXfrm rot="-5400000">
        <a:off x="5504229" y="842462"/>
        <a:ext cx="1403215" cy="1403215"/>
      </dsp:txXfrm>
    </dsp:sp>
    <dsp:sp modelId="{91A71CA9-0BD0-49B2-82B2-5EAA6845B3F1}">
      <dsp:nvSpPr>
        <dsp:cNvPr id="0" name=""/>
        <dsp:cNvSpPr/>
      </dsp:nvSpPr>
      <dsp:spPr>
        <a:xfrm rot="10800000">
          <a:off x="5504229" y="2337338"/>
          <a:ext cx="1984446" cy="198444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Seriousness</a:t>
          </a:r>
          <a:endParaRPr lang="en-US" sz="1600" kern="1200" dirty="0"/>
        </a:p>
      </dsp:txBody>
      <dsp:txXfrm rot="10800000">
        <a:off x="5504229" y="2337338"/>
        <a:ext cx="1403215" cy="1403215"/>
      </dsp:txXfrm>
    </dsp:sp>
    <dsp:sp modelId="{83BD24E3-5EFA-4E43-B1C4-3B24A548CB9F}">
      <dsp:nvSpPr>
        <dsp:cNvPr id="0" name=""/>
        <dsp:cNvSpPr/>
      </dsp:nvSpPr>
      <dsp:spPr>
        <a:xfrm rot="16200000">
          <a:off x="3428122" y="2337338"/>
          <a:ext cx="1984446" cy="198444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Severity</a:t>
          </a:r>
          <a:endParaRPr lang="en-US" sz="1600" kern="1200" dirty="0"/>
        </a:p>
      </dsp:txBody>
      <dsp:txXfrm rot="5400000">
        <a:off x="4009353" y="2337338"/>
        <a:ext cx="1403215" cy="1403215"/>
      </dsp:txXfrm>
    </dsp:sp>
    <dsp:sp modelId="{4D3B500D-A7B4-4394-8628-8F5726B9D9AC}">
      <dsp:nvSpPr>
        <dsp:cNvPr id="0" name=""/>
        <dsp:cNvSpPr/>
      </dsp:nvSpPr>
      <dsp:spPr>
        <a:xfrm>
          <a:off x="5115818" y="1879036"/>
          <a:ext cx="685161" cy="59579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216CA4-F377-4E2D-B3D9-037DBDE3C735}">
      <dsp:nvSpPr>
        <dsp:cNvPr id="0" name=""/>
        <dsp:cNvSpPr/>
      </dsp:nvSpPr>
      <dsp:spPr>
        <a:xfrm rot="10800000">
          <a:off x="5115818" y="2108187"/>
          <a:ext cx="685161" cy="59579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AC5FF-203F-49A2-B7F2-E46143A7EBF1}">
      <dsp:nvSpPr>
        <dsp:cNvPr id="0" name=""/>
        <dsp:cNvSpPr/>
      </dsp:nvSpPr>
      <dsp:spPr>
        <a:xfrm rot="5400000">
          <a:off x="206" y="1273896"/>
          <a:ext cx="2685891" cy="2686304"/>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2BEB05-2F22-4835-9AEF-0E1282999B72}">
      <dsp:nvSpPr>
        <dsp:cNvPr id="0" name=""/>
        <dsp:cNvSpPr/>
      </dsp:nvSpPr>
      <dsp:spPr>
        <a:xfrm rot="16200000">
          <a:off x="2764539" y="1273896"/>
          <a:ext cx="2685891" cy="2686304"/>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FB484-08F7-4E47-A185-82DC8DCEE39A}">
      <dsp:nvSpPr>
        <dsp:cNvPr id="0" name=""/>
        <dsp:cNvSpPr/>
      </dsp:nvSpPr>
      <dsp:spPr>
        <a:xfrm>
          <a:off x="3082137" y="3607213"/>
          <a:ext cx="2039315" cy="53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Information presented to end users</a:t>
          </a:r>
          <a:endParaRPr lang="en-US" sz="1500" kern="1200" dirty="0"/>
        </a:p>
      </dsp:txBody>
      <dsp:txXfrm>
        <a:off x="3082137" y="3607213"/>
        <a:ext cx="2039315" cy="537350"/>
      </dsp:txXfrm>
    </dsp:sp>
    <dsp:sp modelId="{FD14F078-BF58-44E9-9888-73405BEE1159}">
      <dsp:nvSpPr>
        <dsp:cNvPr id="0" name=""/>
        <dsp:cNvSpPr/>
      </dsp:nvSpPr>
      <dsp:spPr>
        <a:xfrm rot="5400000">
          <a:off x="2678382" y="1273896"/>
          <a:ext cx="2685891" cy="2686304"/>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29A77-3D55-43C0-90C6-7AC225472526}">
      <dsp:nvSpPr>
        <dsp:cNvPr id="0" name=""/>
        <dsp:cNvSpPr/>
      </dsp:nvSpPr>
      <dsp:spPr>
        <a:xfrm rot="16200000">
          <a:off x="5441902" y="1273896"/>
          <a:ext cx="2685891" cy="2686304"/>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761DD-5A5E-49B2-996D-1FD766FFF3A2}">
      <dsp:nvSpPr>
        <dsp:cNvPr id="0" name=""/>
        <dsp:cNvSpPr/>
      </dsp:nvSpPr>
      <dsp:spPr>
        <a:xfrm>
          <a:off x="5563616" y="3607213"/>
          <a:ext cx="2039315" cy="53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Action items</a:t>
          </a:r>
          <a:endParaRPr lang="en-US" sz="1500" kern="1200" dirty="0"/>
        </a:p>
      </dsp:txBody>
      <dsp:txXfrm>
        <a:off x="5563616" y="3607213"/>
        <a:ext cx="2039315" cy="537350"/>
      </dsp:txXfrm>
    </dsp:sp>
    <dsp:sp modelId="{50E89817-3F7A-4567-96CD-4098C84F2E9E}">
      <dsp:nvSpPr>
        <dsp:cNvPr id="0" name=""/>
        <dsp:cNvSpPr/>
      </dsp:nvSpPr>
      <dsp:spPr>
        <a:xfrm>
          <a:off x="3016609" y="2044799"/>
          <a:ext cx="1230611" cy="1230611"/>
        </a:xfrm>
        <a:prstGeom prst="ellipse">
          <a:avLst/>
        </a:prstGeom>
        <a:solidFill>
          <a:schemeClr val="accent1">
            <a:alpha val="50000"/>
            <a:hueOff val="0"/>
            <a:satOff val="0"/>
            <a:lumOff val="0"/>
            <a:alphaOff val="0"/>
          </a:schemeClr>
        </a:solidFill>
        <a:ln w="12700" cap="flat" cmpd="sng" algn="ctr">
          <a:solidFill>
            <a:scrgbClr r="0" g="0" b="0"/>
          </a:solidFill>
          <a:prstDash val="lgDash"/>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kern="1200" dirty="0" smtClean="0"/>
            <a:t>Mechanism</a:t>
          </a:r>
        </a:p>
        <a:p>
          <a:pPr lvl="0" algn="ctr" defTabSz="444500">
            <a:lnSpc>
              <a:spcPct val="90000"/>
            </a:lnSpc>
            <a:spcBef>
              <a:spcPct val="0"/>
            </a:spcBef>
            <a:spcAft>
              <a:spcPct val="35000"/>
            </a:spcAft>
          </a:pPr>
          <a:r>
            <a:rPr lang="en-US" sz="1000" kern="1200" dirty="0" smtClean="0"/>
            <a:t>Seriousness</a:t>
          </a:r>
        </a:p>
        <a:p>
          <a:pPr lvl="0" algn="ctr" defTabSz="444500">
            <a:lnSpc>
              <a:spcPct val="90000"/>
            </a:lnSpc>
            <a:spcBef>
              <a:spcPct val="0"/>
            </a:spcBef>
            <a:spcAft>
              <a:spcPct val="35000"/>
            </a:spcAft>
          </a:pPr>
          <a:r>
            <a:rPr lang="en-US" sz="1000" kern="1200" dirty="0" smtClean="0"/>
            <a:t>Severity </a:t>
          </a:r>
          <a:endParaRPr lang="en-US" sz="1000" kern="1200" dirty="0"/>
        </a:p>
      </dsp:txBody>
      <dsp:txXfrm>
        <a:off x="3188451" y="2189914"/>
        <a:ext cx="709541" cy="940380"/>
      </dsp:txXfrm>
    </dsp:sp>
    <dsp:sp modelId="{A31B007A-EA89-4CF8-BB23-6C7FDD7913EF}">
      <dsp:nvSpPr>
        <dsp:cNvPr id="0" name=""/>
        <dsp:cNvSpPr/>
      </dsp:nvSpPr>
      <dsp:spPr>
        <a:xfrm>
          <a:off x="3903537" y="2044799"/>
          <a:ext cx="1230611" cy="1230611"/>
        </a:xfrm>
        <a:prstGeom prst="ellipse">
          <a:avLst/>
        </a:prstGeom>
        <a:solidFill>
          <a:schemeClr val="accent1">
            <a:alpha val="50000"/>
            <a:hueOff val="0"/>
            <a:satOff val="0"/>
            <a:lumOff val="0"/>
            <a:alphaOff val="0"/>
          </a:schemeClr>
        </a:solidFill>
        <a:ln w="12700" cap="flat" cmpd="sng" algn="ctr">
          <a:solidFill>
            <a:scrgbClr r="0" g="0" b="0"/>
          </a:solidFill>
          <a:prstDash val="lgDash"/>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kern="1200" dirty="0" smtClean="0"/>
            <a:t>Clinical consequence</a:t>
          </a:r>
        </a:p>
        <a:p>
          <a:pPr lvl="0" algn="ctr" defTabSz="444500">
            <a:lnSpc>
              <a:spcPct val="90000"/>
            </a:lnSpc>
            <a:spcBef>
              <a:spcPct val="0"/>
            </a:spcBef>
            <a:spcAft>
              <a:spcPct val="35000"/>
            </a:spcAft>
          </a:pPr>
          <a:r>
            <a:rPr lang="en-US" sz="1000" kern="1200" dirty="0" smtClean="0"/>
            <a:t>Frequency of harm and exposure </a:t>
          </a:r>
          <a:endParaRPr lang="en-US" sz="1000" kern="1200" dirty="0"/>
        </a:p>
      </dsp:txBody>
      <dsp:txXfrm>
        <a:off x="4252764" y="2189914"/>
        <a:ext cx="709541" cy="940380"/>
      </dsp:txXfrm>
    </dsp:sp>
    <dsp:sp modelId="{376C03DE-583C-4E19-8357-E21D055B4476}">
      <dsp:nvSpPr>
        <dsp:cNvPr id="0" name=""/>
        <dsp:cNvSpPr/>
      </dsp:nvSpPr>
      <dsp:spPr>
        <a:xfrm>
          <a:off x="774737" y="1681837"/>
          <a:ext cx="851048" cy="8510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Drugs</a:t>
          </a:r>
          <a:endParaRPr lang="en-US" sz="900" kern="1200" dirty="0"/>
        </a:p>
      </dsp:txBody>
      <dsp:txXfrm>
        <a:off x="899370" y="1806473"/>
        <a:ext cx="601782" cy="601796"/>
      </dsp:txXfrm>
    </dsp:sp>
    <dsp:sp modelId="{416CAD1F-AF1F-454E-8F88-21121833BCBA}">
      <dsp:nvSpPr>
        <dsp:cNvPr id="0" name=""/>
        <dsp:cNvSpPr/>
      </dsp:nvSpPr>
      <dsp:spPr>
        <a:xfrm>
          <a:off x="460857" y="2393368"/>
          <a:ext cx="418041" cy="41787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C37E150-2164-49F9-BBB9-1CFDAC59B306}">
      <dsp:nvSpPr>
        <dsp:cNvPr id="0" name=""/>
        <dsp:cNvSpPr/>
      </dsp:nvSpPr>
      <dsp:spPr>
        <a:xfrm>
          <a:off x="1695625" y="1849245"/>
          <a:ext cx="243242" cy="2430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4308E42-753E-4FD9-B57E-A71488C37222}">
      <dsp:nvSpPr>
        <dsp:cNvPr id="0" name=""/>
        <dsp:cNvSpPr/>
      </dsp:nvSpPr>
      <dsp:spPr>
        <a:xfrm>
          <a:off x="1605233" y="2190153"/>
          <a:ext cx="851048" cy="8510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Evidence </a:t>
          </a:r>
          <a:endParaRPr lang="en-US" sz="900" kern="1200" dirty="0"/>
        </a:p>
      </dsp:txBody>
      <dsp:txXfrm>
        <a:off x="1729866" y="2314789"/>
        <a:ext cx="601782" cy="601796"/>
      </dsp:txXfrm>
    </dsp:sp>
    <dsp:sp modelId="{9C7E8CF3-10EC-4389-9ED3-37A1278EA37A}">
      <dsp:nvSpPr>
        <dsp:cNvPr id="0" name=""/>
        <dsp:cNvSpPr/>
      </dsp:nvSpPr>
      <dsp:spPr>
        <a:xfrm>
          <a:off x="1694229" y="3093271"/>
          <a:ext cx="243242" cy="2430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D8E42E8-5FF0-4885-BC5A-3B928F17DF98}">
      <dsp:nvSpPr>
        <dsp:cNvPr id="0" name=""/>
        <dsp:cNvSpPr/>
      </dsp:nvSpPr>
      <dsp:spPr>
        <a:xfrm>
          <a:off x="789903" y="2676504"/>
          <a:ext cx="851048" cy="8510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Contextual </a:t>
          </a:r>
          <a:endParaRPr lang="en-US" sz="900" kern="1200" dirty="0"/>
        </a:p>
      </dsp:txBody>
      <dsp:txXfrm>
        <a:off x="914536" y="2801140"/>
        <a:ext cx="601782" cy="601796"/>
      </dsp:txXfrm>
    </dsp:sp>
    <dsp:sp modelId="{6E13A199-24AA-4689-94B9-D08DF474A0EF}">
      <dsp:nvSpPr>
        <dsp:cNvPr id="0" name=""/>
        <dsp:cNvSpPr/>
      </dsp:nvSpPr>
      <dsp:spPr>
        <a:xfrm>
          <a:off x="5795264" y="1829249"/>
          <a:ext cx="1568704" cy="15684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Recommended action</a:t>
          </a:r>
          <a:endParaRPr lang="en-US" sz="1200" kern="1200" dirty="0"/>
        </a:p>
      </dsp:txBody>
      <dsp:txXfrm>
        <a:off x="6024995" y="2058939"/>
        <a:ext cx="1109242" cy="1109040"/>
      </dsp:txXfrm>
    </dsp:sp>
    <dsp:sp modelId="{057900B7-13EC-450C-9313-B749D7C0D57F}">
      <dsp:nvSpPr>
        <dsp:cNvPr id="0" name=""/>
        <dsp:cNvSpPr/>
      </dsp:nvSpPr>
      <dsp:spPr>
        <a:xfrm>
          <a:off x="504748" y="3607213"/>
          <a:ext cx="2039315" cy="53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Trigger items (mapping between EHR and IM)</a:t>
          </a:r>
          <a:endParaRPr lang="en-US" sz="1500" kern="1200" dirty="0"/>
        </a:p>
      </dsp:txBody>
      <dsp:txXfrm>
        <a:off x="504748" y="3607213"/>
        <a:ext cx="2039315" cy="537350"/>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70FF0-D5DA-400A-A0CC-853F007DD264}"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328941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70FF0-D5DA-400A-A0CC-853F007DD264}"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404376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70FF0-D5DA-400A-A0CC-853F007DD264}"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429045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70FF0-D5DA-400A-A0CC-853F007DD264}"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217128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D70FF0-D5DA-400A-A0CC-853F007DD264}"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244181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70FF0-D5DA-400A-A0CC-853F007DD264}"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248611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70FF0-D5DA-400A-A0CC-853F007DD264}" type="datetimeFigureOut">
              <a:rPr lang="en-US" smtClean="0"/>
              <a:t>6/22/2018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20637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70FF0-D5DA-400A-A0CC-853F007DD264}" type="datetimeFigureOut">
              <a:rPr lang="en-US" smtClean="0"/>
              <a:t>6/22/2018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2994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70FF0-D5DA-400A-A0CC-853F007DD264}" type="datetimeFigureOut">
              <a:rPr lang="en-US" smtClean="0"/>
              <a:t>6/22/2018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109278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D70FF0-D5DA-400A-A0CC-853F007DD264}"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295843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D70FF0-D5DA-400A-A0CC-853F007DD264}"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3BA9-A6BD-4C41-8CF1-B63D79331C25}" type="slidenum">
              <a:rPr lang="en-US" smtClean="0"/>
              <a:t>‹#›</a:t>
            </a:fld>
            <a:endParaRPr lang="en-US"/>
          </a:p>
        </p:txBody>
      </p:sp>
    </p:spTree>
    <p:extLst>
      <p:ext uri="{BB962C8B-B14F-4D97-AF65-F5344CB8AC3E}">
        <p14:creationId xmlns:p14="http://schemas.microsoft.com/office/powerpoint/2010/main" val="152168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70FF0-D5DA-400A-A0CC-853F007DD264}" type="datetimeFigureOut">
              <a:rPr lang="en-US" smtClean="0"/>
              <a:t>6/22/2018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A3BA9-A6BD-4C41-8CF1-B63D79331C25}" type="slidenum">
              <a:rPr lang="en-US" smtClean="0"/>
              <a:t>‹#›</a:t>
            </a:fld>
            <a:endParaRPr lang="en-US"/>
          </a:p>
        </p:txBody>
      </p:sp>
    </p:spTree>
    <p:extLst>
      <p:ext uri="{BB962C8B-B14F-4D97-AF65-F5344CB8AC3E}">
        <p14:creationId xmlns:p14="http://schemas.microsoft.com/office/powerpoint/2010/main" val="3626854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7272" y="2005065"/>
            <a:ext cx="1839817" cy="2031325"/>
          </a:xfrm>
          <a:prstGeom prst="rect">
            <a:avLst/>
          </a:prstGeom>
          <a:solidFill>
            <a:schemeClr val="accent1">
              <a:lumMod val="75000"/>
            </a:schemeClr>
          </a:solidFill>
        </p:spPr>
        <p:txBody>
          <a:bodyPr wrap="square" rtlCol="0">
            <a:spAutoFit/>
          </a:bodyPr>
          <a:lstStyle/>
          <a:p>
            <a:pPr marL="285750" indent="-285750">
              <a:buFont typeface="Arial" panose="020B0604020202020204" pitchFamily="34" charset="0"/>
              <a:buChar char="•"/>
            </a:pPr>
            <a:r>
              <a:rPr lang="en-US" dirty="0" smtClean="0">
                <a:solidFill>
                  <a:schemeClr val="bg1"/>
                </a:solidFill>
              </a:rPr>
              <a:t>Drugs</a:t>
            </a:r>
          </a:p>
          <a:p>
            <a:pPr marL="285750" indent="-285750">
              <a:buFont typeface="Arial" panose="020B0604020202020204" pitchFamily="34" charset="0"/>
              <a:buChar char="•"/>
            </a:pPr>
            <a:r>
              <a:rPr lang="en-US" dirty="0" smtClean="0">
                <a:solidFill>
                  <a:schemeClr val="bg1"/>
                </a:solidFill>
              </a:rPr>
              <a:t>Clinical consequences</a:t>
            </a:r>
          </a:p>
          <a:p>
            <a:pPr marL="285750" indent="-285750">
              <a:buFont typeface="Arial" panose="020B0604020202020204" pitchFamily="34" charset="0"/>
              <a:buChar char="•"/>
            </a:pPr>
            <a:r>
              <a:rPr lang="en-US" dirty="0" smtClean="0">
                <a:solidFill>
                  <a:schemeClr val="bg1"/>
                </a:solidFill>
              </a:rPr>
              <a:t>Mechanisms of interactions</a:t>
            </a:r>
          </a:p>
          <a:p>
            <a:pPr marL="285750" indent="-285750">
              <a:buFont typeface="Arial" panose="020B0604020202020204" pitchFamily="34" charset="0"/>
              <a:buChar char="•"/>
            </a:pPr>
            <a:r>
              <a:rPr lang="en-US" dirty="0" smtClean="0">
                <a:solidFill>
                  <a:schemeClr val="bg1"/>
                </a:solidFill>
              </a:rPr>
              <a:t>Seriousness</a:t>
            </a:r>
          </a:p>
          <a:p>
            <a:pPr marL="285750" indent="-285750">
              <a:buFont typeface="Arial" panose="020B0604020202020204" pitchFamily="34" charset="0"/>
              <a:buChar char="•"/>
            </a:pPr>
            <a:r>
              <a:rPr lang="en-US" dirty="0" smtClean="0">
                <a:solidFill>
                  <a:schemeClr val="bg1"/>
                </a:solidFill>
              </a:rPr>
              <a:t>Severity</a:t>
            </a:r>
            <a:endParaRPr lang="en-US" dirty="0">
              <a:solidFill>
                <a:schemeClr val="bg1"/>
              </a:solidFill>
            </a:endParaRPr>
          </a:p>
        </p:txBody>
      </p:sp>
      <p:sp>
        <p:nvSpPr>
          <p:cNvPr id="7" name="TextBox 6"/>
          <p:cNvSpPr txBox="1"/>
          <p:nvPr/>
        </p:nvSpPr>
        <p:spPr>
          <a:xfrm>
            <a:off x="5089790" y="2005065"/>
            <a:ext cx="2544898" cy="2031325"/>
          </a:xfrm>
          <a:prstGeom prst="rect">
            <a:avLst/>
          </a:prstGeom>
          <a:solidFill>
            <a:schemeClr val="accent1">
              <a:lumMod val="20000"/>
              <a:lumOff val="80000"/>
            </a:schemeClr>
          </a:solidFill>
          <a:ln>
            <a:solidFill>
              <a:schemeClr val="accent1">
                <a:lumMod val="40000"/>
                <a:lumOff val="60000"/>
              </a:schemeClr>
            </a:solidFill>
          </a:ln>
        </p:spPr>
        <p:txBody>
          <a:bodyPr wrap="square" rtlCol="0">
            <a:spAutoFit/>
          </a:bodyPr>
          <a:lstStyle/>
          <a:p>
            <a:pPr marL="285750" indent="-285750">
              <a:buFont typeface="Arial" panose="020B0604020202020204" pitchFamily="34" charset="0"/>
              <a:buChar char="•"/>
            </a:pPr>
            <a:r>
              <a:rPr lang="en-US" dirty="0" smtClean="0"/>
              <a:t>Contextual information</a:t>
            </a:r>
          </a:p>
          <a:p>
            <a:pPr marL="285750" indent="-285750">
              <a:buFont typeface="Arial" panose="020B0604020202020204" pitchFamily="34" charset="0"/>
              <a:buChar char="•"/>
            </a:pPr>
            <a:r>
              <a:rPr lang="en-US" dirty="0"/>
              <a:t>E</a:t>
            </a:r>
            <a:r>
              <a:rPr lang="en-US" dirty="0" smtClean="0"/>
              <a:t>vidence</a:t>
            </a:r>
          </a:p>
          <a:p>
            <a:pPr marL="285750" indent="-285750">
              <a:buFont typeface="Arial" panose="020B0604020202020204" pitchFamily="34" charset="0"/>
              <a:buChar char="•"/>
            </a:pPr>
            <a:r>
              <a:rPr lang="en-US" dirty="0" smtClean="0"/>
              <a:t>Frequency of expose to PDDI</a:t>
            </a:r>
          </a:p>
          <a:p>
            <a:pPr marL="285750" indent="-285750">
              <a:buFont typeface="Arial" panose="020B0604020202020204" pitchFamily="34" charset="0"/>
              <a:buChar char="•"/>
            </a:pPr>
            <a:r>
              <a:rPr lang="en-US" dirty="0" smtClean="0"/>
              <a:t>Frequency of harm</a:t>
            </a:r>
          </a:p>
          <a:p>
            <a:pPr marL="285750" indent="-285750">
              <a:buFont typeface="Arial" panose="020B0604020202020204" pitchFamily="34" charset="0"/>
              <a:buChar char="•"/>
            </a:pPr>
            <a:r>
              <a:rPr lang="en-US" dirty="0" smtClean="0"/>
              <a:t>Recommended action</a:t>
            </a:r>
            <a:endParaRPr lang="en-US" dirty="0"/>
          </a:p>
        </p:txBody>
      </p:sp>
      <p:sp>
        <p:nvSpPr>
          <p:cNvPr id="5" name="Oval 4"/>
          <p:cNvSpPr/>
          <p:nvPr/>
        </p:nvSpPr>
        <p:spPr>
          <a:xfrm>
            <a:off x="3492347" y="1575413"/>
            <a:ext cx="705080" cy="68304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9" name="TextBox 8"/>
          <p:cNvSpPr txBox="1"/>
          <p:nvPr/>
        </p:nvSpPr>
        <p:spPr>
          <a:xfrm>
            <a:off x="4616987" y="537980"/>
            <a:ext cx="2113400" cy="646331"/>
          </a:xfrm>
          <a:prstGeom prst="rect">
            <a:avLst/>
          </a:prstGeom>
          <a:noFill/>
        </p:spPr>
        <p:txBody>
          <a:bodyPr wrap="square" rtlCol="0">
            <a:spAutoFit/>
          </a:bodyPr>
          <a:lstStyle/>
          <a:p>
            <a:r>
              <a:rPr lang="en-US" dirty="0" smtClean="0"/>
              <a:t>Minimum PDDI information model</a:t>
            </a:r>
            <a:endParaRPr lang="en-US" dirty="0"/>
          </a:p>
        </p:txBody>
      </p:sp>
      <p:sp>
        <p:nvSpPr>
          <p:cNvPr id="10" name="Right Brace 9"/>
          <p:cNvSpPr/>
          <p:nvPr/>
        </p:nvSpPr>
        <p:spPr>
          <a:xfrm rot="16200000">
            <a:off x="5497424" y="-297453"/>
            <a:ext cx="352527" cy="339319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7017746" y="1575409"/>
            <a:ext cx="705080" cy="68304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12" name="TextBox 11"/>
          <p:cNvSpPr txBox="1"/>
          <p:nvPr/>
        </p:nvSpPr>
        <p:spPr>
          <a:xfrm>
            <a:off x="2506335" y="4296578"/>
            <a:ext cx="7469436" cy="923330"/>
          </a:xfrm>
          <a:prstGeom prst="rect">
            <a:avLst/>
          </a:prstGeom>
          <a:noFill/>
        </p:spPr>
        <p:txBody>
          <a:bodyPr wrap="square" rtlCol="0">
            <a:spAutoFit/>
          </a:bodyPr>
          <a:lstStyle/>
          <a:p>
            <a:r>
              <a:rPr lang="en-US" b="1" dirty="0" smtClean="0"/>
              <a:t>Figure</a:t>
            </a:r>
            <a:r>
              <a:rPr lang="en-US" dirty="0" smtClean="0"/>
              <a:t> Core information items required in minimum PDDI information model (* information items must have if known; ~ information items should have if known)</a:t>
            </a:r>
            <a:endParaRPr lang="en-US" dirty="0"/>
          </a:p>
        </p:txBody>
      </p:sp>
    </p:spTree>
    <p:extLst>
      <p:ext uri="{BB962C8B-B14F-4D97-AF65-F5344CB8AC3E}">
        <p14:creationId xmlns:p14="http://schemas.microsoft.com/office/powerpoint/2010/main" val="220929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4514850" y="2028825"/>
            <a:ext cx="2114550" cy="2076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PDDI</a:t>
            </a:r>
            <a:endParaRPr lang="en-US" sz="3600" b="1" dirty="0"/>
          </a:p>
        </p:txBody>
      </p:sp>
      <p:sp>
        <p:nvSpPr>
          <p:cNvPr id="21" name="TextBox 20"/>
          <p:cNvSpPr txBox="1"/>
          <p:nvPr/>
        </p:nvSpPr>
        <p:spPr>
          <a:xfrm>
            <a:off x="3086100" y="2294333"/>
            <a:ext cx="1581150" cy="369332"/>
          </a:xfrm>
          <a:prstGeom prst="rect">
            <a:avLst/>
          </a:prstGeom>
          <a:noFill/>
          <a:ln w="28575">
            <a:solidFill>
              <a:schemeClr val="accent1"/>
            </a:solidFill>
          </a:ln>
        </p:spPr>
        <p:txBody>
          <a:bodyPr wrap="square" rtlCol="0">
            <a:spAutoFit/>
          </a:bodyPr>
          <a:lstStyle/>
          <a:p>
            <a:r>
              <a:rPr lang="en-US" dirty="0" smtClean="0"/>
              <a:t>Drugs</a:t>
            </a:r>
            <a:endParaRPr lang="en-US" dirty="0"/>
          </a:p>
        </p:txBody>
      </p:sp>
      <p:sp>
        <p:nvSpPr>
          <p:cNvPr id="22" name="TextBox 21"/>
          <p:cNvSpPr txBox="1"/>
          <p:nvPr/>
        </p:nvSpPr>
        <p:spPr>
          <a:xfrm>
            <a:off x="2933700" y="1739859"/>
            <a:ext cx="2266950" cy="369332"/>
          </a:xfrm>
          <a:prstGeom prst="rect">
            <a:avLst/>
          </a:prstGeom>
          <a:noFill/>
          <a:ln w="28575">
            <a:solidFill>
              <a:schemeClr val="accent1"/>
            </a:solidFill>
          </a:ln>
        </p:spPr>
        <p:txBody>
          <a:bodyPr wrap="square" rtlCol="0">
            <a:spAutoFit/>
          </a:bodyPr>
          <a:lstStyle/>
          <a:p>
            <a:r>
              <a:rPr lang="en-US" dirty="0" smtClean="0"/>
              <a:t>Clinical consequences</a:t>
            </a:r>
            <a:endParaRPr lang="en-US" dirty="0"/>
          </a:p>
        </p:txBody>
      </p:sp>
      <p:sp>
        <p:nvSpPr>
          <p:cNvPr id="23" name="TextBox 22"/>
          <p:cNvSpPr txBox="1"/>
          <p:nvPr/>
        </p:nvSpPr>
        <p:spPr>
          <a:xfrm>
            <a:off x="4781550" y="1226044"/>
            <a:ext cx="1581150" cy="369332"/>
          </a:xfrm>
          <a:prstGeom prst="rect">
            <a:avLst/>
          </a:prstGeom>
          <a:noFill/>
          <a:ln w="28575">
            <a:solidFill>
              <a:schemeClr val="accent1"/>
            </a:solidFill>
          </a:ln>
        </p:spPr>
        <p:txBody>
          <a:bodyPr wrap="square" rtlCol="0">
            <a:spAutoFit/>
          </a:bodyPr>
          <a:lstStyle/>
          <a:p>
            <a:r>
              <a:rPr lang="en-US" dirty="0" smtClean="0"/>
              <a:t>Mechanism</a:t>
            </a:r>
            <a:endParaRPr lang="en-US" dirty="0"/>
          </a:p>
        </p:txBody>
      </p:sp>
      <p:sp>
        <p:nvSpPr>
          <p:cNvPr id="24" name="TextBox 23"/>
          <p:cNvSpPr txBox="1"/>
          <p:nvPr/>
        </p:nvSpPr>
        <p:spPr>
          <a:xfrm>
            <a:off x="5991225" y="1726285"/>
            <a:ext cx="1581150" cy="369332"/>
          </a:xfrm>
          <a:prstGeom prst="rect">
            <a:avLst/>
          </a:prstGeom>
          <a:noFill/>
          <a:ln w="28575">
            <a:solidFill>
              <a:schemeClr val="accent1"/>
            </a:solidFill>
          </a:ln>
        </p:spPr>
        <p:txBody>
          <a:bodyPr wrap="square" rtlCol="0">
            <a:spAutoFit/>
          </a:bodyPr>
          <a:lstStyle/>
          <a:p>
            <a:r>
              <a:rPr lang="en-US" dirty="0" smtClean="0"/>
              <a:t>Seriousness</a:t>
            </a:r>
            <a:endParaRPr lang="en-US" dirty="0"/>
          </a:p>
        </p:txBody>
      </p:sp>
      <p:sp>
        <p:nvSpPr>
          <p:cNvPr id="25" name="TextBox 24"/>
          <p:cNvSpPr txBox="1"/>
          <p:nvPr/>
        </p:nvSpPr>
        <p:spPr>
          <a:xfrm>
            <a:off x="6477000" y="2294333"/>
            <a:ext cx="1581150" cy="369332"/>
          </a:xfrm>
          <a:prstGeom prst="rect">
            <a:avLst/>
          </a:prstGeom>
          <a:noFill/>
          <a:ln w="28575">
            <a:solidFill>
              <a:schemeClr val="accent1"/>
            </a:solidFill>
          </a:ln>
        </p:spPr>
        <p:txBody>
          <a:bodyPr wrap="square" rtlCol="0">
            <a:spAutoFit/>
          </a:bodyPr>
          <a:lstStyle/>
          <a:p>
            <a:r>
              <a:rPr lang="en-US" dirty="0" smtClean="0"/>
              <a:t>Severity</a:t>
            </a:r>
            <a:endParaRPr lang="en-US" dirty="0"/>
          </a:p>
        </p:txBody>
      </p:sp>
      <p:sp>
        <p:nvSpPr>
          <p:cNvPr id="26" name="TextBox 25"/>
          <p:cNvSpPr txBox="1"/>
          <p:nvPr/>
        </p:nvSpPr>
        <p:spPr>
          <a:xfrm>
            <a:off x="2357437" y="3033473"/>
            <a:ext cx="2219325" cy="369332"/>
          </a:xfrm>
          <a:prstGeom prst="rect">
            <a:avLst/>
          </a:prstGeom>
          <a:noFill/>
          <a:ln w="28575">
            <a:solidFill>
              <a:schemeClr val="accent1"/>
            </a:solidFill>
            <a:prstDash val="dashDot"/>
          </a:ln>
        </p:spPr>
        <p:txBody>
          <a:bodyPr wrap="square" rtlCol="0">
            <a:spAutoFit/>
          </a:bodyPr>
          <a:lstStyle/>
          <a:p>
            <a:r>
              <a:rPr lang="en-US" dirty="0" smtClean="0"/>
              <a:t>Recommended action</a:t>
            </a:r>
            <a:endParaRPr lang="en-US" dirty="0"/>
          </a:p>
        </p:txBody>
      </p:sp>
      <p:sp>
        <p:nvSpPr>
          <p:cNvPr id="27" name="TextBox 26"/>
          <p:cNvSpPr txBox="1"/>
          <p:nvPr/>
        </p:nvSpPr>
        <p:spPr>
          <a:xfrm>
            <a:off x="6553200" y="2995613"/>
            <a:ext cx="1581150" cy="369332"/>
          </a:xfrm>
          <a:prstGeom prst="rect">
            <a:avLst/>
          </a:prstGeom>
          <a:noFill/>
          <a:ln w="28575">
            <a:solidFill>
              <a:schemeClr val="accent1"/>
            </a:solidFill>
            <a:prstDash val="dashDot"/>
          </a:ln>
        </p:spPr>
        <p:txBody>
          <a:bodyPr wrap="square" rtlCol="0">
            <a:spAutoFit/>
          </a:bodyPr>
          <a:lstStyle/>
          <a:p>
            <a:r>
              <a:rPr lang="en-US" dirty="0" smtClean="0"/>
              <a:t>Contextual</a:t>
            </a:r>
            <a:endParaRPr lang="en-US" dirty="0"/>
          </a:p>
        </p:txBody>
      </p:sp>
      <p:sp>
        <p:nvSpPr>
          <p:cNvPr id="28" name="TextBox 27"/>
          <p:cNvSpPr txBox="1"/>
          <p:nvPr/>
        </p:nvSpPr>
        <p:spPr>
          <a:xfrm>
            <a:off x="6362700" y="3717251"/>
            <a:ext cx="1581150" cy="369332"/>
          </a:xfrm>
          <a:prstGeom prst="rect">
            <a:avLst/>
          </a:prstGeom>
          <a:noFill/>
          <a:ln w="28575">
            <a:solidFill>
              <a:schemeClr val="accent1"/>
            </a:solidFill>
            <a:prstDash val="dashDot"/>
          </a:ln>
        </p:spPr>
        <p:txBody>
          <a:bodyPr wrap="square" rtlCol="0">
            <a:spAutoFit/>
          </a:bodyPr>
          <a:lstStyle/>
          <a:p>
            <a:r>
              <a:rPr lang="en-US" dirty="0" smtClean="0"/>
              <a:t>Evidence </a:t>
            </a:r>
            <a:endParaRPr lang="en-US" dirty="0"/>
          </a:p>
        </p:txBody>
      </p:sp>
      <p:sp>
        <p:nvSpPr>
          <p:cNvPr id="29" name="TextBox 28"/>
          <p:cNvSpPr txBox="1"/>
          <p:nvPr/>
        </p:nvSpPr>
        <p:spPr>
          <a:xfrm>
            <a:off x="3048000" y="3722013"/>
            <a:ext cx="1962150" cy="369332"/>
          </a:xfrm>
          <a:prstGeom prst="rect">
            <a:avLst/>
          </a:prstGeom>
          <a:noFill/>
          <a:ln w="28575">
            <a:solidFill>
              <a:schemeClr val="accent1"/>
            </a:solidFill>
            <a:prstDash val="dashDot"/>
          </a:ln>
        </p:spPr>
        <p:txBody>
          <a:bodyPr wrap="square" rtlCol="0">
            <a:spAutoFit/>
          </a:bodyPr>
          <a:lstStyle/>
          <a:p>
            <a:r>
              <a:rPr lang="en-US" dirty="0" smtClean="0"/>
              <a:t>Frequency of harm</a:t>
            </a:r>
            <a:endParaRPr lang="en-US" dirty="0"/>
          </a:p>
        </p:txBody>
      </p:sp>
      <p:sp>
        <p:nvSpPr>
          <p:cNvPr id="30" name="TextBox 29"/>
          <p:cNvSpPr txBox="1"/>
          <p:nvPr/>
        </p:nvSpPr>
        <p:spPr>
          <a:xfrm>
            <a:off x="4514850" y="4262736"/>
            <a:ext cx="2333625" cy="369332"/>
          </a:xfrm>
          <a:prstGeom prst="rect">
            <a:avLst/>
          </a:prstGeom>
          <a:noFill/>
          <a:ln w="28575">
            <a:solidFill>
              <a:schemeClr val="accent1"/>
            </a:solidFill>
            <a:prstDash val="dashDot"/>
          </a:ln>
        </p:spPr>
        <p:txBody>
          <a:bodyPr wrap="square" rtlCol="0">
            <a:spAutoFit/>
          </a:bodyPr>
          <a:lstStyle/>
          <a:p>
            <a:r>
              <a:rPr lang="en-US" dirty="0" smtClean="0"/>
              <a:t>Frequency of exposure</a:t>
            </a:r>
            <a:endParaRPr lang="en-US" dirty="0"/>
          </a:p>
        </p:txBody>
      </p:sp>
      <p:sp>
        <p:nvSpPr>
          <p:cNvPr id="31" name="TextBox 30"/>
          <p:cNvSpPr txBox="1"/>
          <p:nvPr/>
        </p:nvSpPr>
        <p:spPr>
          <a:xfrm>
            <a:off x="2361282" y="4808221"/>
            <a:ext cx="7469436" cy="923330"/>
          </a:xfrm>
          <a:prstGeom prst="rect">
            <a:avLst/>
          </a:prstGeom>
          <a:noFill/>
        </p:spPr>
        <p:txBody>
          <a:bodyPr wrap="square" rtlCol="0">
            <a:spAutoFit/>
          </a:bodyPr>
          <a:lstStyle/>
          <a:p>
            <a:r>
              <a:rPr lang="en-US" b="1" dirty="0" smtClean="0"/>
              <a:t>Figure</a:t>
            </a:r>
            <a:r>
              <a:rPr lang="en-US" dirty="0" smtClean="0"/>
              <a:t> Core information items required in minimum PDDI information model (solid lines: information items must have if known; dashed lines: information items should have if known)</a:t>
            </a:r>
            <a:endParaRPr lang="en-US" dirty="0"/>
          </a:p>
        </p:txBody>
      </p:sp>
    </p:spTree>
    <p:extLst>
      <p:ext uri="{BB962C8B-B14F-4D97-AF65-F5344CB8AC3E}">
        <p14:creationId xmlns:p14="http://schemas.microsoft.com/office/powerpoint/2010/main" val="121383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61376004"/>
              </p:ext>
            </p:extLst>
          </p:nvPr>
        </p:nvGraphicFramePr>
        <p:xfrm>
          <a:off x="838198" y="349474"/>
          <a:ext cx="10916799" cy="4583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633490" y="5244029"/>
            <a:ext cx="7326216" cy="923330"/>
          </a:xfrm>
          <a:prstGeom prst="rect">
            <a:avLst/>
          </a:prstGeom>
          <a:noFill/>
        </p:spPr>
        <p:txBody>
          <a:bodyPr wrap="square" rtlCol="0">
            <a:spAutoFit/>
          </a:bodyPr>
          <a:lstStyle/>
          <a:p>
            <a:r>
              <a:rPr lang="en-US" b="1" dirty="0" smtClean="0"/>
              <a:t>Figure</a:t>
            </a:r>
            <a:r>
              <a:rPr lang="en-US" dirty="0" smtClean="0"/>
              <a:t>: Sources of value sets for the core information items of PDDI. All the rest of the information items may come from above mentioned code systems. Value set version, original code system and its version are required.  </a:t>
            </a:r>
            <a:endParaRPr lang="en-US" dirty="0"/>
          </a:p>
        </p:txBody>
      </p:sp>
      <p:sp>
        <p:nvSpPr>
          <p:cNvPr id="2" name="Flowchart: Magnetic Disk 1"/>
          <p:cNvSpPr/>
          <p:nvPr/>
        </p:nvSpPr>
        <p:spPr>
          <a:xfrm>
            <a:off x="5057029" y="3188464"/>
            <a:ext cx="2655736" cy="13835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set data repository</a:t>
            </a:r>
          </a:p>
        </p:txBody>
      </p:sp>
      <p:sp>
        <p:nvSpPr>
          <p:cNvPr id="3" name="TextBox 2"/>
          <p:cNvSpPr txBox="1"/>
          <p:nvPr/>
        </p:nvSpPr>
        <p:spPr>
          <a:xfrm>
            <a:off x="7871795" y="3498564"/>
            <a:ext cx="2307042" cy="430887"/>
          </a:xfrm>
          <a:prstGeom prst="rect">
            <a:avLst/>
          </a:prstGeom>
          <a:noFill/>
        </p:spPr>
        <p:txBody>
          <a:bodyPr wrap="none" rtlCol="0">
            <a:spAutoFit/>
          </a:bodyPr>
          <a:lstStyle/>
          <a:p>
            <a:pPr marL="171450" indent="-171450">
              <a:buFont typeface="Arial" panose="020B0604020202020204" pitchFamily="34" charset="0"/>
              <a:buChar char="•"/>
            </a:pPr>
            <a:r>
              <a:rPr lang="en-US" sz="1100" dirty="0"/>
              <a:t>Value Set Authority Center (VSAC</a:t>
            </a:r>
            <a:r>
              <a:rPr lang="en-US" sz="1100" dirty="0" smtClean="0"/>
              <a:t>)</a:t>
            </a:r>
          </a:p>
          <a:p>
            <a:pPr marL="171450" indent="-171450">
              <a:buFont typeface="Arial" panose="020B0604020202020204" pitchFamily="34" charset="0"/>
              <a:buChar char="•"/>
            </a:pPr>
            <a:r>
              <a:rPr lang="en-US" sz="1100" dirty="0" smtClean="0"/>
              <a:t>GitHub</a:t>
            </a:r>
            <a:endParaRPr lang="en-US" sz="1100" dirty="0"/>
          </a:p>
        </p:txBody>
      </p:sp>
    </p:spTree>
    <p:extLst>
      <p:ext uri="{BB962C8B-B14F-4D97-AF65-F5344CB8AC3E}">
        <p14:creationId xmlns:p14="http://schemas.microsoft.com/office/powerpoint/2010/main" val="1194438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08384879"/>
              </p:ext>
            </p:extLst>
          </p:nvPr>
        </p:nvGraphicFramePr>
        <p:xfrm>
          <a:off x="838199" y="341523"/>
          <a:ext cx="10916799" cy="4583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633490" y="5244029"/>
            <a:ext cx="7326216" cy="923330"/>
          </a:xfrm>
          <a:prstGeom prst="rect">
            <a:avLst/>
          </a:prstGeom>
          <a:noFill/>
        </p:spPr>
        <p:txBody>
          <a:bodyPr wrap="square" rtlCol="0">
            <a:spAutoFit/>
          </a:bodyPr>
          <a:lstStyle/>
          <a:p>
            <a:r>
              <a:rPr lang="en-US" b="1" dirty="0" smtClean="0"/>
              <a:t>Figure</a:t>
            </a:r>
            <a:r>
              <a:rPr lang="en-US" dirty="0" smtClean="0"/>
              <a:t>: Sources of value sets for the core information items of PDDI. All the rest of the information items may come from above mentioned code systems. Value set version, original code system and its version are required.  </a:t>
            </a:r>
            <a:endParaRPr lang="en-US" dirty="0"/>
          </a:p>
        </p:txBody>
      </p:sp>
    </p:spTree>
    <p:extLst>
      <p:ext uri="{BB962C8B-B14F-4D97-AF65-F5344CB8AC3E}">
        <p14:creationId xmlns:p14="http://schemas.microsoft.com/office/powerpoint/2010/main" val="3750549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455646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105150" y="5572125"/>
            <a:ext cx="5676900" cy="1200329"/>
          </a:xfrm>
          <a:prstGeom prst="rect">
            <a:avLst/>
          </a:prstGeom>
          <a:noFill/>
        </p:spPr>
        <p:txBody>
          <a:bodyPr wrap="square" rtlCol="0">
            <a:spAutoFit/>
          </a:bodyPr>
          <a:lstStyle/>
          <a:p>
            <a:r>
              <a:rPr lang="en-US" b="1" dirty="0" smtClean="0"/>
              <a:t>Figure</a:t>
            </a:r>
            <a:r>
              <a:rPr lang="en-US" dirty="0" smtClean="0"/>
              <a:t> An example usage of PDDI information model in clinical decision support (trigger items and action items need to be within EHR; the middle part of the diagram can be a standalone entity circled with dashed lines)</a:t>
            </a:r>
            <a:endParaRPr lang="en-US" dirty="0"/>
          </a:p>
        </p:txBody>
      </p:sp>
    </p:spTree>
    <p:extLst>
      <p:ext uri="{BB962C8B-B14F-4D97-AF65-F5344CB8AC3E}">
        <p14:creationId xmlns:p14="http://schemas.microsoft.com/office/powerpoint/2010/main" val="209380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370</Words>
  <Application>Microsoft Office PowerPoint</Application>
  <PresentationFormat>Custom</PresentationFormat>
  <Paragraphs>64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Ohio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 Xia</dc:creator>
  <cp:lastModifiedBy>Boyce, Richard David</cp:lastModifiedBy>
  <cp:revision>27</cp:revision>
  <dcterms:created xsi:type="dcterms:W3CDTF">2018-06-13T18:54:58Z</dcterms:created>
  <dcterms:modified xsi:type="dcterms:W3CDTF">2018-06-22T19:39:01Z</dcterms:modified>
</cp:coreProperties>
</file>