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>
          <a:srgbClr val="FF0000"/>
        </p14:laserClr>
      </p:ext>
      <p:ext uri="{2FDB2607-1784-4EEB-B798-7EB5836EED8A}">
        <p14:showMediaCtrls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1"/>
      </p:ext>
    </p:extLst>
  </p:showPr>
  <p:extLst>
    <p:ext uri="{E76CE94A-603C-4142-B9EB-6D1370010A27}">
      <p14:discardImageEditData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0"/>
    </p:ext>
    <p:ext uri="{D31A062A-798A-4329-ABDD-BBA856620510}">
      <p14:defaultImageDpi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Line Callout 2 (No Border) 30"/>
          <p:cNvSpPr/>
          <p:nvPr/>
        </p:nvSpPr>
        <p:spPr>
          <a:xfrm>
            <a:off x="7848600" y="4191000"/>
            <a:ext cx="1242432" cy="202581"/>
          </a:xfrm>
          <a:prstGeom prst="callout2">
            <a:avLst>
              <a:gd name="adj1" fmla="val 50457"/>
              <a:gd name="adj2" fmla="val 29"/>
              <a:gd name="adj3" fmla="val 46787"/>
              <a:gd name="adj4" fmla="val -20593"/>
              <a:gd name="adj5" fmla="val -222412"/>
              <a:gd name="adj6" fmla="val 17146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loadEventStart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202258"/>
            <a:ext cx="6096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Prompt for unload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4601" y="3202258"/>
            <a:ext cx="503664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App cache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77737" y="3200400"/>
            <a:ext cx="457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DNS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1401" y="3200400"/>
            <a:ext cx="457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TCP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4801" y="3200400"/>
            <a:ext cx="10668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Request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81601" y="3200400"/>
            <a:ext cx="10668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Response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71337" y="3200400"/>
            <a:ext cx="762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onLoad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11302" y="3200400"/>
            <a:ext cx="1761893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Processing</a:t>
            </a:r>
          </a:p>
        </p:txBody>
      </p:sp>
      <p:sp>
        <p:nvSpPr>
          <p:cNvPr id="14" name="Line Callout 2 (No Border) 13"/>
          <p:cNvSpPr/>
          <p:nvPr/>
        </p:nvSpPr>
        <p:spPr>
          <a:xfrm>
            <a:off x="3505201" y="682758"/>
            <a:ext cx="1066800" cy="202581"/>
          </a:xfrm>
          <a:prstGeom prst="callout2">
            <a:avLst>
              <a:gd name="adj1" fmla="val 50457"/>
              <a:gd name="adj2" fmla="val 29"/>
              <a:gd name="adj3" fmla="val 50456"/>
              <a:gd name="adj4" fmla="val -51020"/>
              <a:gd name="adj5" fmla="val 1243718"/>
              <a:gd name="adj6" fmla="val -183651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u="sng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redirectStart</a:t>
            </a:r>
            <a:endParaRPr lang="en-US" sz="105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5" name="Line Callout 2 (No Border) 14"/>
          <p:cNvSpPr/>
          <p:nvPr/>
        </p:nvSpPr>
        <p:spPr>
          <a:xfrm>
            <a:off x="3802567" y="1120699"/>
            <a:ext cx="1173480" cy="202581"/>
          </a:xfrm>
          <a:prstGeom prst="callout2">
            <a:avLst>
              <a:gd name="adj1" fmla="val 50457"/>
              <a:gd name="adj2" fmla="val -1365"/>
              <a:gd name="adj3" fmla="val 50457"/>
              <a:gd name="adj4" fmla="val -52904"/>
              <a:gd name="adj5" fmla="val 1037246"/>
              <a:gd name="adj6" fmla="val -109322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fetchStart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6" name="Line Callout 2 (No Border) 15"/>
          <p:cNvSpPr/>
          <p:nvPr/>
        </p:nvSpPr>
        <p:spPr>
          <a:xfrm>
            <a:off x="4191931" y="1310272"/>
            <a:ext cx="1424568" cy="202581"/>
          </a:xfrm>
          <a:prstGeom prst="callout2">
            <a:avLst>
              <a:gd name="adj1" fmla="val 46787"/>
              <a:gd name="adj2" fmla="val -1168"/>
              <a:gd name="adj3" fmla="val 50457"/>
              <a:gd name="adj4" fmla="val -52904"/>
              <a:gd name="adj5" fmla="val 941834"/>
              <a:gd name="adj6" fmla="val -78070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domainLookupStart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7" name="Line Callout 2 (No Border) 16"/>
          <p:cNvSpPr/>
          <p:nvPr/>
        </p:nvSpPr>
        <p:spPr>
          <a:xfrm>
            <a:off x="4381501" y="1496121"/>
            <a:ext cx="1242432" cy="202581"/>
          </a:xfrm>
          <a:prstGeom prst="callout2">
            <a:avLst>
              <a:gd name="adj1" fmla="val 50457"/>
              <a:gd name="adj2" fmla="val 29"/>
              <a:gd name="adj3" fmla="val 50457"/>
              <a:gd name="adj4" fmla="val -52904"/>
              <a:gd name="adj5" fmla="val 828073"/>
              <a:gd name="adj6" fmla="val -67898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domainLookupEnd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8" name="Line Callout 2 (No Border) 17"/>
          <p:cNvSpPr/>
          <p:nvPr/>
        </p:nvSpPr>
        <p:spPr>
          <a:xfrm>
            <a:off x="4724401" y="1702419"/>
            <a:ext cx="1242432" cy="202581"/>
          </a:xfrm>
          <a:prstGeom prst="callout2">
            <a:avLst>
              <a:gd name="adj1" fmla="val 50457"/>
              <a:gd name="adj2" fmla="val 29"/>
              <a:gd name="adj3" fmla="val 50457"/>
              <a:gd name="adj4" fmla="val -52904"/>
              <a:gd name="adj5" fmla="val 743669"/>
              <a:gd name="adj6" fmla="val -90635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connectStart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9" name="Line Callout 2 (No Border) 18"/>
          <p:cNvSpPr/>
          <p:nvPr/>
        </p:nvSpPr>
        <p:spPr>
          <a:xfrm>
            <a:off x="5158369" y="2133600"/>
            <a:ext cx="1242432" cy="202581"/>
          </a:xfrm>
          <a:prstGeom prst="callout2">
            <a:avLst>
              <a:gd name="adj1" fmla="val 50457"/>
              <a:gd name="adj2" fmla="val 29"/>
              <a:gd name="adj3" fmla="val 50457"/>
              <a:gd name="adj4" fmla="val -52904"/>
              <a:gd name="adj5" fmla="val 523485"/>
              <a:gd name="adj6" fmla="val -90635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connectEnd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0" name="Line Callout 2 (No Border) 19"/>
          <p:cNvSpPr/>
          <p:nvPr/>
        </p:nvSpPr>
        <p:spPr>
          <a:xfrm>
            <a:off x="5386969" y="2312019"/>
            <a:ext cx="1242432" cy="202581"/>
          </a:xfrm>
          <a:prstGeom prst="callout2">
            <a:avLst>
              <a:gd name="adj1" fmla="val 50457"/>
              <a:gd name="adj2" fmla="val 29"/>
              <a:gd name="adj3" fmla="val 50457"/>
              <a:gd name="adj4" fmla="val -52904"/>
              <a:gd name="adj5" fmla="val 431743"/>
              <a:gd name="adj6" fmla="val -101406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requestStart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2" name="Line Callout 2 (No Border) 21"/>
          <p:cNvSpPr/>
          <p:nvPr/>
        </p:nvSpPr>
        <p:spPr>
          <a:xfrm>
            <a:off x="5830231" y="2518317"/>
            <a:ext cx="1242432" cy="202581"/>
          </a:xfrm>
          <a:prstGeom prst="callout2">
            <a:avLst>
              <a:gd name="adj1" fmla="val 50457"/>
              <a:gd name="adj2" fmla="val 29"/>
              <a:gd name="adj3" fmla="val 46787"/>
              <a:gd name="adj4" fmla="val -38544"/>
              <a:gd name="adj5" fmla="val 328990"/>
              <a:gd name="adj6" fmla="val -51742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responseStart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3" name="Line Callout 2 (No Border) 22"/>
          <p:cNvSpPr/>
          <p:nvPr/>
        </p:nvSpPr>
        <p:spPr>
          <a:xfrm>
            <a:off x="6324601" y="2728332"/>
            <a:ext cx="1242432" cy="202581"/>
          </a:xfrm>
          <a:prstGeom prst="callout2">
            <a:avLst>
              <a:gd name="adj1" fmla="val 50457"/>
              <a:gd name="adj2" fmla="val 29"/>
              <a:gd name="adj3" fmla="val 46787"/>
              <a:gd name="adj4" fmla="val -847"/>
              <a:gd name="adj5" fmla="val 229909"/>
              <a:gd name="adj6" fmla="val -6866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responseEnd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4" name="Line Callout 2 (No Border) 23"/>
          <p:cNvSpPr/>
          <p:nvPr/>
        </p:nvSpPr>
        <p:spPr>
          <a:xfrm>
            <a:off x="6529968" y="5588619"/>
            <a:ext cx="1242432" cy="202581"/>
          </a:xfrm>
          <a:prstGeom prst="callout2">
            <a:avLst>
              <a:gd name="adj1" fmla="val 50457"/>
              <a:gd name="adj2" fmla="val 29"/>
              <a:gd name="adj3" fmla="val 46787"/>
              <a:gd name="adj4" fmla="val -38544"/>
              <a:gd name="adj5" fmla="val -685002"/>
              <a:gd name="adj6" fmla="val -392960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u="sng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unloadStart</a:t>
            </a:r>
            <a:endParaRPr lang="en-US" sz="105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6" name="Line Callout 2 (No Border) 25"/>
          <p:cNvSpPr/>
          <p:nvPr/>
        </p:nvSpPr>
        <p:spPr>
          <a:xfrm>
            <a:off x="6758568" y="5356302"/>
            <a:ext cx="1242432" cy="202581"/>
          </a:xfrm>
          <a:prstGeom prst="callout2">
            <a:avLst>
              <a:gd name="adj1" fmla="val 50457"/>
              <a:gd name="adj2" fmla="val 29"/>
              <a:gd name="adj3" fmla="val 46787"/>
              <a:gd name="adj4" fmla="val -38544"/>
              <a:gd name="adj5" fmla="val -569951"/>
              <a:gd name="adj6" fmla="val -363522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u="sng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unloadEnd</a:t>
            </a:r>
            <a:endParaRPr lang="en-US" sz="105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7" name="Line Callout 2 (No Border) 26"/>
          <p:cNvSpPr/>
          <p:nvPr/>
        </p:nvSpPr>
        <p:spPr>
          <a:xfrm>
            <a:off x="7010400" y="5105400"/>
            <a:ext cx="1242432" cy="202581"/>
          </a:xfrm>
          <a:prstGeom prst="callout2">
            <a:avLst>
              <a:gd name="adj1" fmla="val 50457"/>
              <a:gd name="adj2" fmla="val -1014"/>
              <a:gd name="adj3" fmla="val 46787"/>
              <a:gd name="adj4" fmla="val -37501"/>
              <a:gd name="adj5" fmla="val -660050"/>
              <a:gd name="adj6" fmla="val -49513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domLoading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8" name="Line Callout 2 (No Border) 27"/>
          <p:cNvSpPr/>
          <p:nvPr/>
        </p:nvSpPr>
        <p:spPr>
          <a:xfrm>
            <a:off x="7162800" y="4876800"/>
            <a:ext cx="1242432" cy="202581"/>
          </a:xfrm>
          <a:prstGeom prst="callout2">
            <a:avLst>
              <a:gd name="adj1" fmla="val 50457"/>
              <a:gd name="adj2" fmla="val 29"/>
              <a:gd name="adj3" fmla="val 46787"/>
              <a:gd name="adj4" fmla="val -38544"/>
              <a:gd name="adj5" fmla="val -546289"/>
              <a:gd name="adj6" fmla="val -36026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domInteractive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9" name="Line Callout 2 (No Border) 28"/>
          <p:cNvSpPr/>
          <p:nvPr/>
        </p:nvSpPr>
        <p:spPr>
          <a:xfrm>
            <a:off x="7315200" y="4648200"/>
            <a:ext cx="1418064" cy="202581"/>
          </a:xfrm>
          <a:prstGeom prst="callout2">
            <a:avLst>
              <a:gd name="adj1" fmla="val 50457"/>
              <a:gd name="adj2" fmla="val 29"/>
              <a:gd name="adj3" fmla="val 46787"/>
              <a:gd name="adj4" fmla="val -38544"/>
              <a:gd name="adj5" fmla="val -437040"/>
              <a:gd name="adj6" fmla="val -10652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domContentLoaded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0" name="Line Callout 2 (No Border) 29"/>
          <p:cNvSpPr/>
          <p:nvPr/>
        </p:nvSpPr>
        <p:spPr>
          <a:xfrm>
            <a:off x="7520568" y="4393581"/>
            <a:ext cx="1242432" cy="202581"/>
          </a:xfrm>
          <a:prstGeom prst="callout2">
            <a:avLst>
              <a:gd name="adj1" fmla="val 50457"/>
              <a:gd name="adj2" fmla="val 29"/>
              <a:gd name="adj3" fmla="val 50457"/>
              <a:gd name="adj4" fmla="val -11020"/>
              <a:gd name="adj5" fmla="val -316881"/>
              <a:gd name="adj6" fmla="val 37507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domComplete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2" name="Line Callout 2 (No Border) 31"/>
          <p:cNvSpPr/>
          <p:nvPr/>
        </p:nvSpPr>
        <p:spPr>
          <a:xfrm>
            <a:off x="8153400" y="3962400"/>
            <a:ext cx="1013832" cy="202581"/>
          </a:xfrm>
          <a:prstGeom prst="callout2">
            <a:avLst>
              <a:gd name="adj1" fmla="val 50457"/>
              <a:gd name="adj2" fmla="val 29"/>
              <a:gd name="adj3" fmla="val 50457"/>
              <a:gd name="adj4" fmla="val -9823"/>
              <a:gd name="adj5" fmla="val -102893"/>
              <a:gd name="adj6" fmla="val 67315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loadEventEnd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24001" y="3202258"/>
            <a:ext cx="934496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redirect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4" name="Line Callout 2 (No Border) 33"/>
          <p:cNvSpPr/>
          <p:nvPr/>
        </p:nvSpPr>
        <p:spPr>
          <a:xfrm>
            <a:off x="3581401" y="914400"/>
            <a:ext cx="1066800" cy="202581"/>
          </a:xfrm>
          <a:prstGeom prst="callout2">
            <a:avLst>
              <a:gd name="adj1" fmla="val 50457"/>
              <a:gd name="adj2" fmla="val 29"/>
              <a:gd name="adj3" fmla="val 55417"/>
              <a:gd name="adj4" fmla="val -41601"/>
              <a:gd name="adj5" fmla="val 1129957"/>
              <a:gd name="adj6" fmla="val -107157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u="sng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redirectEnd</a:t>
            </a:r>
            <a:endParaRPr lang="en-US" sz="105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5" name="Line Callout 2 (No Border) 34"/>
          <p:cNvSpPr/>
          <p:nvPr/>
        </p:nvSpPr>
        <p:spPr>
          <a:xfrm>
            <a:off x="2590800" y="102219"/>
            <a:ext cx="1066800" cy="202581"/>
          </a:xfrm>
          <a:prstGeom prst="callout2">
            <a:avLst>
              <a:gd name="adj1" fmla="val 76043"/>
              <a:gd name="adj2" fmla="val 29"/>
              <a:gd name="adj3" fmla="val 69646"/>
              <a:gd name="adj4" fmla="val -124573"/>
              <a:gd name="adj5" fmla="val 1530008"/>
              <a:gd name="adj6" fmla="val -184182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u="sng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navigationStart</a:t>
            </a:r>
            <a:endParaRPr lang="en-US" sz="105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4138" y="3633438"/>
            <a:ext cx="58888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unload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6" name="Line Callout 2 (No Border) 35"/>
          <p:cNvSpPr/>
          <p:nvPr/>
        </p:nvSpPr>
        <p:spPr>
          <a:xfrm>
            <a:off x="5005969" y="1931019"/>
            <a:ext cx="1623432" cy="202581"/>
          </a:xfrm>
          <a:prstGeom prst="callout2">
            <a:avLst>
              <a:gd name="adj1" fmla="val 50457"/>
              <a:gd name="adj2" fmla="val 29"/>
              <a:gd name="adj3" fmla="val 50457"/>
              <a:gd name="adj4" fmla="val -47540"/>
              <a:gd name="adj5" fmla="val 613787"/>
              <a:gd name="adj6" fmla="val -71860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(</a:t>
            </a:r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secureConnectionStart</a:t>
            </a:r>
            <a:r>
              <a:rPr lang="en-US" sz="105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)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5800" y="3200400"/>
            <a:ext cx="762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Negotiate</a:t>
            </a:r>
          </a:p>
          <a:p>
            <a:pPr algn="ctr"/>
            <a:r>
              <a:rPr 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</a:t>
            </a:r>
            <a:r>
              <a:rPr 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ink</a:t>
            </a:r>
            <a:endParaRPr 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Line Callout 2 (No Border) 39"/>
          <p:cNvSpPr/>
          <p:nvPr/>
        </p:nvSpPr>
        <p:spPr>
          <a:xfrm>
            <a:off x="2590800" y="304800"/>
            <a:ext cx="1371600" cy="152400"/>
          </a:xfrm>
          <a:prstGeom prst="callout2">
            <a:avLst>
              <a:gd name="adj1" fmla="val 50457"/>
              <a:gd name="adj2" fmla="val 29"/>
              <a:gd name="adj3" fmla="val 41954"/>
              <a:gd name="adj4" fmla="val -69910"/>
              <a:gd name="adj5" fmla="val 1872661"/>
              <a:gd name="adj6" fmla="val -137770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linkNego</a:t>
            </a:r>
            <a:r>
              <a:rPr lang="en-U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tiationStart</a:t>
            </a:r>
            <a:endParaRPr lang="en-US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Line Callout 2 (No Border) 40"/>
          <p:cNvSpPr/>
          <p:nvPr/>
        </p:nvSpPr>
        <p:spPr>
          <a:xfrm>
            <a:off x="3124200" y="533400"/>
            <a:ext cx="1371600" cy="152400"/>
          </a:xfrm>
          <a:prstGeom prst="callout2">
            <a:avLst>
              <a:gd name="adj1" fmla="val 50457"/>
              <a:gd name="adj2" fmla="val 29"/>
              <a:gd name="adj3" fmla="val 41954"/>
              <a:gd name="adj4" fmla="val -73689"/>
              <a:gd name="adj5" fmla="val 1770630"/>
              <a:gd name="adj6" fmla="val -124543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linkNego</a:t>
            </a:r>
            <a:r>
              <a:rPr lang="en-U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tiationEnd</a:t>
            </a:r>
            <a:endParaRPr lang="en-US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62579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39</Words>
  <Application>Microsoft Macintosh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Zhiheng</dc:creator>
  <cp:lastModifiedBy>Arun Balaraman</cp:lastModifiedBy>
  <cp:revision>24</cp:revision>
  <dcterms:created xsi:type="dcterms:W3CDTF">2012-08-27T18:22:51Z</dcterms:created>
  <dcterms:modified xsi:type="dcterms:W3CDTF">2012-08-27T18:49:08Z</dcterms:modified>
</cp:coreProperties>
</file>