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7"/>
  </p:notesMasterIdLst>
  <p:sldIdLst>
    <p:sldId id="256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316" r:id="rId10"/>
    <p:sldId id="329" r:id="rId11"/>
    <p:sldId id="300" r:id="rId12"/>
    <p:sldId id="269" r:id="rId13"/>
    <p:sldId id="270" r:id="rId14"/>
    <p:sldId id="295" r:id="rId15"/>
    <p:sldId id="296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71" r:id="rId33"/>
    <p:sldId id="301" r:id="rId34"/>
    <p:sldId id="302" r:id="rId35"/>
    <p:sldId id="304" r:id="rId36"/>
    <p:sldId id="305" r:id="rId37"/>
    <p:sldId id="306" r:id="rId38"/>
    <p:sldId id="307" r:id="rId39"/>
    <p:sldId id="311" r:id="rId40"/>
    <p:sldId id="308" r:id="rId41"/>
    <p:sldId id="348" r:id="rId42"/>
    <p:sldId id="273" r:id="rId43"/>
    <p:sldId id="309" r:id="rId44"/>
    <p:sldId id="310" r:id="rId45"/>
    <p:sldId id="312" r:id="rId46"/>
    <p:sldId id="313" r:id="rId47"/>
    <p:sldId id="314" r:id="rId48"/>
    <p:sldId id="4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297" r:id="rId74"/>
    <p:sldId id="350" r:id="rId75"/>
    <p:sldId id="351" r:id="rId76"/>
    <p:sldId id="355" r:id="rId77"/>
    <p:sldId id="352" r:id="rId78"/>
    <p:sldId id="354" r:id="rId79"/>
    <p:sldId id="356" r:id="rId80"/>
    <p:sldId id="357" r:id="rId81"/>
    <p:sldId id="353" r:id="rId82"/>
    <p:sldId id="358" r:id="rId83"/>
    <p:sldId id="360" r:id="rId84"/>
    <p:sldId id="361" r:id="rId85"/>
    <p:sldId id="321" r:id="rId86"/>
    <p:sldId id="362" r:id="rId87"/>
    <p:sldId id="363" r:id="rId88"/>
    <p:sldId id="364" r:id="rId89"/>
    <p:sldId id="298" r:id="rId90"/>
    <p:sldId id="366" r:id="rId91"/>
    <p:sldId id="367" r:id="rId92"/>
    <p:sldId id="368" r:id="rId93"/>
    <p:sldId id="371" r:id="rId94"/>
    <p:sldId id="370" r:id="rId95"/>
    <p:sldId id="299" r:id="rId96"/>
    <p:sldId id="373" r:id="rId97"/>
    <p:sldId id="375" r:id="rId98"/>
    <p:sldId id="376" r:id="rId99"/>
    <p:sldId id="378" r:id="rId100"/>
    <p:sldId id="385" r:id="rId101"/>
    <p:sldId id="386" r:id="rId102"/>
    <p:sldId id="389" r:id="rId103"/>
    <p:sldId id="390" r:id="rId104"/>
    <p:sldId id="391" r:id="rId105"/>
    <p:sldId id="392" r:id="rId106"/>
    <p:sldId id="393" r:id="rId107"/>
    <p:sldId id="394" r:id="rId108"/>
    <p:sldId id="395" r:id="rId109"/>
    <p:sldId id="396" r:id="rId110"/>
    <p:sldId id="318" r:id="rId111"/>
    <p:sldId id="397" r:id="rId112"/>
    <p:sldId id="398" r:id="rId113"/>
    <p:sldId id="399" r:id="rId114"/>
    <p:sldId id="400" r:id="rId115"/>
    <p:sldId id="401" r:id="rId116"/>
    <p:sldId id="418" r:id="rId117"/>
    <p:sldId id="419" r:id="rId118"/>
    <p:sldId id="420" r:id="rId119"/>
    <p:sldId id="319" r:id="rId120"/>
    <p:sldId id="403" r:id="rId121"/>
    <p:sldId id="404" r:id="rId122"/>
    <p:sldId id="405" r:id="rId123"/>
    <p:sldId id="407" r:id="rId124"/>
    <p:sldId id="406" r:id="rId125"/>
    <p:sldId id="417" r:id="rId126"/>
    <p:sldId id="408" r:id="rId127"/>
    <p:sldId id="328" r:id="rId128"/>
    <p:sldId id="411" r:id="rId129"/>
    <p:sldId id="412" r:id="rId130"/>
    <p:sldId id="413" r:id="rId131"/>
    <p:sldId id="409" r:id="rId132"/>
    <p:sldId id="324" r:id="rId133"/>
    <p:sldId id="410" r:id="rId134"/>
    <p:sldId id="325" r:id="rId135"/>
    <p:sldId id="259" r:id="rId1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11/03/2014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png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3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356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Command+Shift+[ / ] (or Ctrl+Left / Right)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7.1+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Ctrl-click (or </a:t>
            </a:r>
            <a:r>
              <a:rPr lang="en-GB" dirty="0" err="1" smtClean="0"/>
              <a:t>Command+Click</a:t>
            </a:r>
            <a:r>
              <a:rPr lang="en-GB" dirty="0" smtClean="0"/>
              <a:t>) on 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Ctrl+Click or 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8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Command+Click or 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11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Shift+Command+Delete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Shift+Command+8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2373</TotalTime>
  <Words>3434</Words>
  <Application>Microsoft Office PowerPoint</Application>
  <PresentationFormat>Widescreen</PresentationFormat>
  <Paragraphs>726</Paragraphs>
  <Slides>135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0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177</cp:revision>
  <dcterms:created xsi:type="dcterms:W3CDTF">2013-12-30T08:40:32Z</dcterms:created>
  <dcterms:modified xsi:type="dcterms:W3CDTF">2014-03-11T07:36:32Z</dcterms:modified>
</cp:coreProperties>
</file>